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7"/>
  </p:notesMasterIdLst>
  <p:sldIdLst>
    <p:sldId id="259" r:id="rId2"/>
    <p:sldId id="1001" r:id="rId3"/>
    <p:sldId id="972" r:id="rId4"/>
    <p:sldId id="1002" r:id="rId5"/>
    <p:sldId id="1003" r:id="rId6"/>
    <p:sldId id="1004" r:id="rId7"/>
    <p:sldId id="1005" r:id="rId8"/>
    <p:sldId id="1006" r:id="rId9"/>
    <p:sldId id="1007" r:id="rId10"/>
    <p:sldId id="1008" r:id="rId11"/>
    <p:sldId id="1009" r:id="rId12"/>
    <p:sldId id="1010" r:id="rId13"/>
    <p:sldId id="1011" r:id="rId14"/>
    <p:sldId id="1012" r:id="rId15"/>
    <p:sldId id="9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001"/>
            <p14:sldId id="972"/>
            <p14:sldId id="1002"/>
            <p14:sldId id="1003"/>
            <p14:sldId id="1004"/>
            <p14:sldId id="1005"/>
            <p14:sldId id="1006"/>
            <p14:sldId id="1007"/>
            <p14:sldId id="1008"/>
            <p14:sldId id="1009"/>
            <p14:sldId id="1010"/>
            <p14:sldId id="1011"/>
            <p14:sldId id="1012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8225" autoAdjust="0"/>
  </p:normalViewPr>
  <p:slideViewPr>
    <p:cSldViewPr>
      <p:cViewPr>
        <p:scale>
          <a:sx n="75" d="100"/>
          <a:sy n="75" d="100"/>
        </p:scale>
        <p:origin x="-1140" y="132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7549" y="3145115"/>
            <a:ext cx="4702302" cy="567771"/>
          </a:xfrm>
        </p:spPr>
        <p:txBody>
          <a:bodyPr/>
          <a:lstStyle/>
          <a:p>
            <a:r>
              <a:rPr lang="en-US" sz="3500" dirty="0" smtClean="0"/>
              <a:t>DXC</a:t>
            </a:r>
            <a:endParaRPr lang="en-IN" sz="35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8.	Which of the following is “NOT” a UNIX variant?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Solaris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AIX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IRIX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AS400</a:t>
            </a:r>
          </a:p>
        </p:txBody>
      </p:sp>
    </p:spTree>
    <p:extLst>
      <p:ext uri="{BB962C8B-B14F-4D97-AF65-F5344CB8AC3E}">
        <p14:creationId xmlns:p14="http://schemas.microsoft.com/office/powerpoint/2010/main" val="829402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9.	</a:t>
            </a:r>
            <a:r>
              <a:rPr lang="en-IN" sz="2000" dirty="0" err="1">
                <a:latin typeface="+mj-lt"/>
              </a:rPr>
              <a:t>wtmp</a:t>
            </a:r>
            <a:r>
              <a:rPr lang="en-IN" sz="2000" dirty="0">
                <a:latin typeface="+mj-lt"/>
              </a:rPr>
              <a:t> and </a:t>
            </a:r>
            <a:r>
              <a:rPr lang="en-IN" sz="2000" dirty="0" err="1">
                <a:latin typeface="+mj-lt"/>
              </a:rPr>
              <a:t>utmp</a:t>
            </a:r>
            <a:r>
              <a:rPr lang="en-IN" sz="2000" dirty="0">
                <a:latin typeface="+mj-lt"/>
              </a:rPr>
              <a:t> files contain: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Temporary system data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User login-logout log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The user’s command execution log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The user’s </a:t>
            </a:r>
            <a:r>
              <a:rPr lang="en-IN" sz="2000" dirty="0" err="1">
                <a:latin typeface="+mj-lt"/>
              </a:rPr>
              <a:t>su</a:t>
            </a:r>
            <a:r>
              <a:rPr lang="en-IN" sz="2000" dirty="0">
                <a:latin typeface="+mj-lt"/>
              </a:rPr>
              <a:t> and </a:t>
            </a:r>
            <a:r>
              <a:rPr lang="en-IN" sz="2000" dirty="0" err="1">
                <a:latin typeface="+mj-lt"/>
              </a:rPr>
              <a:t>sudo</a:t>
            </a:r>
            <a:r>
              <a:rPr lang="en-IN" sz="2000" dirty="0">
                <a:latin typeface="+mj-lt"/>
              </a:rPr>
              <a:t> attempts </a:t>
            </a:r>
          </a:p>
        </p:txBody>
      </p:sp>
    </p:spTree>
    <p:extLst>
      <p:ext uri="{BB962C8B-B14F-4D97-AF65-F5344CB8AC3E}">
        <p14:creationId xmlns:p14="http://schemas.microsoft.com/office/powerpoint/2010/main" val="2959626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78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10.	An expression involving byte, </a:t>
            </a:r>
            <a:r>
              <a:rPr lang="en-IN" sz="2000" dirty="0" err="1">
                <a:latin typeface="+mj-lt"/>
              </a:rPr>
              <a:t>int</a:t>
            </a:r>
            <a:r>
              <a:rPr lang="en-IN" sz="2000" dirty="0">
                <a:latin typeface="+mj-lt"/>
              </a:rPr>
              <a:t>, and literal numbers is promoted to which of these?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</a:t>
            </a:r>
            <a:r>
              <a:rPr lang="en-IN" sz="2000" dirty="0" err="1">
                <a:latin typeface="+mj-lt"/>
              </a:rPr>
              <a:t>int</a:t>
            </a:r>
            <a:r>
              <a:rPr lang="en-IN" sz="2000" dirty="0">
                <a:latin typeface="+mj-lt"/>
              </a:rPr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long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byte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float </a:t>
            </a:r>
          </a:p>
        </p:txBody>
      </p:sp>
    </p:spTree>
    <p:extLst>
      <p:ext uri="{BB962C8B-B14F-4D97-AF65-F5344CB8AC3E}">
        <p14:creationId xmlns:p14="http://schemas.microsoft.com/office/powerpoint/2010/main" val="938059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11.	Who is the father of PHP?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</a:t>
            </a:r>
            <a:r>
              <a:rPr lang="en-IN" sz="2000" dirty="0" err="1">
                <a:latin typeface="+mj-lt"/>
              </a:rPr>
              <a:t>Rasmus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Lerdorf</a:t>
            </a:r>
            <a:r>
              <a:rPr lang="en-IN" sz="2000" dirty="0">
                <a:latin typeface="+mj-lt"/>
              </a:rPr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</a:t>
            </a:r>
            <a:r>
              <a:rPr lang="en-IN" sz="2000" dirty="0" err="1">
                <a:latin typeface="+mj-lt"/>
              </a:rPr>
              <a:t>Willam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Makepiece</a:t>
            </a:r>
            <a:r>
              <a:rPr lang="en-IN" sz="2000" dirty="0">
                <a:latin typeface="+mj-lt"/>
              </a:rPr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</a:t>
            </a:r>
            <a:r>
              <a:rPr lang="en-IN" sz="2000" dirty="0" err="1">
                <a:latin typeface="+mj-lt"/>
              </a:rPr>
              <a:t>Drek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Kolkevi</a:t>
            </a:r>
            <a:r>
              <a:rPr lang="en-IN" sz="2000" dirty="0">
                <a:latin typeface="+mj-lt"/>
              </a:rPr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List Barely </a:t>
            </a:r>
          </a:p>
        </p:txBody>
      </p:sp>
    </p:spTree>
    <p:extLst>
      <p:ext uri="{BB962C8B-B14F-4D97-AF65-F5344CB8AC3E}">
        <p14:creationId xmlns:p14="http://schemas.microsoft.com/office/powerpoint/2010/main" val="3430110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78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12.	Which one of the following computer network is built on the top of another network?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prior network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chief network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prime network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overlay network </a:t>
            </a:r>
          </a:p>
        </p:txBody>
      </p:sp>
    </p:spTree>
    <p:extLst>
      <p:ext uri="{BB962C8B-B14F-4D97-AF65-F5344CB8AC3E}">
        <p14:creationId xmlns:p14="http://schemas.microsoft.com/office/powerpoint/2010/main" val="18020244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 You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7549" y="3145115"/>
            <a:ext cx="4702302" cy="567771"/>
          </a:xfrm>
        </p:spPr>
        <p:txBody>
          <a:bodyPr/>
          <a:lstStyle/>
          <a:p>
            <a:r>
              <a:rPr lang="en-US" sz="3500" dirty="0" smtClean="0"/>
              <a:t>TECHNICAL </a:t>
            </a:r>
            <a:r>
              <a:rPr lang="en-US" sz="3500" dirty="0" smtClean="0"/>
              <a:t>-1</a:t>
            </a:r>
            <a:endParaRPr lang="en-IN" sz="3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769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157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1.	What is a array?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a)	An </a:t>
            </a:r>
            <a:r>
              <a:rPr lang="en-IN" sz="2000" dirty="0">
                <a:latin typeface="+mj-lt"/>
              </a:rPr>
              <a:t>array is a series of elements of the same type in contiguous </a:t>
            </a:r>
            <a:r>
              <a:rPr lang="en-IN" sz="2000" dirty="0" smtClean="0">
                <a:latin typeface="+mj-lt"/>
              </a:rPr>
              <a:t>	memory </a:t>
            </a:r>
            <a:r>
              <a:rPr lang="en-IN" sz="2000" dirty="0">
                <a:latin typeface="+mj-lt"/>
              </a:rPr>
              <a:t>locations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b)	An </a:t>
            </a:r>
            <a:r>
              <a:rPr lang="en-IN" sz="2000" dirty="0">
                <a:latin typeface="+mj-lt"/>
              </a:rPr>
              <a:t>array is a series of element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c)	An </a:t>
            </a:r>
            <a:r>
              <a:rPr lang="en-IN" sz="2000" dirty="0">
                <a:latin typeface="+mj-lt"/>
              </a:rPr>
              <a:t>array is a series of elements of the same type placed in </a:t>
            </a:r>
            <a:r>
              <a:rPr lang="en-IN" sz="2000" dirty="0" smtClean="0">
                <a:latin typeface="+mj-lt"/>
              </a:rPr>
              <a:t>	non-contiguous </a:t>
            </a:r>
            <a:r>
              <a:rPr lang="en-IN" sz="2000" dirty="0">
                <a:latin typeface="+mj-lt"/>
              </a:rPr>
              <a:t>memory locations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d)	None </a:t>
            </a:r>
            <a:r>
              <a:rPr lang="en-IN" sz="2000" dirty="0">
                <a:latin typeface="+mj-lt"/>
              </a:rPr>
              <a:t>of the mentioned 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4206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5270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2.	What is the output of this program?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#include &lt; </a:t>
            </a:r>
            <a:r>
              <a:rPr lang="en-IN" sz="1700" dirty="0" err="1">
                <a:latin typeface="+mj-lt"/>
              </a:rPr>
              <a:t>stdio.h</a:t>
            </a:r>
            <a:r>
              <a:rPr lang="en-IN" sz="1700" dirty="0">
                <a:latin typeface="+mj-lt"/>
              </a:rPr>
              <a:t> &gt;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using namespace </a:t>
            </a:r>
            <a:r>
              <a:rPr lang="en-IN" sz="1700" dirty="0" err="1">
                <a:latin typeface="+mj-lt"/>
              </a:rPr>
              <a:t>std</a:t>
            </a:r>
            <a:r>
              <a:rPr lang="en-IN" sz="1700" dirty="0">
                <a:latin typeface="+mj-lt"/>
              </a:rPr>
              <a:t>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</a:t>
            </a:r>
            <a:r>
              <a:rPr lang="en-IN" sz="1700" dirty="0" err="1">
                <a:latin typeface="+mj-lt"/>
              </a:rPr>
              <a:t>int</a:t>
            </a:r>
            <a:r>
              <a:rPr lang="en-IN" sz="1700" dirty="0">
                <a:latin typeface="+mj-lt"/>
              </a:rPr>
              <a:t> main()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{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char </a:t>
            </a:r>
            <a:r>
              <a:rPr lang="en-IN" sz="1700" dirty="0" err="1">
                <a:latin typeface="+mj-lt"/>
              </a:rPr>
              <a:t>str</a:t>
            </a:r>
            <a:r>
              <a:rPr lang="en-IN" sz="1700" dirty="0">
                <a:latin typeface="+mj-lt"/>
              </a:rPr>
              <a:t>[5] = "ABC";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</a:t>
            </a:r>
            <a:r>
              <a:rPr lang="en-IN" sz="1700" dirty="0" err="1">
                <a:latin typeface="+mj-lt"/>
              </a:rPr>
              <a:t>cout</a:t>
            </a:r>
            <a:r>
              <a:rPr lang="en-IN" sz="1700" dirty="0">
                <a:latin typeface="+mj-lt"/>
              </a:rPr>
              <a:t> &lt;&lt; </a:t>
            </a:r>
            <a:r>
              <a:rPr lang="en-IN" sz="1700" dirty="0" err="1">
                <a:latin typeface="+mj-lt"/>
              </a:rPr>
              <a:t>str</a:t>
            </a:r>
            <a:r>
              <a:rPr lang="en-IN" sz="1700" dirty="0">
                <a:latin typeface="+mj-lt"/>
              </a:rPr>
              <a:t>[3];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</a:t>
            </a:r>
            <a:r>
              <a:rPr lang="en-IN" sz="1700" dirty="0" err="1">
                <a:latin typeface="+mj-lt"/>
              </a:rPr>
              <a:t>cout</a:t>
            </a:r>
            <a:r>
              <a:rPr lang="en-IN" sz="1700" dirty="0">
                <a:latin typeface="+mj-lt"/>
              </a:rPr>
              <a:t> &lt;&lt; </a:t>
            </a:r>
            <a:r>
              <a:rPr lang="en-IN" sz="1700" dirty="0" err="1">
                <a:latin typeface="+mj-lt"/>
              </a:rPr>
              <a:t>str</a:t>
            </a:r>
            <a:r>
              <a:rPr lang="en-IN" sz="1700" dirty="0">
                <a:latin typeface="+mj-lt"/>
              </a:rPr>
              <a:t>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return 0;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}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(a) ABC </a:t>
            </a:r>
            <a:r>
              <a:rPr lang="en-IN" sz="1700" dirty="0" smtClean="0">
                <a:latin typeface="+mj-lt"/>
              </a:rPr>
              <a:t>		</a:t>
            </a:r>
            <a:r>
              <a:rPr lang="en-IN" sz="1700" dirty="0">
                <a:latin typeface="+mj-lt"/>
              </a:rPr>
              <a:t>	(b) ABCD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700" dirty="0">
                <a:latin typeface="+mj-lt"/>
              </a:rPr>
              <a:t>	(c) AB </a:t>
            </a:r>
            <a:r>
              <a:rPr lang="en-IN" sz="1700" dirty="0" smtClean="0">
                <a:latin typeface="+mj-lt"/>
              </a:rPr>
              <a:t>		</a:t>
            </a:r>
            <a:r>
              <a:rPr lang="en-IN" sz="1700" dirty="0">
                <a:latin typeface="+mj-lt"/>
              </a:rPr>
              <a:t>	(d)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737327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3.	How many </a:t>
            </a:r>
            <a:r>
              <a:rPr lang="en-IN" sz="2000" dirty="0" err="1">
                <a:latin typeface="+mj-lt"/>
              </a:rPr>
              <a:t>specifiers</a:t>
            </a:r>
            <a:r>
              <a:rPr lang="en-IN" sz="2000" dirty="0">
                <a:latin typeface="+mj-lt"/>
              </a:rPr>
              <a:t> are present in access </a:t>
            </a:r>
            <a:r>
              <a:rPr lang="en-IN" sz="2000" dirty="0" err="1">
                <a:latin typeface="+mj-lt"/>
              </a:rPr>
              <a:t>specifiers</a:t>
            </a:r>
            <a:r>
              <a:rPr lang="en-IN" sz="2000" dirty="0">
                <a:latin typeface="+mj-lt"/>
              </a:rPr>
              <a:t> in class?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1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2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3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4 </a:t>
            </a:r>
          </a:p>
        </p:txBody>
      </p:sp>
    </p:spTree>
    <p:extLst>
      <p:ext uri="{BB962C8B-B14F-4D97-AF65-F5344CB8AC3E}">
        <p14:creationId xmlns:p14="http://schemas.microsoft.com/office/powerpoint/2010/main" val="2082681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4.	How many kinds of classes are there in </a:t>
            </a:r>
            <a:r>
              <a:rPr lang="en-IN" sz="2000" dirty="0" err="1">
                <a:latin typeface="+mj-lt"/>
              </a:rPr>
              <a:t>c++</a:t>
            </a:r>
            <a:r>
              <a:rPr lang="en-IN" sz="2000" dirty="0">
                <a:latin typeface="+mj-lt"/>
              </a:rPr>
              <a:t>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1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2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3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4 </a:t>
            </a:r>
          </a:p>
        </p:txBody>
      </p:sp>
    </p:spTree>
    <p:extLst>
      <p:ext uri="{BB962C8B-B14F-4D97-AF65-F5344CB8AC3E}">
        <p14:creationId xmlns:p14="http://schemas.microsoft.com/office/powerpoint/2010/main" val="2680164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5.	Which of the following is used to implement the </a:t>
            </a:r>
            <a:r>
              <a:rPr lang="en-IN" sz="2000" dirty="0" err="1">
                <a:latin typeface="+mj-lt"/>
              </a:rPr>
              <a:t>c++</a:t>
            </a:r>
            <a:r>
              <a:rPr lang="en-IN" sz="2000" dirty="0">
                <a:latin typeface="+mj-lt"/>
              </a:rPr>
              <a:t> interfaces?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absolute variables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abstract classes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constant variables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none of the mentioned </a:t>
            </a:r>
          </a:p>
        </p:txBody>
      </p:sp>
    </p:spTree>
    <p:extLst>
      <p:ext uri="{BB962C8B-B14F-4D97-AF65-F5344CB8AC3E}">
        <p14:creationId xmlns:p14="http://schemas.microsoft.com/office/powerpoint/2010/main" val="700327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41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6.	#include is called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(a) </a:t>
            </a:r>
            <a:r>
              <a:rPr lang="en-IN" sz="2000" dirty="0" err="1">
                <a:latin typeface="+mj-lt"/>
              </a:rPr>
              <a:t>Preprocessor</a:t>
            </a:r>
            <a:r>
              <a:rPr lang="en-IN" sz="2000" dirty="0">
                <a:latin typeface="+mj-lt"/>
              </a:rPr>
              <a:t> directive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(b) Inclusion directive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(c) File inclusion directive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(d) None of the mentioned </a:t>
            </a:r>
          </a:p>
        </p:txBody>
      </p:sp>
    </p:spTree>
    <p:extLst>
      <p:ext uri="{BB962C8B-B14F-4D97-AF65-F5344CB8AC3E}">
        <p14:creationId xmlns:p14="http://schemas.microsoft.com/office/powerpoint/2010/main" val="39153249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78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7.	If #include is used with file name in angular brackets.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a)	The </a:t>
            </a:r>
            <a:r>
              <a:rPr lang="en-IN" sz="2000" dirty="0">
                <a:latin typeface="+mj-lt"/>
              </a:rPr>
              <a:t>file is searched for in the standard compiler include paths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b)	The </a:t>
            </a:r>
            <a:r>
              <a:rPr lang="en-IN" sz="2000" dirty="0">
                <a:latin typeface="+mj-lt"/>
              </a:rPr>
              <a:t>search path is expanded to include the current source </a:t>
            </a:r>
            <a:r>
              <a:rPr lang="en-IN" sz="2000" dirty="0" smtClean="0">
                <a:latin typeface="+mj-lt"/>
              </a:rPr>
              <a:t>	directory </a:t>
            </a:r>
            <a:endParaRPr lang="en-IN" sz="2000" dirty="0">
              <a:latin typeface="+mj-lt"/>
            </a:endParaRP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c)	Both </a:t>
            </a:r>
            <a:r>
              <a:rPr lang="en-IN" sz="2000" dirty="0">
                <a:latin typeface="+mj-lt"/>
              </a:rPr>
              <a:t>a &amp; b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>
                <a:latin typeface="+mj-lt"/>
              </a:rPr>
              <a:t>	(</a:t>
            </a:r>
            <a:r>
              <a:rPr lang="en-IN" sz="2000" dirty="0" smtClean="0">
                <a:latin typeface="+mj-lt"/>
              </a:rPr>
              <a:t>d)	None </a:t>
            </a:r>
            <a:r>
              <a:rPr lang="en-IN" sz="2000" dirty="0">
                <a:latin typeface="+mj-lt"/>
              </a:rPr>
              <a:t>of the mentioned </a:t>
            </a:r>
          </a:p>
        </p:txBody>
      </p:sp>
    </p:spTree>
    <p:extLst>
      <p:ext uri="{BB962C8B-B14F-4D97-AF65-F5344CB8AC3E}">
        <p14:creationId xmlns:p14="http://schemas.microsoft.com/office/powerpoint/2010/main" val="3355833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Smart_ppt_Theme</vt:lpstr>
      <vt:lpstr>DXC</vt:lpstr>
      <vt:lpstr>TECHNICAL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2021-06-05T04:21:01Z</dcterms:modified>
</cp:coreProperties>
</file>