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Spectral"/>
      <p:regular r:id="rId41"/>
      <p:bold r:id="rId42"/>
      <p:italic r:id="rId43"/>
      <p:boldItalic r:id="rId44"/>
    </p:embeddedFont>
    <p:embeddedFont>
      <p:font typeface="Fira Sans Extra Condense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5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Spectral-bold.fntdata"/><Relationship Id="rId41" Type="http://schemas.openxmlformats.org/officeDocument/2006/relationships/font" Target="fonts/Spectral-regular.fntdata"/><Relationship Id="rId22" Type="http://schemas.openxmlformats.org/officeDocument/2006/relationships/slide" Target="slides/slide17.xml"/><Relationship Id="rId44" Type="http://schemas.openxmlformats.org/officeDocument/2006/relationships/font" Target="fonts/Spectral-boldItalic.fntdata"/><Relationship Id="rId21" Type="http://schemas.openxmlformats.org/officeDocument/2006/relationships/slide" Target="slides/slide16.xml"/><Relationship Id="rId43" Type="http://schemas.openxmlformats.org/officeDocument/2006/relationships/font" Target="fonts/Spectral-italic.fntdata"/><Relationship Id="rId24" Type="http://schemas.openxmlformats.org/officeDocument/2006/relationships/slide" Target="slides/slide19.xml"/><Relationship Id="rId46" Type="http://schemas.openxmlformats.org/officeDocument/2006/relationships/font" Target="fonts/FiraSansExtraCondensed-bold.fntdata"/><Relationship Id="rId23" Type="http://schemas.openxmlformats.org/officeDocument/2006/relationships/slide" Target="slides/slide18.xml"/><Relationship Id="rId45" Type="http://schemas.openxmlformats.org/officeDocument/2006/relationships/font" Target="fonts/FiraSansExtra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FiraSansExtraCondensed-boldItalic.fntdata"/><Relationship Id="rId25" Type="http://schemas.openxmlformats.org/officeDocument/2006/relationships/slide" Target="slides/slide20.xml"/><Relationship Id="rId47" Type="http://schemas.openxmlformats.org/officeDocument/2006/relationships/font" Target="fonts/FiraSansExtraCondense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9a8728a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9a8728a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66ddc4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66ddc4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66ddc4f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66ddc4f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6a1177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6a1177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6a1177a1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6a1177a1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a1177a11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6a1177a11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6a1177a11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6a1177a11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99a8728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99a8728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99a8728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099a8728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99a8728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099a8728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9a8728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9a8728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99a8728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99a8728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099a8728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099a8728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99a8728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99a8728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99a8728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99a8728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5e2dad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65e2dad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5e2dad2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5e2dad2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65e2dad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65e2dad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65e2dad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65e2dad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5e2dad2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5e2dad2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99a8728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99a8728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65e2dad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65e2dad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5496175" y="3654455"/>
            <a:ext cx="2723700" cy="10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i="1"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 #1 project management tool used by agile teams</a:t>
            </a:r>
            <a:endParaRPr i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 rot="-734058">
            <a:off x="3003428" y="2278014"/>
            <a:ext cx="711057" cy="710978"/>
          </a:xfrm>
          <a:custGeom>
            <a:rect b="b" l="l" r="r" t="t"/>
            <a:pathLst>
              <a:path extrusionOk="0" h="9015" w="9016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2581414" y="806472"/>
            <a:ext cx="711069" cy="710596"/>
          </a:xfrm>
          <a:custGeom>
            <a:rect b="b" l="l" r="r" t="t"/>
            <a:pathLst>
              <a:path extrusionOk="0" h="9010" w="9016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212723" y="2644244"/>
            <a:ext cx="710991" cy="710991"/>
          </a:xfrm>
          <a:custGeom>
            <a:rect b="b" l="l" r="r" t="t"/>
            <a:pathLst>
              <a:path extrusionOk="0" h="9015" w="9015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/>
          <p:nvPr/>
        </p:nvSpPr>
        <p:spPr>
          <a:xfrm rot="-734058">
            <a:off x="2447118" y="2857819"/>
            <a:ext cx="710978" cy="710584"/>
          </a:xfrm>
          <a:custGeom>
            <a:rect b="b" l="l" r="r" t="t"/>
            <a:pathLst>
              <a:path extrusionOk="0" h="9010" w="9015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-12" y="1934125"/>
            <a:ext cx="2632124" cy="1421113"/>
          </a:xfrm>
          <a:custGeom>
            <a:rect b="b" l="l" r="r" t="t"/>
            <a:pathLst>
              <a:path extrusionOk="0" h="18019" w="33374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 rot="-734058">
            <a:off x="1815145" y="2871582"/>
            <a:ext cx="1924096" cy="1421562"/>
          </a:xfrm>
          <a:custGeom>
            <a:rect b="b" l="l" r="r" t="t"/>
            <a:pathLst>
              <a:path extrusionOk="0" h="18025" w="24397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 rot="-734058">
            <a:off x="2859231" y="1507202"/>
            <a:ext cx="1483156" cy="1421088"/>
          </a:xfrm>
          <a:custGeom>
            <a:rect b="b" l="l" r="r" t="t"/>
            <a:pathLst>
              <a:path extrusionOk="0" h="18019" w="18806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1873978" y="806472"/>
            <a:ext cx="2698057" cy="1421587"/>
          </a:xfrm>
          <a:custGeom>
            <a:rect b="b" l="l" r="r" t="t"/>
            <a:pathLst>
              <a:path extrusionOk="0" h="18025" w="3421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397" y="2228050"/>
            <a:ext cx="3258072" cy="12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 Workflow</a:t>
            </a:r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25" y="1150600"/>
            <a:ext cx="5682011" cy="382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CORE Values</a:t>
            </a:r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2846345" y="1272783"/>
            <a:ext cx="3428994" cy="3343730"/>
            <a:chOff x="2900138" y="1429713"/>
            <a:chExt cx="3343729" cy="3260585"/>
          </a:xfrm>
        </p:grpSpPr>
        <p:sp>
          <p:nvSpPr>
            <p:cNvPr id="299" name="Google Shape;299;p26"/>
            <p:cNvSpPr/>
            <p:nvPr/>
          </p:nvSpPr>
          <p:spPr>
            <a:xfrm>
              <a:off x="3368598" y="2793856"/>
              <a:ext cx="362150" cy="295114"/>
            </a:xfrm>
            <a:custGeom>
              <a:rect b="b" l="l" r="r" t="t"/>
              <a:pathLst>
                <a:path extrusionOk="0" h="3020" w="3706">
                  <a:moveTo>
                    <a:pt x="2161" y="0"/>
                  </a:moveTo>
                  <a:lnTo>
                    <a:pt x="1985" y="467"/>
                  </a:lnTo>
                  <a:cubicBezTo>
                    <a:pt x="1738" y="1119"/>
                    <a:pt x="1055" y="1572"/>
                    <a:pt x="457" y="1481"/>
                  </a:cubicBezTo>
                  <a:cubicBezTo>
                    <a:pt x="274" y="1451"/>
                    <a:pt x="119" y="1376"/>
                    <a:pt x="0" y="1265"/>
                  </a:cubicBezTo>
                  <a:cubicBezTo>
                    <a:pt x="518" y="1748"/>
                    <a:pt x="1032" y="2232"/>
                    <a:pt x="1546" y="2712"/>
                  </a:cubicBezTo>
                  <a:cubicBezTo>
                    <a:pt x="1664" y="2823"/>
                    <a:pt x="1819" y="2901"/>
                    <a:pt x="2002" y="2928"/>
                  </a:cubicBezTo>
                  <a:cubicBezTo>
                    <a:pt x="2597" y="3019"/>
                    <a:pt x="3283" y="2566"/>
                    <a:pt x="3530" y="1914"/>
                  </a:cubicBezTo>
                  <a:lnTo>
                    <a:pt x="3706" y="1451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579669" y="2793856"/>
              <a:ext cx="315636" cy="166906"/>
            </a:xfrm>
            <a:custGeom>
              <a:rect b="b" l="l" r="r" t="t"/>
              <a:pathLst>
                <a:path extrusionOk="0" h="1708" w="3230">
                  <a:moveTo>
                    <a:pt x="1684" y="261"/>
                  </a:moveTo>
                  <a:lnTo>
                    <a:pt x="3230" y="1708"/>
                  </a:lnTo>
                  <a:lnTo>
                    <a:pt x="1546" y="145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016125" y="1515021"/>
              <a:ext cx="185473" cy="232964"/>
            </a:xfrm>
            <a:custGeom>
              <a:rect b="b" l="l" r="r" t="t"/>
              <a:pathLst>
                <a:path extrusionOk="0" h="2384" w="1898">
                  <a:moveTo>
                    <a:pt x="352" y="0"/>
                  </a:moveTo>
                  <a:lnTo>
                    <a:pt x="1897" y="1451"/>
                  </a:lnTo>
                  <a:lnTo>
                    <a:pt x="1542" y="2384"/>
                  </a:lnTo>
                  <a:lnTo>
                    <a:pt x="1" y="937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762449" y="1606485"/>
              <a:ext cx="404463" cy="517525"/>
            </a:xfrm>
            <a:custGeom>
              <a:rect b="b" l="l" r="r" t="t"/>
              <a:pathLst>
                <a:path extrusionOk="0" h="5296" w="4139">
                  <a:moveTo>
                    <a:pt x="2177" y="5295"/>
                  </a:moveTo>
                  <a:cubicBezTo>
                    <a:pt x="1664" y="4812"/>
                    <a:pt x="1146" y="4332"/>
                    <a:pt x="632" y="3848"/>
                  </a:cubicBezTo>
                  <a:cubicBezTo>
                    <a:pt x="156" y="3398"/>
                    <a:pt x="0" y="2631"/>
                    <a:pt x="308" y="1823"/>
                  </a:cubicBezTo>
                  <a:cubicBezTo>
                    <a:pt x="686" y="822"/>
                    <a:pt x="1653" y="78"/>
                    <a:pt x="2597" y="1"/>
                  </a:cubicBezTo>
                  <a:lnTo>
                    <a:pt x="4138" y="1448"/>
                  </a:lnTo>
                  <a:cubicBezTo>
                    <a:pt x="3195" y="1529"/>
                    <a:pt x="2231" y="2269"/>
                    <a:pt x="1849" y="3273"/>
                  </a:cubicBezTo>
                  <a:cubicBezTo>
                    <a:pt x="1545" y="4081"/>
                    <a:pt x="1697" y="4845"/>
                    <a:pt x="2177" y="5295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744226" y="2061069"/>
              <a:ext cx="1235376" cy="899708"/>
            </a:xfrm>
            <a:custGeom>
              <a:rect b="b" l="l" r="r" t="t"/>
              <a:pathLst>
                <a:path extrusionOk="0" h="9207" w="12642">
                  <a:moveTo>
                    <a:pt x="11096" y="417"/>
                  </a:moveTo>
                  <a:lnTo>
                    <a:pt x="12641" y="1864"/>
                  </a:lnTo>
                  <a:cubicBezTo>
                    <a:pt x="8317" y="1448"/>
                    <a:pt x="3506" y="4632"/>
                    <a:pt x="1546" y="9207"/>
                  </a:cubicBezTo>
                  <a:lnTo>
                    <a:pt x="0" y="7760"/>
                  </a:lnTo>
                  <a:cubicBezTo>
                    <a:pt x="1961" y="3185"/>
                    <a:pt x="6772" y="1"/>
                    <a:pt x="11096" y="417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828506" y="2008594"/>
              <a:ext cx="186450" cy="234626"/>
            </a:xfrm>
            <a:custGeom>
              <a:rect b="b" l="l" r="r" t="t"/>
              <a:pathLst>
                <a:path extrusionOk="0" h="2401" w="1908">
                  <a:moveTo>
                    <a:pt x="362" y="0"/>
                  </a:moveTo>
                  <a:lnTo>
                    <a:pt x="1907" y="1447"/>
                  </a:lnTo>
                  <a:lnTo>
                    <a:pt x="1545" y="2401"/>
                  </a:lnTo>
                  <a:lnTo>
                    <a:pt x="0" y="954"/>
                  </a:ln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828506" y="2008594"/>
              <a:ext cx="41336" cy="98795"/>
            </a:xfrm>
            <a:custGeom>
              <a:rect b="b" l="l" r="r" t="t"/>
              <a:pathLst>
                <a:path extrusionOk="0" h="1011" w="423">
                  <a:moveTo>
                    <a:pt x="362" y="0"/>
                  </a:moveTo>
                  <a:lnTo>
                    <a:pt x="0" y="954"/>
                  </a:lnTo>
                  <a:lnTo>
                    <a:pt x="65" y="1011"/>
                  </a:lnTo>
                  <a:lnTo>
                    <a:pt x="423" y="54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205409" y="1429713"/>
              <a:ext cx="1845247" cy="1517885"/>
            </a:xfrm>
            <a:custGeom>
              <a:rect b="b" l="l" r="r" t="t"/>
              <a:pathLst>
                <a:path extrusionOk="0" h="15533" w="18883">
                  <a:moveTo>
                    <a:pt x="18882" y="873"/>
                  </a:moveTo>
                  <a:lnTo>
                    <a:pt x="18531" y="1810"/>
                  </a:lnTo>
                  <a:cubicBezTo>
                    <a:pt x="17587" y="1887"/>
                    <a:pt x="16620" y="2631"/>
                    <a:pt x="16242" y="3632"/>
                  </a:cubicBezTo>
                  <a:cubicBezTo>
                    <a:pt x="15860" y="4636"/>
                    <a:pt x="16191" y="5576"/>
                    <a:pt x="16972" y="5924"/>
                  </a:cubicBezTo>
                  <a:lnTo>
                    <a:pt x="16610" y="6878"/>
                  </a:lnTo>
                  <a:cubicBezTo>
                    <a:pt x="12286" y="6462"/>
                    <a:pt x="7475" y="9646"/>
                    <a:pt x="5514" y="14221"/>
                  </a:cubicBezTo>
                  <a:lnTo>
                    <a:pt x="3831" y="13960"/>
                  </a:lnTo>
                  <a:lnTo>
                    <a:pt x="3655" y="14427"/>
                  </a:lnTo>
                  <a:cubicBezTo>
                    <a:pt x="3408" y="15079"/>
                    <a:pt x="2725" y="15532"/>
                    <a:pt x="2127" y="15441"/>
                  </a:cubicBezTo>
                  <a:cubicBezTo>
                    <a:pt x="1528" y="15350"/>
                    <a:pt x="1245" y="14745"/>
                    <a:pt x="1491" y="14096"/>
                  </a:cubicBezTo>
                  <a:lnTo>
                    <a:pt x="1667" y="13629"/>
                  </a:lnTo>
                  <a:lnTo>
                    <a:pt x="0" y="13372"/>
                  </a:lnTo>
                  <a:cubicBezTo>
                    <a:pt x="3219" y="5491"/>
                    <a:pt x="11515" y="1"/>
                    <a:pt x="18882" y="873"/>
                  </a:cubicBezTo>
                  <a:close/>
                </a:path>
              </a:pathLst>
            </a:custGeom>
            <a:gradFill>
              <a:gsLst>
                <a:gs pos="0">
                  <a:srgbClr val="F8BCBC"/>
                </a:gs>
                <a:gs pos="100000">
                  <a:srgbClr val="E64C4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368891" y="2097908"/>
              <a:ext cx="1465702" cy="964008"/>
            </a:xfrm>
            <a:custGeom>
              <a:rect b="b" l="l" r="r" t="t"/>
              <a:pathLst>
                <a:path extrusionOk="0" h="9865" w="14999">
                  <a:moveTo>
                    <a:pt x="1" y="8387"/>
                  </a:moveTo>
                  <a:lnTo>
                    <a:pt x="1" y="8387"/>
                  </a:lnTo>
                  <a:cubicBezTo>
                    <a:pt x="1" y="8387"/>
                    <a:pt x="2" y="8388"/>
                    <a:pt x="2" y="8388"/>
                  </a:cubicBezTo>
                  <a:lnTo>
                    <a:pt x="2" y="8388"/>
                  </a:lnTo>
                  <a:cubicBezTo>
                    <a:pt x="2" y="8388"/>
                    <a:pt x="1" y="8387"/>
                    <a:pt x="1" y="8387"/>
                  </a:cubicBezTo>
                  <a:close/>
                  <a:moveTo>
                    <a:pt x="14175" y="0"/>
                  </a:moveTo>
                  <a:cubicBezTo>
                    <a:pt x="10061" y="0"/>
                    <a:pt x="5688" y="3072"/>
                    <a:pt x="3845" y="7383"/>
                  </a:cubicBezTo>
                  <a:lnTo>
                    <a:pt x="2158" y="7122"/>
                  </a:lnTo>
                  <a:lnTo>
                    <a:pt x="1982" y="7589"/>
                  </a:lnTo>
                  <a:cubicBezTo>
                    <a:pt x="1759" y="8182"/>
                    <a:pt x="1167" y="8615"/>
                    <a:pt x="609" y="8615"/>
                  </a:cubicBezTo>
                  <a:cubicBezTo>
                    <a:pt x="557" y="8615"/>
                    <a:pt x="505" y="8611"/>
                    <a:pt x="454" y="8603"/>
                  </a:cubicBezTo>
                  <a:cubicBezTo>
                    <a:pt x="272" y="8573"/>
                    <a:pt x="120" y="8499"/>
                    <a:pt x="2" y="8388"/>
                  </a:cubicBezTo>
                  <a:lnTo>
                    <a:pt x="2" y="8388"/>
                  </a:lnTo>
                  <a:cubicBezTo>
                    <a:pt x="27" y="8411"/>
                    <a:pt x="51" y="8434"/>
                    <a:pt x="75" y="8457"/>
                  </a:cubicBezTo>
                  <a:lnTo>
                    <a:pt x="75" y="8457"/>
                  </a:lnTo>
                  <a:cubicBezTo>
                    <a:pt x="72" y="8454"/>
                    <a:pt x="68" y="8451"/>
                    <a:pt x="65" y="8448"/>
                  </a:cubicBezTo>
                  <a:lnTo>
                    <a:pt x="65" y="8448"/>
                  </a:lnTo>
                  <a:cubicBezTo>
                    <a:pt x="95" y="8475"/>
                    <a:pt x="125" y="8503"/>
                    <a:pt x="155" y="8532"/>
                  </a:cubicBezTo>
                  <a:lnTo>
                    <a:pt x="155" y="8532"/>
                  </a:lnTo>
                  <a:cubicBezTo>
                    <a:pt x="128" y="8507"/>
                    <a:pt x="102" y="8482"/>
                    <a:pt x="75" y="8457"/>
                  </a:cubicBezTo>
                  <a:lnTo>
                    <a:pt x="75" y="8457"/>
                  </a:lnTo>
                  <a:cubicBezTo>
                    <a:pt x="192" y="8560"/>
                    <a:pt x="341" y="8634"/>
                    <a:pt x="518" y="8661"/>
                  </a:cubicBezTo>
                  <a:cubicBezTo>
                    <a:pt x="570" y="8668"/>
                    <a:pt x="622" y="8672"/>
                    <a:pt x="675" y="8672"/>
                  </a:cubicBezTo>
                  <a:cubicBezTo>
                    <a:pt x="1232" y="8672"/>
                    <a:pt x="1824" y="8243"/>
                    <a:pt x="2050" y="7650"/>
                  </a:cubicBezTo>
                  <a:lnTo>
                    <a:pt x="2225" y="7183"/>
                  </a:lnTo>
                  <a:lnTo>
                    <a:pt x="3909" y="7440"/>
                  </a:lnTo>
                  <a:cubicBezTo>
                    <a:pt x="5752" y="3136"/>
                    <a:pt x="10123" y="61"/>
                    <a:pt x="14237" y="61"/>
                  </a:cubicBezTo>
                  <a:cubicBezTo>
                    <a:pt x="14492" y="61"/>
                    <a:pt x="14746" y="73"/>
                    <a:pt x="14998" y="97"/>
                  </a:cubicBezTo>
                  <a:lnTo>
                    <a:pt x="14937" y="36"/>
                  </a:lnTo>
                  <a:cubicBezTo>
                    <a:pt x="14685" y="12"/>
                    <a:pt x="14430" y="0"/>
                    <a:pt x="14175" y="0"/>
                  </a:cubicBezTo>
                  <a:close/>
                  <a:moveTo>
                    <a:pt x="155" y="8532"/>
                  </a:moveTo>
                  <a:lnTo>
                    <a:pt x="155" y="8532"/>
                  </a:lnTo>
                  <a:cubicBezTo>
                    <a:pt x="618" y="8967"/>
                    <a:pt x="1080" y="9402"/>
                    <a:pt x="1546" y="9834"/>
                  </a:cubicBezTo>
                  <a:cubicBezTo>
                    <a:pt x="1556" y="9847"/>
                    <a:pt x="1570" y="9854"/>
                    <a:pt x="1583" y="9864"/>
                  </a:cubicBezTo>
                  <a:cubicBezTo>
                    <a:pt x="1136" y="9449"/>
                    <a:pt x="612" y="8959"/>
                    <a:pt x="155" y="8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762449" y="1515021"/>
              <a:ext cx="291792" cy="608991"/>
            </a:xfrm>
            <a:custGeom>
              <a:rect b="b" l="l" r="r" t="t"/>
              <a:pathLst>
                <a:path extrusionOk="0" h="6232" w="2986">
                  <a:moveTo>
                    <a:pt x="2948" y="0"/>
                  </a:moveTo>
                  <a:lnTo>
                    <a:pt x="2593" y="937"/>
                  </a:lnTo>
                  <a:cubicBezTo>
                    <a:pt x="1650" y="1014"/>
                    <a:pt x="686" y="1758"/>
                    <a:pt x="304" y="2759"/>
                  </a:cubicBezTo>
                  <a:cubicBezTo>
                    <a:pt x="0" y="3567"/>
                    <a:pt x="152" y="4334"/>
                    <a:pt x="632" y="4784"/>
                  </a:cubicBezTo>
                  <a:cubicBezTo>
                    <a:pt x="1142" y="5261"/>
                    <a:pt x="1656" y="5740"/>
                    <a:pt x="2166" y="6220"/>
                  </a:cubicBezTo>
                  <a:lnTo>
                    <a:pt x="2166" y="6220"/>
                  </a:lnTo>
                  <a:cubicBezTo>
                    <a:pt x="2164" y="6218"/>
                    <a:pt x="2163" y="6216"/>
                    <a:pt x="2160" y="6214"/>
                  </a:cubicBezTo>
                  <a:cubicBezTo>
                    <a:pt x="1664" y="5748"/>
                    <a:pt x="1167" y="5281"/>
                    <a:pt x="670" y="4814"/>
                  </a:cubicBezTo>
                  <a:cubicBezTo>
                    <a:pt x="189" y="4368"/>
                    <a:pt x="37" y="3601"/>
                    <a:pt x="342" y="2793"/>
                  </a:cubicBezTo>
                  <a:cubicBezTo>
                    <a:pt x="720" y="1789"/>
                    <a:pt x="1687" y="1048"/>
                    <a:pt x="2630" y="967"/>
                  </a:cubicBezTo>
                  <a:lnTo>
                    <a:pt x="2985" y="34"/>
                  </a:lnTo>
                  <a:lnTo>
                    <a:pt x="2948" y="0"/>
                  </a:lnTo>
                  <a:close/>
                  <a:moveTo>
                    <a:pt x="2166" y="6220"/>
                  </a:moveTo>
                  <a:cubicBezTo>
                    <a:pt x="2170" y="6225"/>
                    <a:pt x="2173" y="6229"/>
                    <a:pt x="2177" y="6231"/>
                  </a:cubicBezTo>
                  <a:cubicBezTo>
                    <a:pt x="2174" y="6227"/>
                    <a:pt x="2170" y="6224"/>
                    <a:pt x="2166" y="6220"/>
                  </a:cubicBezTo>
                  <a:close/>
                </a:path>
              </a:pathLst>
            </a:cu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604490" y="2910140"/>
              <a:ext cx="409056" cy="942021"/>
            </a:xfrm>
            <a:custGeom>
              <a:rect b="b" l="l" r="r" t="t"/>
              <a:pathLst>
                <a:path extrusionOk="0" h="9640" w="4186">
                  <a:moveTo>
                    <a:pt x="4186" y="9639"/>
                  </a:moveTo>
                  <a:cubicBezTo>
                    <a:pt x="3669" y="9156"/>
                    <a:pt x="3155" y="8672"/>
                    <a:pt x="2641" y="8192"/>
                  </a:cubicBezTo>
                  <a:cubicBezTo>
                    <a:pt x="683" y="6356"/>
                    <a:pt x="0" y="3283"/>
                    <a:pt x="1079" y="0"/>
                  </a:cubicBezTo>
                  <a:lnTo>
                    <a:pt x="2624" y="1451"/>
                  </a:lnTo>
                  <a:cubicBezTo>
                    <a:pt x="1545" y="4730"/>
                    <a:pt x="2228" y="7803"/>
                    <a:pt x="4186" y="9639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604490" y="2910140"/>
              <a:ext cx="409056" cy="942021"/>
            </a:xfrm>
            <a:custGeom>
              <a:rect b="b" l="l" r="r" t="t"/>
              <a:pathLst>
                <a:path extrusionOk="0" h="9640" w="4186">
                  <a:moveTo>
                    <a:pt x="1079" y="0"/>
                  </a:moveTo>
                  <a:cubicBezTo>
                    <a:pt x="0" y="3283"/>
                    <a:pt x="683" y="6356"/>
                    <a:pt x="2641" y="8192"/>
                  </a:cubicBezTo>
                  <a:cubicBezTo>
                    <a:pt x="3135" y="8654"/>
                    <a:pt x="3632" y="9118"/>
                    <a:pt x="4126" y="9583"/>
                  </a:cubicBezTo>
                  <a:lnTo>
                    <a:pt x="4126" y="9583"/>
                  </a:lnTo>
                  <a:cubicBezTo>
                    <a:pt x="4009" y="9471"/>
                    <a:pt x="3897" y="9355"/>
                    <a:pt x="3790" y="9233"/>
                  </a:cubicBezTo>
                  <a:cubicBezTo>
                    <a:pt x="3422" y="8885"/>
                    <a:pt x="3050" y="8537"/>
                    <a:pt x="2681" y="8192"/>
                  </a:cubicBezTo>
                  <a:cubicBezTo>
                    <a:pt x="727" y="6363"/>
                    <a:pt x="44" y="3300"/>
                    <a:pt x="1109" y="31"/>
                  </a:cubicBezTo>
                  <a:lnTo>
                    <a:pt x="1079" y="0"/>
                  </a:lnTo>
                  <a:close/>
                  <a:moveTo>
                    <a:pt x="4126" y="9583"/>
                  </a:moveTo>
                  <a:cubicBezTo>
                    <a:pt x="4146" y="9602"/>
                    <a:pt x="4166" y="9620"/>
                    <a:pt x="4186" y="9639"/>
                  </a:cubicBezTo>
                  <a:cubicBezTo>
                    <a:pt x="4166" y="9620"/>
                    <a:pt x="4146" y="9602"/>
                    <a:pt x="4126" y="95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093764" y="3863867"/>
              <a:ext cx="218795" cy="320619"/>
            </a:xfrm>
            <a:custGeom>
              <a:rect b="b" l="l" r="r" t="t"/>
              <a:pathLst>
                <a:path extrusionOk="0" h="3281" w="2239">
                  <a:moveTo>
                    <a:pt x="693" y="1"/>
                  </a:moveTo>
                  <a:lnTo>
                    <a:pt x="2238" y="1448"/>
                  </a:lnTo>
                  <a:lnTo>
                    <a:pt x="1545" y="3280"/>
                  </a:lnTo>
                  <a:lnTo>
                    <a:pt x="0" y="183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093764" y="3863867"/>
              <a:ext cx="73095" cy="184104"/>
            </a:xfrm>
            <a:custGeom>
              <a:rect b="b" l="l" r="r" t="t"/>
              <a:pathLst>
                <a:path extrusionOk="0" h="1884" w="748">
                  <a:moveTo>
                    <a:pt x="693" y="1"/>
                  </a:moveTo>
                  <a:lnTo>
                    <a:pt x="0" y="1833"/>
                  </a:lnTo>
                  <a:lnTo>
                    <a:pt x="54" y="1884"/>
                  </a:lnTo>
                  <a:lnTo>
                    <a:pt x="748" y="52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39760" y="4273208"/>
              <a:ext cx="217818" cy="318567"/>
            </a:xfrm>
            <a:custGeom>
              <a:rect b="b" l="l" r="r" t="t"/>
              <a:pathLst>
                <a:path extrusionOk="0" h="3260" w="2229">
                  <a:moveTo>
                    <a:pt x="687" y="1"/>
                  </a:moveTo>
                  <a:lnTo>
                    <a:pt x="2229" y="1448"/>
                  </a:lnTo>
                  <a:lnTo>
                    <a:pt x="1546" y="3260"/>
                  </a:lnTo>
                  <a:lnTo>
                    <a:pt x="1" y="1813"/>
                  </a:ln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414526" y="4189659"/>
              <a:ext cx="676320" cy="402118"/>
            </a:xfrm>
            <a:custGeom>
              <a:rect b="b" l="l" r="r" t="t"/>
              <a:pathLst>
                <a:path extrusionOk="0" h="4115" w="6921">
                  <a:moveTo>
                    <a:pt x="1545" y="1447"/>
                  </a:moveTo>
                  <a:cubicBezTo>
                    <a:pt x="1289" y="1207"/>
                    <a:pt x="1028" y="964"/>
                    <a:pt x="771" y="724"/>
                  </a:cubicBezTo>
                  <a:cubicBezTo>
                    <a:pt x="541" y="507"/>
                    <a:pt x="308" y="288"/>
                    <a:pt x="78" y="71"/>
                  </a:cubicBezTo>
                  <a:cubicBezTo>
                    <a:pt x="55" y="51"/>
                    <a:pt x="24" y="21"/>
                    <a:pt x="0" y="0"/>
                  </a:cubicBezTo>
                  <a:cubicBezTo>
                    <a:pt x="1414" y="1326"/>
                    <a:pt x="3229" y="2262"/>
                    <a:pt x="5376" y="2668"/>
                  </a:cubicBezTo>
                  <a:lnTo>
                    <a:pt x="6921" y="4115"/>
                  </a:lnTo>
                  <a:cubicBezTo>
                    <a:pt x="4774" y="3709"/>
                    <a:pt x="2959" y="2773"/>
                    <a:pt x="1545" y="1447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06893" y="4070345"/>
              <a:ext cx="358828" cy="359903"/>
            </a:xfrm>
            <a:custGeom>
              <a:rect b="b" l="l" r="r" t="t"/>
              <a:pathLst>
                <a:path extrusionOk="0" h="3683" w="3672">
                  <a:moveTo>
                    <a:pt x="3317" y="1448"/>
                  </a:moveTo>
                  <a:cubicBezTo>
                    <a:pt x="2803" y="968"/>
                    <a:pt x="2289" y="484"/>
                    <a:pt x="1772" y="1"/>
                  </a:cubicBezTo>
                  <a:cubicBezTo>
                    <a:pt x="2039" y="251"/>
                    <a:pt x="2127" y="680"/>
                    <a:pt x="1954" y="1130"/>
                  </a:cubicBezTo>
                  <a:cubicBezTo>
                    <a:pt x="1711" y="1779"/>
                    <a:pt x="1025" y="2232"/>
                    <a:pt x="426" y="2141"/>
                  </a:cubicBezTo>
                  <a:lnTo>
                    <a:pt x="0" y="2077"/>
                  </a:lnTo>
                  <a:lnTo>
                    <a:pt x="1542" y="3524"/>
                  </a:lnTo>
                  <a:lnTo>
                    <a:pt x="1971" y="3591"/>
                  </a:lnTo>
                  <a:cubicBezTo>
                    <a:pt x="2570" y="3683"/>
                    <a:pt x="3256" y="3226"/>
                    <a:pt x="3499" y="2577"/>
                  </a:cubicBezTo>
                  <a:cubicBezTo>
                    <a:pt x="3672" y="2127"/>
                    <a:pt x="3584" y="1701"/>
                    <a:pt x="3317" y="1448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900138" y="2827568"/>
              <a:ext cx="1321956" cy="1622836"/>
            </a:xfrm>
            <a:custGeom>
              <a:rect b="b" l="l" r="r" t="t"/>
              <a:pathLst>
                <a:path extrusionOk="0" h="16607" w="13528">
                  <a:moveTo>
                    <a:pt x="8287" y="845"/>
                  </a:moveTo>
                  <a:cubicBezTo>
                    <a:pt x="6759" y="5491"/>
                    <a:pt x="8764" y="9720"/>
                    <a:pt x="12908" y="10606"/>
                  </a:cubicBezTo>
                  <a:lnTo>
                    <a:pt x="12215" y="12438"/>
                  </a:lnTo>
                  <a:lnTo>
                    <a:pt x="12645" y="12502"/>
                  </a:lnTo>
                  <a:cubicBezTo>
                    <a:pt x="13240" y="12597"/>
                    <a:pt x="13527" y="13199"/>
                    <a:pt x="13280" y="13848"/>
                  </a:cubicBezTo>
                  <a:cubicBezTo>
                    <a:pt x="13037" y="14497"/>
                    <a:pt x="12351" y="14954"/>
                    <a:pt x="11752" y="14859"/>
                  </a:cubicBezTo>
                  <a:lnTo>
                    <a:pt x="11326" y="14795"/>
                  </a:lnTo>
                  <a:lnTo>
                    <a:pt x="10640" y="16607"/>
                  </a:lnTo>
                  <a:cubicBezTo>
                    <a:pt x="3456" y="15248"/>
                    <a:pt x="0" y="7952"/>
                    <a:pt x="2773" y="0"/>
                  </a:cubicBezTo>
                  <a:lnTo>
                    <a:pt x="3631" y="132"/>
                  </a:lnTo>
                  <a:cubicBezTo>
                    <a:pt x="3469" y="1102"/>
                    <a:pt x="3976" y="1924"/>
                    <a:pt x="4899" y="2066"/>
                  </a:cubicBezTo>
                  <a:cubicBezTo>
                    <a:pt x="5822" y="2208"/>
                    <a:pt x="6860" y="1623"/>
                    <a:pt x="7411" y="710"/>
                  </a:cubicBezTo>
                  <a:close/>
                </a:path>
              </a:pathLst>
            </a:custGeom>
            <a:gradFill>
              <a:gsLst>
                <a:gs pos="0">
                  <a:srgbClr val="FFCCE0"/>
                </a:gs>
                <a:gs pos="100000">
                  <a:srgbClr val="FA4F9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472668" y="4070345"/>
              <a:ext cx="746776" cy="384333"/>
            </a:xfrm>
            <a:custGeom>
              <a:rect b="b" l="l" r="r" t="t"/>
              <a:pathLst>
                <a:path extrusionOk="0" h="3933" w="7642">
                  <a:moveTo>
                    <a:pt x="7239" y="1"/>
                  </a:moveTo>
                  <a:cubicBezTo>
                    <a:pt x="7506" y="251"/>
                    <a:pt x="7594" y="680"/>
                    <a:pt x="7421" y="1130"/>
                  </a:cubicBezTo>
                  <a:cubicBezTo>
                    <a:pt x="7199" y="1723"/>
                    <a:pt x="6607" y="2153"/>
                    <a:pt x="6050" y="2153"/>
                  </a:cubicBezTo>
                  <a:cubicBezTo>
                    <a:pt x="5997" y="2153"/>
                    <a:pt x="5945" y="2149"/>
                    <a:pt x="5893" y="2141"/>
                  </a:cubicBezTo>
                  <a:lnTo>
                    <a:pt x="5467" y="2077"/>
                  </a:lnTo>
                  <a:lnTo>
                    <a:pt x="4781" y="3889"/>
                  </a:lnTo>
                  <a:cubicBezTo>
                    <a:pt x="2921" y="3537"/>
                    <a:pt x="1316" y="2787"/>
                    <a:pt x="0" y="1735"/>
                  </a:cubicBezTo>
                  <a:lnTo>
                    <a:pt x="0" y="1735"/>
                  </a:lnTo>
                  <a:cubicBezTo>
                    <a:pt x="1326" y="2814"/>
                    <a:pt x="2952" y="3578"/>
                    <a:pt x="4838" y="3933"/>
                  </a:cubicBezTo>
                  <a:lnTo>
                    <a:pt x="5525" y="2124"/>
                  </a:lnTo>
                  <a:lnTo>
                    <a:pt x="5951" y="2188"/>
                  </a:lnTo>
                  <a:cubicBezTo>
                    <a:pt x="6002" y="2196"/>
                    <a:pt x="6055" y="2200"/>
                    <a:pt x="6107" y="2200"/>
                  </a:cubicBezTo>
                  <a:cubicBezTo>
                    <a:pt x="6664" y="2200"/>
                    <a:pt x="7256" y="1770"/>
                    <a:pt x="7479" y="1177"/>
                  </a:cubicBezTo>
                  <a:cubicBezTo>
                    <a:pt x="7641" y="755"/>
                    <a:pt x="7573" y="356"/>
                    <a:pt x="7347" y="99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893587" y="1907749"/>
              <a:ext cx="237264" cy="169251"/>
            </a:xfrm>
            <a:custGeom>
              <a:rect b="b" l="l" r="r" t="t"/>
              <a:pathLst>
                <a:path extrusionOk="0" h="1732" w="2428">
                  <a:moveTo>
                    <a:pt x="883" y="282"/>
                  </a:moveTo>
                  <a:lnTo>
                    <a:pt x="457" y="217"/>
                  </a:lnTo>
                  <a:cubicBezTo>
                    <a:pt x="274" y="190"/>
                    <a:pt x="119" y="113"/>
                    <a:pt x="0" y="1"/>
                  </a:cubicBezTo>
                  <a:cubicBezTo>
                    <a:pt x="518" y="484"/>
                    <a:pt x="1031" y="968"/>
                    <a:pt x="1545" y="1451"/>
                  </a:cubicBezTo>
                  <a:cubicBezTo>
                    <a:pt x="1664" y="1560"/>
                    <a:pt x="1819" y="1637"/>
                    <a:pt x="2002" y="1664"/>
                  </a:cubicBezTo>
                  <a:lnTo>
                    <a:pt x="2428" y="1732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893587" y="1907749"/>
              <a:ext cx="90977" cy="31857"/>
            </a:xfrm>
            <a:custGeom>
              <a:rect b="b" l="l" r="r" t="t"/>
              <a:pathLst>
                <a:path extrusionOk="0" h="326" w="931">
                  <a:moveTo>
                    <a:pt x="0" y="1"/>
                  </a:moveTo>
                  <a:cubicBezTo>
                    <a:pt x="1" y="2"/>
                    <a:pt x="3" y="3"/>
                    <a:pt x="4" y="4"/>
                  </a:cubicBezTo>
                  <a:lnTo>
                    <a:pt x="4" y="4"/>
                  </a:lnTo>
                  <a:lnTo>
                    <a:pt x="0" y="1"/>
                  </a:lnTo>
                  <a:close/>
                  <a:moveTo>
                    <a:pt x="4" y="4"/>
                  </a:moveTo>
                  <a:lnTo>
                    <a:pt x="163" y="153"/>
                  </a:lnTo>
                  <a:cubicBezTo>
                    <a:pt x="247" y="200"/>
                    <a:pt x="345" y="238"/>
                    <a:pt x="457" y="255"/>
                  </a:cubicBezTo>
                  <a:lnTo>
                    <a:pt x="930" y="326"/>
                  </a:lnTo>
                  <a:lnTo>
                    <a:pt x="883" y="282"/>
                  </a:lnTo>
                  <a:lnTo>
                    <a:pt x="457" y="217"/>
                  </a:lnTo>
                  <a:cubicBezTo>
                    <a:pt x="276" y="191"/>
                    <a:pt x="122" y="11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912055" y="2114227"/>
              <a:ext cx="450391" cy="295212"/>
            </a:xfrm>
            <a:custGeom>
              <a:rect b="b" l="l" r="r" t="t"/>
              <a:pathLst>
                <a:path extrusionOk="0" h="3021" w="4609">
                  <a:moveTo>
                    <a:pt x="3064" y="1573"/>
                  </a:moveTo>
                  <a:cubicBezTo>
                    <a:pt x="3578" y="2057"/>
                    <a:pt x="4095" y="2537"/>
                    <a:pt x="4609" y="3020"/>
                  </a:cubicBezTo>
                  <a:cubicBezTo>
                    <a:pt x="3797" y="2259"/>
                    <a:pt x="2763" y="1712"/>
                    <a:pt x="1546" y="1451"/>
                  </a:cubicBezTo>
                  <a:lnTo>
                    <a:pt x="1" y="1"/>
                  </a:lnTo>
                  <a:cubicBezTo>
                    <a:pt x="1218" y="261"/>
                    <a:pt x="2252" y="809"/>
                    <a:pt x="3064" y="1573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912055" y="2114618"/>
              <a:ext cx="450391" cy="294821"/>
            </a:xfrm>
            <a:custGeom>
              <a:rect b="b" l="l" r="r" t="t"/>
              <a:pathLst>
                <a:path extrusionOk="0" h="3017" w="4609">
                  <a:moveTo>
                    <a:pt x="1" y="0"/>
                  </a:moveTo>
                  <a:lnTo>
                    <a:pt x="55" y="48"/>
                  </a:lnTo>
                  <a:cubicBezTo>
                    <a:pt x="1231" y="315"/>
                    <a:pt x="2232" y="856"/>
                    <a:pt x="3026" y="1596"/>
                  </a:cubicBezTo>
                  <a:cubicBezTo>
                    <a:pt x="3358" y="1911"/>
                    <a:pt x="3693" y="2225"/>
                    <a:pt x="4027" y="2536"/>
                  </a:cubicBezTo>
                  <a:cubicBezTo>
                    <a:pt x="4230" y="2685"/>
                    <a:pt x="4426" y="2847"/>
                    <a:pt x="4609" y="3016"/>
                  </a:cubicBezTo>
                  <a:cubicBezTo>
                    <a:pt x="4095" y="2536"/>
                    <a:pt x="3578" y="2053"/>
                    <a:pt x="3064" y="1569"/>
                  </a:cubicBezTo>
                  <a:cubicBezTo>
                    <a:pt x="2249" y="805"/>
                    <a:pt x="1218" y="25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364001" y="3068052"/>
              <a:ext cx="236678" cy="154691"/>
            </a:xfrm>
            <a:custGeom>
              <a:rect b="b" l="l" r="r" t="t"/>
              <a:pathLst>
                <a:path extrusionOk="0" h="1583" w="2422">
                  <a:moveTo>
                    <a:pt x="876" y="136"/>
                  </a:moveTo>
                  <a:lnTo>
                    <a:pt x="2421" y="1583"/>
                  </a:lnTo>
                  <a:lnTo>
                    <a:pt x="1546" y="144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449603" y="2935254"/>
              <a:ext cx="476092" cy="287492"/>
            </a:xfrm>
            <a:custGeom>
              <a:rect b="b" l="l" r="r" t="t"/>
              <a:pathLst>
                <a:path extrusionOk="0" h="2942" w="4872">
                  <a:moveTo>
                    <a:pt x="3327" y="524"/>
                  </a:moveTo>
                  <a:cubicBezTo>
                    <a:pt x="3841" y="1008"/>
                    <a:pt x="4355" y="1491"/>
                    <a:pt x="4872" y="1975"/>
                  </a:cubicBezTo>
                  <a:cubicBezTo>
                    <a:pt x="4659" y="1775"/>
                    <a:pt x="4385" y="1640"/>
                    <a:pt x="4057" y="1589"/>
                  </a:cubicBezTo>
                  <a:cubicBezTo>
                    <a:pt x="3134" y="1447"/>
                    <a:pt x="2093" y="2032"/>
                    <a:pt x="1545" y="2942"/>
                  </a:cubicBezTo>
                  <a:lnTo>
                    <a:pt x="0" y="1495"/>
                  </a:lnTo>
                  <a:cubicBezTo>
                    <a:pt x="551" y="585"/>
                    <a:pt x="1589" y="0"/>
                    <a:pt x="2512" y="139"/>
                  </a:cubicBezTo>
                  <a:cubicBezTo>
                    <a:pt x="2840" y="190"/>
                    <a:pt x="3114" y="328"/>
                    <a:pt x="3327" y="524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364001" y="2947077"/>
              <a:ext cx="561695" cy="181173"/>
            </a:xfrm>
            <a:custGeom>
              <a:rect b="b" l="l" r="r" t="t"/>
              <a:pathLst>
                <a:path extrusionOk="0" h="1854" w="5748">
                  <a:moveTo>
                    <a:pt x="3107" y="0"/>
                  </a:moveTo>
                  <a:cubicBezTo>
                    <a:pt x="2262" y="0"/>
                    <a:pt x="1372" y="556"/>
                    <a:pt x="876" y="1374"/>
                  </a:cubicBezTo>
                  <a:lnTo>
                    <a:pt x="1" y="1238"/>
                  </a:lnTo>
                  <a:lnTo>
                    <a:pt x="95" y="1326"/>
                  </a:lnTo>
                  <a:lnTo>
                    <a:pt x="930" y="1424"/>
                  </a:lnTo>
                  <a:cubicBezTo>
                    <a:pt x="1423" y="606"/>
                    <a:pt x="2315" y="51"/>
                    <a:pt x="3161" y="51"/>
                  </a:cubicBezTo>
                  <a:cubicBezTo>
                    <a:pt x="3256" y="51"/>
                    <a:pt x="3350" y="58"/>
                    <a:pt x="3442" y="72"/>
                  </a:cubicBezTo>
                  <a:cubicBezTo>
                    <a:pt x="3767" y="123"/>
                    <a:pt x="4044" y="258"/>
                    <a:pt x="4257" y="457"/>
                  </a:cubicBezTo>
                  <a:lnTo>
                    <a:pt x="5701" y="1813"/>
                  </a:lnTo>
                  <a:cubicBezTo>
                    <a:pt x="5714" y="1827"/>
                    <a:pt x="5731" y="1840"/>
                    <a:pt x="5748" y="1854"/>
                  </a:cubicBezTo>
                  <a:cubicBezTo>
                    <a:pt x="5231" y="1370"/>
                    <a:pt x="4717" y="887"/>
                    <a:pt x="4203" y="403"/>
                  </a:cubicBezTo>
                  <a:cubicBezTo>
                    <a:pt x="3990" y="207"/>
                    <a:pt x="3716" y="69"/>
                    <a:pt x="3388" y="21"/>
                  </a:cubicBezTo>
                  <a:cubicBezTo>
                    <a:pt x="3295" y="7"/>
                    <a:pt x="3202" y="0"/>
                    <a:pt x="3107" y="0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659403" y="1788827"/>
              <a:ext cx="584463" cy="1503618"/>
            </a:xfrm>
            <a:custGeom>
              <a:rect b="b" l="l" r="r" t="t"/>
              <a:pathLst>
                <a:path extrusionOk="0" h="15387" w="5981">
                  <a:moveTo>
                    <a:pt x="0" y="1"/>
                  </a:moveTo>
                  <a:cubicBezTo>
                    <a:pt x="514" y="481"/>
                    <a:pt x="1031" y="964"/>
                    <a:pt x="1545" y="1448"/>
                  </a:cubicBezTo>
                  <a:cubicBezTo>
                    <a:pt x="4862" y="4558"/>
                    <a:pt x="5981" y="9812"/>
                    <a:pt x="4037" y="15387"/>
                  </a:cubicBezTo>
                  <a:lnTo>
                    <a:pt x="2492" y="13937"/>
                  </a:lnTo>
                  <a:cubicBezTo>
                    <a:pt x="4436" y="8365"/>
                    <a:pt x="3317" y="311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851959" y="1527920"/>
              <a:ext cx="1321858" cy="1622836"/>
            </a:xfrm>
            <a:custGeom>
              <a:rect b="b" l="l" r="r" t="t"/>
              <a:pathLst>
                <a:path extrusionOk="0" h="16607" w="13527">
                  <a:moveTo>
                    <a:pt x="2888" y="0"/>
                  </a:moveTo>
                  <a:cubicBezTo>
                    <a:pt x="10072" y="1363"/>
                    <a:pt x="13527" y="8658"/>
                    <a:pt x="10755" y="16607"/>
                  </a:cubicBezTo>
                  <a:lnTo>
                    <a:pt x="9896" y="16475"/>
                  </a:lnTo>
                  <a:cubicBezTo>
                    <a:pt x="10058" y="15508"/>
                    <a:pt x="9551" y="14683"/>
                    <a:pt x="8628" y="14541"/>
                  </a:cubicBezTo>
                  <a:cubicBezTo>
                    <a:pt x="7705" y="14402"/>
                    <a:pt x="6667" y="14987"/>
                    <a:pt x="6116" y="15897"/>
                  </a:cubicBezTo>
                  <a:lnTo>
                    <a:pt x="5241" y="15761"/>
                  </a:lnTo>
                  <a:cubicBezTo>
                    <a:pt x="6769" y="11120"/>
                    <a:pt x="4764" y="6890"/>
                    <a:pt x="616" y="6001"/>
                  </a:cubicBezTo>
                  <a:lnTo>
                    <a:pt x="1312" y="4169"/>
                  </a:lnTo>
                  <a:lnTo>
                    <a:pt x="883" y="4104"/>
                  </a:lnTo>
                  <a:cubicBezTo>
                    <a:pt x="288" y="4013"/>
                    <a:pt x="0" y="3408"/>
                    <a:pt x="247" y="2759"/>
                  </a:cubicBezTo>
                  <a:cubicBezTo>
                    <a:pt x="491" y="2110"/>
                    <a:pt x="1177" y="1657"/>
                    <a:pt x="1775" y="1748"/>
                  </a:cubicBezTo>
                  <a:lnTo>
                    <a:pt x="2201" y="1816"/>
                  </a:lnTo>
                  <a:close/>
                </a:path>
              </a:pathLst>
            </a:custGeom>
            <a:gradFill>
              <a:gsLst>
                <a:gs pos="0">
                  <a:srgbClr val="FBB93E"/>
                </a:gs>
                <a:gs pos="100000">
                  <a:srgbClr val="AC740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210049" y="3969989"/>
              <a:ext cx="190749" cy="167590"/>
            </a:xfrm>
            <a:custGeom>
              <a:rect b="b" l="l" r="r" t="t"/>
              <a:pathLst>
                <a:path extrusionOk="0" h="1715" w="1952">
                  <a:moveTo>
                    <a:pt x="406" y="267"/>
                  </a:moveTo>
                  <a:cubicBezTo>
                    <a:pt x="288" y="156"/>
                    <a:pt x="153" y="68"/>
                    <a:pt x="0" y="0"/>
                  </a:cubicBezTo>
                  <a:lnTo>
                    <a:pt x="1545" y="1447"/>
                  </a:lnTo>
                  <a:cubicBezTo>
                    <a:pt x="1698" y="1515"/>
                    <a:pt x="1833" y="1606"/>
                    <a:pt x="1951" y="1714"/>
                  </a:cubicBezTo>
                  <a:cubicBezTo>
                    <a:pt x="1437" y="1231"/>
                    <a:pt x="920" y="751"/>
                    <a:pt x="406" y="267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705331" y="3060821"/>
              <a:ext cx="185375" cy="297362"/>
            </a:xfrm>
            <a:custGeom>
              <a:rect b="b" l="l" r="r" t="t"/>
              <a:pathLst>
                <a:path extrusionOk="0" h="3043" w="1897">
                  <a:moveTo>
                    <a:pt x="1542" y="1450"/>
                  </a:moveTo>
                  <a:cubicBezTo>
                    <a:pt x="1028" y="967"/>
                    <a:pt x="514" y="483"/>
                    <a:pt x="0" y="0"/>
                  </a:cubicBezTo>
                  <a:cubicBezTo>
                    <a:pt x="267" y="250"/>
                    <a:pt x="352" y="680"/>
                    <a:pt x="179" y="1129"/>
                  </a:cubicBezTo>
                  <a:lnTo>
                    <a:pt x="3" y="1596"/>
                  </a:lnTo>
                  <a:lnTo>
                    <a:pt x="1548" y="3043"/>
                  </a:lnTo>
                  <a:lnTo>
                    <a:pt x="1724" y="2580"/>
                  </a:lnTo>
                  <a:cubicBezTo>
                    <a:pt x="1897" y="2130"/>
                    <a:pt x="1809" y="1701"/>
                    <a:pt x="1542" y="1450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704940" y="3061114"/>
              <a:ext cx="35766" cy="158990"/>
            </a:xfrm>
            <a:custGeom>
              <a:rect b="b" l="l" r="r" t="t"/>
              <a:pathLst>
                <a:path extrusionOk="0" h="1627" w="366">
                  <a:moveTo>
                    <a:pt x="1" y="0"/>
                  </a:moveTo>
                  <a:cubicBezTo>
                    <a:pt x="271" y="251"/>
                    <a:pt x="356" y="677"/>
                    <a:pt x="183" y="1130"/>
                  </a:cubicBezTo>
                  <a:lnTo>
                    <a:pt x="7" y="1593"/>
                  </a:lnTo>
                  <a:lnTo>
                    <a:pt x="45" y="1627"/>
                  </a:lnTo>
                  <a:lnTo>
                    <a:pt x="220" y="1163"/>
                  </a:lnTo>
                  <a:cubicBezTo>
                    <a:pt x="366" y="778"/>
                    <a:pt x="325" y="393"/>
                    <a:pt x="143" y="129"/>
                  </a:cubicBezTo>
                  <a:cubicBezTo>
                    <a:pt x="95" y="85"/>
                    <a:pt x="48" y="4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023407" y="3030724"/>
              <a:ext cx="1845247" cy="1518178"/>
            </a:xfrm>
            <a:custGeom>
              <a:rect b="b" l="l" r="r" t="t"/>
              <a:pathLst>
                <a:path extrusionOk="0" h="15536" w="18883">
                  <a:moveTo>
                    <a:pt x="17215" y="1904"/>
                  </a:moveTo>
                  <a:lnTo>
                    <a:pt x="17391" y="1437"/>
                  </a:lnTo>
                  <a:cubicBezTo>
                    <a:pt x="17638" y="788"/>
                    <a:pt x="17354" y="186"/>
                    <a:pt x="16756" y="95"/>
                  </a:cubicBezTo>
                  <a:cubicBezTo>
                    <a:pt x="16157" y="0"/>
                    <a:pt x="15471" y="457"/>
                    <a:pt x="15227" y="1106"/>
                  </a:cubicBezTo>
                  <a:lnTo>
                    <a:pt x="15052" y="1572"/>
                  </a:lnTo>
                  <a:lnTo>
                    <a:pt x="13368" y="1312"/>
                  </a:lnTo>
                  <a:cubicBezTo>
                    <a:pt x="11407" y="5890"/>
                    <a:pt x="6596" y="9074"/>
                    <a:pt x="2269" y="8659"/>
                  </a:cubicBezTo>
                  <a:lnTo>
                    <a:pt x="1910" y="9612"/>
                  </a:lnTo>
                  <a:cubicBezTo>
                    <a:pt x="2695" y="9957"/>
                    <a:pt x="3023" y="10897"/>
                    <a:pt x="2644" y="11901"/>
                  </a:cubicBezTo>
                  <a:cubicBezTo>
                    <a:pt x="2262" y="12902"/>
                    <a:pt x="1298" y="13645"/>
                    <a:pt x="352" y="13726"/>
                  </a:cubicBezTo>
                  <a:lnTo>
                    <a:pt x="0" y="14660"/>
                  </a:lnTo>
                  <a:cubicBezTo>
                    <a:pt x="7367" y="15535"/>
                    <a:pt x="15664" y="10041"/>
                    <a:pt x="18882" y="216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023407" y="3241795"/>
              <a:ext cx="1996224" cy="1448504"/>
            </a:xfrm>
            <a:custGeom>
              <a:rect b="b" l="l" r="r" t="t"/>
              <a:pathLst>
                <a:path extrusionOk="0" h="14823" w="20428">
                  <a:moveTo>
                    <a:pt x="18882" y="1"/>
                  </a:moveTo>
                  <a:lnTo>
                    <a:pt x="20427" y="1448"/>
                  </a:lnTo>
                  <a:cubicBezTo>
                    <a:pt x="17209" y="9332"/>
                    <a:pt x="8912" y="14822"/>
                    <a:pt x="1545" y="13947"/>
                  </a:cubicBezTo>
                  <a:lnTo>
                    <a:pt x="0" y="12500"/>
                  </a:lnTo>
                  <a:cubicBezTo>
                    <a:pt x="7367" y="13375"/>
                    <a:pt x="15664" y="7881"/>
                    <a:pt x="18882" y="1"/>
                  </a:cubicBezTo>
                  <a:close/>
                </a:path>
              </a:pathLst>
            </a:custGeom>
            <a:gradFill>
              <a:gsLst>
                <a:gs pos="0">
                  <a:srgbClr val="7ADAE4"/>
                </a:gs>
                <a:gs pos="100000">
                  <a:srgbClr val="2DA2A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23407" y="3241795"/>
              <a:ext cx="1850133" cy="1234692"/>
            </a:xfrm>
            <a:custGeom>
              <a:rect b="b" l="l" r="r" t="t"/>
              <a:pathLst>
                <a:path extrusionOk="0" h="12635" w="18933">
                  <a:moveTo>
                    <a:pt x="18882" y="1"/>
                  </a:moveTo>
                  <a:cubicBezTo>
                    <a:pt x="15890" y="7328"/>
                    <a:pt x="8508" y="12591"/>
                    <a:pt x="1565" y="12591"/>
                  </a:cubicBezTo>
                  <a:cubicBezTo>
                    <a:pt x="1040" y="12591"/>
                    <a:pt x="518" y="12561"/>
                    <a:pt x="0" y="12500"/>
                  </a:cubicBezTo>
                  <a:lnTo>
                    <a:pt x="0" y="12500"/>
                  </a:lnTo>
                  <a:lnTo>
                    <a:pt x="48" y="12544"/>
                  </a:lnTo>
                  <a:cubicBezTo>
                    <a:pt x="563" y="12605"/>
                    <a:pt x="1083" y="12634"/>
                    <a:pt x="1605" y="12634"/>
                  </a:cubicBezTo>
                  <a:cubicBezTo>
                    <a:pt x="8545" y="12634"/>
                    <a:pt x="15933" y="7368"/>
                    <a:pt x="18933" y="48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6"/>
          <p:cNvSpPr txBox="1"/>
          <p:nvPr/>
        </p:nvSpPr>
        <p:spPr>
          <a:xfrm>
            <a:off x="1158450" y="3482400"/>
            <a:ext cx="1791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Open Company</a:t>
            </a:r>
            <a:r>
              <a:rPr b="1" lang="es" sz="17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7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505700" y="1778300"/>
            <a:ext cx="1791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 the Change you seek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6126350" y="1159050"/>
            <a:ext cx="179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BB2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Build with heart and balance</a:t>
            </a:r>
            <a:endParaRPr b="1" sz="1800">
              <a:solidFill>
                <a:srgbClr val="FFBB2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5858600" y="4068600"/>
            <a:ext cx="1751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Play as a Team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26"/>
          <p:cNvSpPr txBox="1"/>
          <p:nvPr>
            <p:ph type="title"/>
          </p:nvPr>
        </p:nvSpPr>
        <p:spPr>
          <a:xfrm>
            <a:off x="3759700" y="2587500"/>
            <a:ext cx="1602300" cy="7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Values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5817400" y="3137750"/>
            <a:ext cx="238125" cy="154726"/>
          </a:xfrm>
          <a:custGeom>
            <a:rect b="b" l="l" r="r" t="t"/>
            <a:pathLst>
              <a:path extrusionOk="0" h="1583" w="2422">
                <a:moveTo>
                  <a:pt x="876" y="136"/>
                </a:moveTo>
                <a:lnTo>
                  <a:pt x="2421" y="1583"/>
                </a:lnTo>
                <a:lnTo>
                  <a:pt x="1546" y="1447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BB93E"/>
              </a:gs>
              <a:gs pos="100000">
                <a:srgbClr val="AC740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Boards</a:t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2002475" y="1673700"/>
            <a:ext cx="1386528" cy="2772583"/>
          </a:xfrm>
          <a:custGeom>
            <a:rect b="b" l="l" r="r" t="t"/>
            <a:pathLst>
              <a:path extrusionOk="0" h="17585" w="8794">
                <a:moveTo>
                  <a:pt x="0" y="1"/>
                </a:moveTo>
                <a:lnTo>
                  <a:pt x="0" y="17585"/>
                </a:lnTo>
                <a:cubicBezTo>
                  <a:pt x="4862" y="17585"/>
                  <a:pt x="8794" y="13653"/>
                  <a:pt x="8794" y="8794"/>
                </a:cubicBezTo>
                <a:cubicBezTo>
                  <a:pt x="8794" y="3933"/>
                  <a:pt x="486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676975" y="1673688"/>
            <a:ext cx="1386686" cy="2772583"/>
          </a:xfrm>
          <a:custGeom>
            <a:rect b="b" l="l" r="r" t="t"/>
            <a:pathLst>
              <a:path extrusionOk="0" h="17585" w="8795">
                <a:moveTo>
                  <a:pt x="1" y="8791"/>
                </a:moveTo>
                <a:cubicBezTo>
                  <a:pt x="1" y="13653"/>
                  <a:pt x="3936" y="17585"/>
                  <a:pt x="8794" y="17585"/>
                </a:cubicBezTo>
                <a:lnTo>
                  <a:pt x="8794" y="1"/>
                </a:lnTo>
                <a:cubicBezTo>
                  <a:pt x="3936" y="1"/>
                  <a:pt x="1" y="3933"/>
                  <a:pt x="1" y="8791"/>
                </a:cubicBezTo>
                <a:close/>
              </a:path>
            </a:pathLst>
          </a:custGeom>
          <a:solidFill>
            <a:srgbClr val="F250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1535710" y="2597776"/>
            <a:ext cx="993778" cy="924405"/>
          </a:xfrm>
          <a:custGeom>
            <a:rect b="b" l="l" r="r" t="t"/>
            <a:pathLst>
              <a:path extrusionOk="0" h="5863" w="6303">
                <a:moveTo>
                  <a:pt x="3158" y="1"/>
                </a:moveTo>
                <a:cubicBezTo>
                  <a:pt x="3002" y="1"/>
                  <a:pt x="2844" y="13"/>
                  <a:pt x="2685" y="39"/>
                </a:cubicBezTo>
                <a:cubicBezTo>
                  <a:pt x="1086" y="296"/>
                  <a:pt x="1" y="1801"/>
                  <a:pt x="258" y="3400"/>
                </a:cubicBezTo>
                <a:cubicBezTo>
                  <a:pt x="489" y="4836"/>
                  <a:pt x="1732" y="5862"/>
                  <a:pt x="3145" y="5862"/>
                </a:cubicBezTo>
                <a:cubicBezTo>
                  <a:pt x="3301" y="5862"/>
                  <a:pt x="3459" y="5850"/>
                  <a:pt x="3618" y="5824"/>
                </a:cubicBezTo>
                <a:cubicBezTo>
                  <a:pt x="5217" y="5567"/>
                  <a:pt x="6303" y="4062"/>
                  <a:pt x="6046" y="2463"/>
                </a:cubicBezTo>
                <a:cubicBezTo>
                  <a:pt x="5811" y="1026"/>
                  <a:pt x="4568" y="1"/>
                  <a:pt x="3158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3868574" y="2273175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3886225" y="3305683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27"/>
          <p:cNvCxnSpPr/>
          <p:nvPr/>
        </p:nvCxnSpPr>
        <p:spPr>
          <a:xfrm>
            <a:off x="5042786" y="2435475"/>
            <a:ext cx="138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0" name="Google Shape;350;p27"/>
          <p:cNvCxnSpPr/>
          <p:nvPr/>
        </p:nvCxnSpPr>
        <p:spPr>
          <a:xfrm>
            <a:off x="5060425" y="3467975"/>
            <a:ext cx="138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1" name="Google Shape;351;p27"/>
          <p:cNvSpPr txBox="1"/>
          <p:nvPr/>
        </p:nvSpPr>
        <p:spPr>
          <a:xfrm>
            <a:off x="3868586" y="22720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Kanban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3886225" y="33056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rgbClr val="F4F6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</a:t>
            </a:r>
            <a:r>
              <a:rPr lang="es" sz="1250">
                <a:solidFill>
                  <a:srgbClr val="F4F6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600">
              <a:solidFill>
                <a:srgbClr val="F4F6F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1108254" y="2149842"/>
            <a:ext cx="1834500" cy="1834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1716500" y="2758100"/>
            <a:ext cx="618000" cy="618000"/>
          </a:xfrm>
          <a:prstGeom prst="ellipse">
            <a:avLst/>
          </a:prstGeom>
          <a:solidFill>
            <a:srgbClr val="FFBB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1811817" y="2859896"/>
            <a:ext cx="4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6479100" y="2068550"/>
            <a:ext cx="1386600" cy="731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Extra Condensed"/>
              <a:buChar char="●"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Extra Condensed"/>
              <a:buChar char="●"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6510725" y="3102150"/>
            <a:ext cx="1386600" cy="731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s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Active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s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JIRA ?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622395" y="4183457"/>
            <a:ext cx="533504" cy="960046"/>
          </a:xfrm>
          <a:custGeom>
            <a:rect b="b" l="l" r="r" t="t"/>
            <a:pathLst>
              <a:path extrusionOk="0" h="5897" w="3277">
                <a:moveTo>
                  <a:pt x="1546" y="1"/>
                </a:moveTo>
                <a:cubicBezTo>
                  <a:pt x="562" y="1742"/>
                  <a:pt x="1" y="3753"/>
                  <a:pt x="1" y="5897"/>
                </a:cubicBezTo>
                <a:lnTo>
                  <a:pt x="1985" y="5897"/>
                </a:lnTo>
                <a:cubicBezTo>
                  <a:pt x="1985" y="4108"/>
                  <a:pt x="2455" y="2428"/>
                  <a:pt x="3277" y="974"/>
                </a:cubicBezTo>
                <a:lnTo>
                  <a:pt x="15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3834451" y="3187773"/>
            <a:ext cx="1481340" cy="445428"/>
          </a:xfrm>
          <a:custGeom>
            <a:rect b="b" l="l" r="r" t="t"/>
            <a:pathLst>
              <a:path extrusionOk="0" h="2736" w="9099">
                <a:moveTo>
                  <a:pt x="4568" y="1"/>
                </a:moveTo>
                <a:cubicBezTo>
                  <a:pt x="2952" y="1"/>
                  <a:pt x="1410" y="322"/>
                  <a:pt x="0" y="900"/>
                </a:cubicBezTo>
                <a:lnTo>
                  <a:pt x="754" y="2736"/>
                </a:lnTo>
                <a:cubicBezTo>
                  <a:pt x="1931" y="2252"/>
                  <a:pt x="3216" y="1985"/>
                  <a:pt x="4568" y="1985"/>
                </a:cubicBezTo>
                <a:cubicBezTo>
                  <a:pt x="5903" y="1985"/>
                  <a:pt x="7178" y="2249"/>
                  <a:pt x="8344" y="2722"/>
                </a:cubicBezTo>
                <a:lnTo>
                  <a:pt x="9098" y="886"/>
                </a:lnTo>
                <a:cubicBezTo>
                  <a:pt x="7699" y="315"/>
                  <a:pt x="6170" y="1"/>
                  <a:pt x="45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5998569" y="4180689"/>
            <a:ext cx="534643" cy="962814"/>
          </a:xfrm>
          <a:custGeom>
            <a:rect b="b" l="l" r="r" t="t"/>
            <a:pathLst>
              <a:path extrusionOk="0" h="5914" w="3284">
                <a:moveTo>
                  <a:pt x="1728" y="1"/>
                </a:moveTo>
                <a:lnTo>
                  <a:pt x="1" y="974"/>
                </a:lnTo>
                <a:cubicBezTo>
                  <a:pt x="826" y="2431"/>
                  <a:pt x="1299" y="4118"/>
                  <a:pt x="1299" y="5914"/>
                </a:cubicBezTo>
                <a:lnTo>
                  <a:pt x="3284" y="5914"/>
                </a:lnTo>
                <a:cubicBezTo>
                  <a:pt x="3284" y="3764"/>
                  <a:pt x="2719" y="1745"/>
                  <a:pt x="1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873923" y="3334130"/>
            <a:ext cx="1083451" cy="1008561"/>
          </a:xfrm>
          <a:custGeom>
            <a:rect b="b" l="l" r="r" t="t"/>
            <a:pathLst>
              <a:path extrusionOk="0" h="6195" w="6655">
                <a:moveTo>
                  <a:pt x="5900" y="1"/>
                </a:moveTo>
                <a:cubicBezTo>
                  <a:pt x="3399" y="1032"/>
                  <a:pt x="1319" y="2881"/>
                  <a:pt x="1" y="5218"/>
                </a:cubicBezTo>
                <a:lnTo>
                  <a:pt x="1732" y="6195"/>
                </a:lnTo>
                <a:cubicBezTo>
                  <a:pt x="2831" y="4244"/>
                  <a:pt x="4565" y="2699"/>
                  <a:pt x="6654" y="1840"/>
                </a:cubicBezTo>
                <a:lnTo>
                  <a:pt x="5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192865" y="3332013"/>
            <a:ext cx="1087195" cy="1007422"/>
          </a:xfrm>
          <a:custGeom>
            <a:rect b="b" l="l" r="r" t="t"/>
            <a:pathLst>
              <a:path extrusionOk="0" h="6188" w="6678">
                <a:moveTo>
                  <a:pt x="754" y="0"/>
                </a:moveTo>
                <a:lnTo>
                  <a:pt x="0" y="1836"/>
                </a:lnTo>
                <a:cubicBezTo>
                  <a:pt x="2096" y="2692"/>
                  <a:pt x="3841" y="4237"/>
                  <a:pt x="4950" y="6187"/>
                </a:cubicBezTo>
                <a:lnTo>
                  <a:pt x="6677" y="5214"/>
                </a:lnTo>
                <a:cubicBezTo>
                  <a:pt x="5352" y="2874"/>
                  <a:pt x="3266" y="1025"/>
                  <a:pt x="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4113004" y="3922651"/>
            <a:ext cx="922602" cy="978769"/>
          </a:xfrm>
          <a:custGeom>
            <a:rect b="b" l="l" r="r" t="t"/>
            <a:pathLst>
              <a:path extrusionOk="0" h="6012" w="5667">
                <a:moveTo>
                  <a:pt x="2813" y="0"/>
                </a:moveTo>
                <a:cubicBezTo>
                  <a:pt x="1819" y="0"/>
                  <a:pt x="869" y="193"/>
                  <a:pt x="0" y="548"/>
                </a:cubicBezTo>
                <a:lnTo>
                  <a:pt x="2262" y="6011"/>
                </a:lnTo>
                <a:cubicBezTo>
                  <a:pt x="2444" y="5940"/>
                  <a:pt x="2641" y="5900"/>
                  <a:pt x="2850" y="5900"/>
                </a:cubicBezTo>
                <a:cubicBezTo>
                  <a:pt x="3053" y="5900"/>
                  <a:pt x="3249" y="5940"/>
                  <a:pt x="3428" y="6008"/>
                </a:cubicBezTo>
                <a:lnTo>
                  <a:pt x="5666" y="561"/>
                </a:lnTo>
                <a:cubicBezTo>
                  <a:pt x="4787" y="200"/>
                  <a:pt x="3824" y="0"/>
                  <a:pt x="28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3509662" y="4011703"/>
            <a:ext cx="971605" cy="1002538"/>
          </a:xfrm>
          <a:custGeom>
            <a:rect b="b" l="l" r="r" t="t"/>
            <a:pathLst>
              <a:path extrusionOk="0" h="6158" w="5968">
                <a:moveTo>
                  <a:pt x="3706" y="1"/>
                </a:moveTo>
                <a:cubicBezTo>
                  <a:pt x="2134" y="640"/>
                  <a:pt x="829" y="1793"/>
                  <a:pt x="1" y="3256"/>
                </a:cubicBezTo>
                <a:lnTo>
                  <a:pt x="5167" y="6157"/>
                </a:lnTo>
                <a:cubicBezTo>
                  <a:pt x="5346" y="5846"/>
                  <a:pt x="5626" y="5599"/>
                  <a:pt x="5968" y="5464"/>
                </a:cubicBezTo>
                <a:lnTo>
                  <a:pt x="370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3352233" y="4541779"/>
            <a:ext cx="998631" cy="599602"/>
          </a:xfrm>
          <a:custGeom>
            <a:rect b="b" l="l" r="r" t="t"/>
            <a:pathLst>
              <a:path extrusionOk="0" h="3683" w="6134">
                <a:moveTo>
                  <a:pt x="968" y="0"/>
                </a:moveTo>
                <a:cubicBezTo>
                  <a:pt x="352" y="1086"/>
                  <a:pt x="1" y="2343"/>
                  <a:pt x="1" y="3682"/>
                </a:cubicBezTo>
                <a:lnTo>
                  <a:pt x="5921" y="3682"/>
                </a:lnTo>
                <a:cubicBezTo>
                  <a:pt x="5924" y="3398"/>
                  <a:pt x="6002" y="3134"/>
                  <a:pt x="6134" y="2901"/>
                </a:cubicBezTo>
                <a:lnTo>
                  <a:pt x="9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4671087" y="4013982"/>
            <a:ext cx="963302" cy="996840"/>
          </a:xfrm>
          <a:custGeom>
            <a:rect b="b" l="l" r="r" t="t"/>
            <a:pathLst>
              <a:path extrusionOk="0" h="6123" w="5917">
                <a:moveTo>
                  <a:pt x="2238" y="0"/>
                </a:moveTo>
                <a:lnTo>
                  <a:pt x="0" y="5447"/>
                </a:lnTo>
                <a:cubicBezTo>
                  <a:pt x="335" y="5579"/>
                  <a:pt x="616" y="5819"/>
                  <a:pt x="798" y="6123"/>
                </a:cubicBezTo>
                <a:lnTo>
                  <a:pt x="5917" y="3259"/>
                </a:lnTo>
                <a:cubicBezTo>
                  <a:pt x="5095" y="1799"/>
                  <a:pt x="3797" y="643"/>
                  <a:pt x="22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4801002" y="4544547"/>
            <a:ext cx="989188" cy="596834"/>
          </a:xfrm>
          <a:custGeom>
            <a:rect b="b" l="l" r="r" t="t"/>
            <a:pathLst>
              <a:path extrusionOk="0" h="3666" w="6076">
                <a:moveTo>
                  <a:pt x="5119" y="0"/>
                </a:moveTo>
                <a:lnTo>
                  <a:pt x="0" y="2864"/>
                </a:lnTo>
                <a:cubicBezTo>
                  <a:pt x="142" y="3101"/>
                  <a:pt x="223" y="3374"/>
                  <a:pt x="227" y="3665"/>
                </a:cubicBezTo>
                <a:lnTo>
                  <a:pt x="6075" y="3665"/>
                </a:lnTo>
                <a:cubicBezTo>
                  <a:pt x="6075" y="2333"/>
                  <a:pt x="5727" y="1086"/>
                  <a:pt x="5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497038" y="3968887"/>
            <a:ext cx="1853344" cy="1070589"/>
          </a:xfrm>
          <a:custGeom>
            <a:rect b="b" l="l" r="r" t="t"/>
            <a:pathLst>
              <a:path extrusionOk="0" h="6576" w="11384">
                <a:moveTo>
                  <a:pt x="85" y="0"/>
                </a:moveTo>
                <a:lnTo>
                  <a:pt x="0" y="149"/>
                </a:lnTo>
                <a:lnTo>
                  <a:pt x="11309" y="6576"/>
                </a:lnTo>
                <a:cubicBezTo>
                  <a:pt x="11329" y="6522"/>
                  <a:pt x="11356" y="6471"/>
                  <a:pt x="11383" y="6424"/>
                </a:cubicBezTo>
                <a:lnTo>
                  <a:pt x="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2233300" y="3722570"/>
            <a:ext cx="548319" cy="509083"/>
          </a:xfrm>
          <a:custGeom>
            <a:rect b="b" l="l" r="r" t="t"/>
            <a:pathLst>
              <a:path extrusionOk="0" h="3127" w="3368">
                <a:moveTo>
                  <a:pt x="1687" y="1"/>
                </a:moveTo>
                <a:cubicBezTo>
                  <a:pt x="1601" y="1"/>
                  <a:pt x="1514" y="8"/>
                  <a:pt x="1427" y="22"/>
                </a:cubicBezTo>
                <a:cubicBezTo>
                  <a:pt x="575" y="164"/>
                  <a:pt x="1" y="969"/>
                  <a:pt x="143" y="1821"/>
                </a:cubicBezTo>
                <a:cubicBezTo>
                  <a:pt x="270" y="2586"/>
                  <a:pt x="932" y="3127"/>
                  <a:pt x="1682" y="3127"/>
                </a:cubicBezTo>
                <a:cubicBezTo>
                  <a:pt x="1767" y="3127"/>
                  <a:pt x="1854" y="3120"/>
                  <a:pt x="1941" y="3105"/>
                </a:cubicBezTo>
                <a:cubicBezTo>
                  <a:pt x="2793" y="2963"/>
                  <a:pt x="3368" y="2159"/>
                  <a:pt x="3226" y="1307"/>
                </a:cubicBezTo>
                <a:cubicBezTo>
                  <a:pt x="3098" y="542"/>
                  <a:pt x="2437" y="1"/>
                  <a:pt x="16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3659439" y="2946666"/>
            <a:ext cx="822478" cy="1965677"/>
          </a:xfrm>
          <a:custGeom>
            <a:rect b="b" l="l" r="r" t="t"/>
            <a:pathLst>
              <a:path extrusionOk="0" h="12074" w="5052">
                <a:moveTo>
                  <a:pt x="156" y="1"/>
                </a:moveTo>
                <a:lnTo>
                  <a:pt x="0" y="65"/>
                </a:lnTo>
                <a:lnTo>
                  <a:pt x="4896" y="12074"/>
                </a:lnTo>
                <a:cubicBezTo>
                  <a:pt x="4923" y="12064"/>
                  <a:pt x="4946" y="11959"/>
                  <a:pt x="4974" y="11952"/>
                </a:cubicBezTo>
                <a:cubicBezTo>
                  <a:pt x="4976" y="11951"/>
                  <a:pt x="4978" y="11951"/>
                  <a:pt x="4980" y="11951"/>
                </a:cubicBezTo>
                <a:cubicBezTo>
                  <a:pt x="5002" y="11951"/>
                  <a:pt x="5023" y="12008"/>
                  <a:pt x="5045" y="12008"/>
                </a:cubicBezTo>
                <a:cubicBezTo>
                  <a:pt x="5047" y="12008"/>
                  <a:pt x="5049" y="12007"/>
                  <a:pt x="5051" y="12006"/>
                </a:cubicBezTo>
                <a:lnTo>
                  <a:pt x="1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3387561" y="2693675"/>
            <a:ext cx="575344" cy="509572"/>
          </a:xfrm>
          <a:custGeom>
            <a:rect b="b" l="l" r="r" t="t"/>
            <a:pathLst>
              <a:path extrusionOk="0" h="3130" w="3534">
                <a:moveTo>
                  <a:pt x="1766" y="0"/>
                </a:moveTo>
                <a:cubicBezTo>
                  <a:pt x="1134" y="0"/>
                  <a:pt x="541" y="387"/>
                  <a:pt x="305" y="1014"/>
                </a:cubicBezTo>
                <a:cubicBezTo>
                  <a:pt x="0" y="1825"/>
                  <a:pt x="409" y="2725"/>
                  <a:pt x="1217" y="3029"/>
                </a:cubicBezTo>
                <a:cubicBezTo>
                  <a:pt x="1399" y="3097"/>
                  <a:pt x="1585" y="3130"/>
                  <a:pt x="1768" y="3130"/>
                </a:cubicBezTo>
                <a:cubicBezTo>
                  <a:pt x="2400" y="3130"/>
                  <a:pt x="2996" y="2743"/>
                  <a:pt x="3229" y="2116"/>
                </a:cubicBezTo>
                <a:cubicBezTo>
                  <a:pt x="3533" y="1308"/>
                  <a:pt x="3124" y="405"/>
                  <a:pt x="2316" y="101"/>
                </a:cubicBezTo>
                <a:cubicBezTo>
                  <a:pt x="2135" y="33"/>
                  <a:pt x="1949" y="0"/>
                  <a:pt x="17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4657249" y="2949434"/>
            <a:ext cx="824106" cy="1955258"/>
          </a:xfrm>
          <a:custGeom>
            <a:rect b="b" l="l" r="r" t="t"/>
            <a:pathLst>
              <a:path extrusionOk="0" h="12010" w="5062">
                <a:moveTo>
                  <a:pt x="4906" y="1"/>
                </a:moveTo>
                <a:lnTo>
                  <a:pt x="1" y="11952"/>
                </a:lnTo>
                <a:cubicBezTo>
                  <a:pt x="55" y="11969"/>
                  <a:pt x="92" y="11986"/>
                  <a:pt x="143" y="12009"/>
                </a:cubicBezTo>
                <a:lnTo>
                  <a:pt x="5062" y="65"/>
                </a:lnTo>
                <a:lnTo>
                  <a:pt x="490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5192214" y="2694815"/>
            <a:ext cx="559389" cy="509083"/>
          </a:xfrm>
          <a:custGeom>
            <a:rect b="b" l="l" r="r" t="t"/>
            <a:pathLst>
              <a:path extrusionOk="0" h="3127" w="3436">
                <a:moveTo>
                  <a:pt x="1720" y="0"/>
                </a:moveTo>
                <a:cubicBezTo>
                  <a:pt x="1319" y="0"/>
                  <a:pt x="919" y="153"/>
                  <a:pt x="613" y="459"/>
                </a:cubicBezTo>
                <a:cubicBezTo>
                  <a:pt x="1" y="1068"/>
                  <a:pt x="1" y="2058"/>
                  <a:pt x="613" y="2670"/>
                </a:cubicBezTo>
                <a:cubicBezTo>
                  <a:pt x="919" y="2975"/>
                  <a:pt x="1319" y="3127"/>
                  <a:pt x="1720" y="3127"/>
                </a:cubicBezTo>
                <a:cubicBezTo>
                  <a:pt x="2120" y="3127"/>
                  <a:pt x="2520" y="2975"/>
                  <a:pt x="2824" y="2670"/>
                </a:cubicBezTo>
                <a:cubicBezTo>
                  <a:pt x="3436" y="2058"/>
                  <a:pt x="3436" y="1068"/>
                  <a:pt x="2824" y="459"/>
                </a:cubicBezTo>
                <a:cubicBezTo>
                  <a:pt x="2520" y="153"/>
                  <a:pt x="2120" y="0"/>
                  <a:pt x="17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4797583" y="3961723"/>
            <a:ext cx="1841947" cy="1070101"/>
          </a:xfrm>
          <a:custGeom>
            <a:rect b="b" l="l" r="r" t="t"/>
            <a:pathLst>
              <a:path extrusionOk="0" h="6573" w="11314">
                <a:moveTo>
                  <a:pt x="11232" y="0"/>
                </a:moveTo>
                <a:lnTo>
                  <a:pt x="1" y="6414"/>
                </a:lnTo>
                <a:cubicBezTo>
                  <a:pt x="31" y="6461"/>
                  <a:pt x="68" y="6522"/>
                  <a:pt x="92" y="6572"/>
                </a:cubicBezTo>
                <a:lnTo>
                  <a:pt x="11313" y="149"/>
                </a:lnTo>
                <a:lnTo>
                  <a:pt x="112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6362918" y="3722733"/>
            <a:ext cx="547830" cy="509409"/>
          </a:xfrm>
          <a:custGeom>
            <a:rect b="b" l="l" r="r" t="t"/>
            <a:pathLst>
              <a:path extrusionOk="0" h="3129" w="3365">
                <a:moveTo>
                  <a:pt x="1684" y="1"/>
                </a:moveTo>
                <a:cubicBezTo>
                  <a:pt x="1601" y="1"/>
                  <a:pt x="1516" y="7"/>
                  <a:pt x="1431" y="21"/>
                </a:cubicBezTo>
                <a:cubicBezTo>
                  <a:pt x="579" y="160"/>
                  <a:pt x="1" y="964"/>
                  <a:pt x="140" y="1816"/>
                </a:cubicBezTo>
                <a:cubicBezTo>
                  <a:pt x="264" y="2583"/>
                  <a:pt x="929" y="3128"/>
                  <a:pt x="1682" y="3128"/>
                </a:cubicBezTo>
                <a:cubicBezTo>
                  <a:pt x="1765" y="3128"/>
                  <a:pt x="1850" y="3122"/>
                  <a:pt x="1935" y="3108"/>
                </a:cubicBezTo>
                <a:cubicBezTo>
                  <a:pt x="2787" y="2969"/>
                  <a:pt x="3365" y="2165"/>
                  <a:pt x="3226" y="1313"/>
                </a:cubicBezTo>
                <a:cubicBezTo>
                  <a:pt x="3101" y="546"/>
                  <a:pt x="2437" y="1"/>
                  <a:pt x="16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685750" y="44977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Transparency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1601425" y="3124988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Simplicity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6897375" y="454177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Adaptability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5066550" y="3297550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Unity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5" name="Google Shape;385;p28"/>
          <p:cNvGrpSpPr/>
          <p:nvPr/>
        </p:nvGrpSpPr>
        <p:grpSpPr>
          <a:xfrm>
            <a:off x="2356162" y="3867006"/>
            <a:ext cx="302594" cy="220229"/>
            <a:chOff x="2356162" y="3867006"/>
            <a:chExt cx="302594" cy="220229"/>
          </a:xfrm>
        </p:grpSpPr>
        <p:sp>
          <p:nvSpPr>
            <p:cNvPr id="386" name="Google Shape;386;p28"/>
            <p:cNvSpPr/>
            <p:nvPr/>
          </p:nvSpPr>
          <p:spPr>
            <a:xfrm>
              <a:off x="2356162" y="3867006"/>
              <a:ext cx="302594" cy="220229"/>
            </a:xfrm>
            <a:custGeom>
              <a:rect b="b" l="l" r="r" t="t"/>
              <a:pathLst>
                <a:path extrusionOk="0" h="11591" w="15926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2421770" y="3913293"/>
              <a:ext cx="91048" cy="21375"/>
            </a:xfrm>
            <a:custGeom>
              <a:rect b="b" l="l" r="r" t="t"/>
              <a:pathLst>
                <a:path extrusionOk="0" h="1125" w="4792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2544323" y="3913293"/>
              <a:ext cx="93594" cy="21375"/>
            </a:xfrm>
            <a:custGeom>
              <a:rect b="b" l="l" r="r" t="t"/>
              <a:pathLst>
                <a:path extrusionOk="0" h="1125" w="4926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2544323" y="3960074"/>
              <a:ext cx="93594" cy="21375"/>
            </a:xfrm>
            <a:custGeom>
              <a:rect b="b" l="l" r="r" t="t"/>
              <a:pathLst>
                <a:path extrusionOk="0" h="1125" w="4926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2544323" y="4008907"/>
              <a:ext cx="93594" cy="21375"/>
            </a:xfrm>
            <a:custGeom>
              <a:rect b="b" l="l" r="r" t="t"/>
              <a:pathLst>
                <a:path extrusionOk="0" h="1125" w="4926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1" name="Google Shape;391;p28"/>
          <p:cNvGrpSpPr/>
          <p:nvPr/>
        </p:nvGrpSpPr>
        <p:grpSpPr>
          <a:xfrm>
            <a:off x="5311671" y="2816330"/>
            <a:ext cx="320485" cy="256657"/>
            <a:chOff x="4801704" y="2091511"/>
            <a:chExt cx="357684" cy="286416"/>
          </a:xfrm>
        </p:grpSpPr>
        <p:sp>
          <p:nvSpPr>
            <p:cNvPr id="392" name="Google Shape;392;p28"/>
            <p:cNvSpPr/>
            <p:nvPr/>
          </p:nvSpPr>
          <p:spPr>
            <a:xfrm>
              <a:off x="4917773" y="2162803"/>
              <a:ext cx="128702" cy="59956"/>
            </a:xfrm>
            <a:custGeom>
              <a:rect b="b" l="l" r="r" t="t"/>
              <a:pathLst>
                <a:path extrusionOk="0" h="2544" w="5461">
                  <a:moveTo>
                    <a:pt x="2677" y="536"/>
                  </a:moveTo>
                  <a:cubicBezTo>
                    <a:pt x="3105" y="536"/>
                    <a:pt x="4684" y="670"/>
                    <a:pt x="4791" y="2008"/>
                  </a:cubicBezTo>
                  <a:lnTo>
                    <a:pt x="536" y="2008"/>
                  </a:lnTo>
                  <a:cubicBezTo>
                    <a:pt x="777" y="670"/>
                    <a:pt x="2222" y="536"/>
                    <a:pt x="2677" y="536"/>
                  </a:cubicBezTo>
                  <a:close/>
                  <a:moveTo>
                    <a:pt x="2677" y="0"/>
                  </a:moveTo>
                  <a:cubicBezTo>
                    <a:pt x="991" y="0"/>
                    <a:pt x="0" y="884"/>
                    <a:pt x="0" y="2222"/>
                  </a:cubicBezTo>
                  <a:cubicBezTo>
                    <a:pt x="0" y="2436"/>
                    <a:pt x="107" y="2543"/>
                    <a:pt x="214" y="2543"/>
                  </a:cubicBezTo>
                  <a:lnTo>
                    <a:pt x="5113" y="2543"/>
                  </a:lnTo>
                  <a:cubicBezTo>
                    <a:pt x="5220" y="2543"/>
                    <a:pt x="5461" y="2436"/>
                    <a:pt x="5461" y="2222"/>
                  </a:cubicBezTo>
                  <a:cubicBezTo>
                    <a:pt x="5461" y="884"/>
                    <a:pt x="4336" y="0"/>
                    <a:pt x="2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949307" y="2091511"/>
              <a:ext cx="63114" cy="65635"/>
            </a:xfrm>
            <a:custGeom>
              <a:rect b="b" l="l" r="r" t="t"/>
              <a:pathLst>
                <a:path extrusionOk="0" h="2785" w="2678">
                  <a:moveTo>
                    <a:pt x="1339" y="563"/>
                  </a:moveTo>
                  <a:cubicBezTo>
                    <a:pt x="1767" y="563"/>
                    <a:pt x="2115" y="884"/>
                    <a:pt x="2115" y="1339"/>
                  </a:cubicBezTo>
                  <a:cubicBezTo>
                    <a:pt x="2115" y="1794"/>
                    <a:pt x="1767" y="2115"/>
                    <a:pt x="1339" y="2115"/>
                  </a:cubicBezTo>
                  <a:cubicBezTo>
                    <a:pt x="884" y="2115"/>
                    <a:pt x="536" y="1794"/>
                    <a:pt x="536" y="1339"/>
                  </a:cubicBezTo>
                  <a:cubicBezTo>
                    <a:pt x="536" y="884"/>
                    <a:pt x="884" y="563"/>
                    <a:pt x="1339" y="563"/>
                  </a:cubicBezTo>
                  <a:close/>
                  <a:moveTo>
                    <a:pt x="1339" y="1"/>
                  </a:moveTo>
                  <a:cubicBezTo>
                    <a:pt x="536" y="1"/>
                    <a:pt x="1" y="670"/>
                    <a:pt x="1" y="1339"/>
                  </a:cubicBezTo>
                  <a:cubicBezTo>
                    <a:pt x="1" y="2115"/>
                    <a:pt x="536" y="2785"/>
                    <a:pt x="1339" y="2785"/>
                  </a:cubicBezTo>
                  <a:cubicBezTo>
                    <a:pt x="2115" y="2785"/>
                    <a:pt x="2677" y="2115"/>
                    <a:pt x="2677" y="1339"/>
                  </a:cubicBezTo>
                  <a:cubicBezTo>
                    <a:pt x="2677" y="670"/>
                    <a:pt x="2115" y="1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801704" y="2317358"/>
              <a:ext cx="128702" cy="60568"/>
            </a:xfrm>
            <a:custGeom>
              <a:rect b="b" l="l" r="r" t="t"/>
              <a:pathLst>
                <a:path extrusionOk="0" h="2570" w="5461">
                  <a:moveTo>
                    <a:pt x="2784" y="562"/>
                  </a:moveTo>
                  <a:cubicBezTo>
                    <a:pt x="3239" y="562"/>
                    <a:pt x="4684" y="669"/>
                    <a:pt x="4925" y="2007"/>
                  </a:cubicBezTo>
                  <a:lnTo>
                    <a:pt x="563" y="2007"/>
                  </a:lnTo>
                  <a:cubicBezTo>
                    <a:pt x="777" y="669"/>
                    <a:pt x="224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18" y="0"/>
                    <a:pt x="0" y="910"/>
                    <a:pt x="0" y="2248"/>
                  </a:cubicBezTo>
                  <a:cubicBezTo>
                    <a:pt x="0" y="2462"/>
                    <a:pt x="108" y="2570"/>
                    <a:pt x="348" y="2570"/>
                  </a:cubicBezTo>
                  <a:lnTo>
                    <a:pt x="5139" y="2570"/>
                  </a:lnTo>
                  <a:cubicBezTo>
                    <a:pt x="5354" y="2570"/>
                    <a:pt x="5461" y="2462"/>
                    <a:pt x="5461" y="2248"/>
                  </a:cubicBezTo>
                  <a:cubicBezTo>
                    <a:pt x="5461" y="910"/>
                    <a:pt x="4470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833237" y="2246703"/>
              <a:ext cx="65635" cy="65612"/>
            </a:xfrm>
            <a:custGeom>
              <a:rect b="b" l="l" r="r" t="t"/>
              <a:pathLst>
                <a:path extrusionOk="0" h="2784" w="2785">
                  <a:moveTo>
                    <a:pt x="1446" y="562"/>
                  </a:moveTo>
                  <a:cubicBezTo>
                    <a:pt x="1794" y="562"/>
                    <a:pt x="2249" y="884"/>
                    <a:pt x="2249" y="1339"/>
                  </a:cubicBezTo>
                  <a:cubicBezTo>
                    <a:pt x="2249" y="1794"/>
                    <a:pt x="1794" y="2115"/>
                    <a:pt x="1446" y="2115"/>
                  </a:cubicBezTo>
                  <a:cubicBezTo>
                    <a:pt x="1018" y="2115"/>
                    <a:pt x="563" y="1794"/>
                    <a:pt x="563" y="1339"/>
                  </a:cubicBezTo>
                  <a:cubicBezTo>
                    <a:pt x="563" y="884"/>
                    <a:pt x="1018" y="562"/>
                    <a:pt x="1446" y="562"/>
                  </a:cubicBezTo>
                  <a:close/>
                  <a:moveTo>
                    <a:pt x="1446" y="0"/>
                  </a:moveTo>
                  <a:cubicBezTo>
                    <a:pt x="670" y="0"/>
                    <a:pt x="1" y="669"/>
                    <a:pt x="1" y="1339"/>
                  </a:cubicBezTo>
                  <a:cubicBezTo>
                    <a:pt x="1" y="2115"/>
                    <a:pt x="670" y="2784"/>
                    <a:pt x="1446" y="2784"/>
                  </a:cubicBezTo>
                  <a:cubicBezTo>
                    <a:pt x="2115" y="2784"/>
                    <a:pt x="2784" y="2115"/>
                    <a:pt x="2784" y="1339"/>
                  </a:cubicBezTo>
                  <a:cubicBezTo>
                    <a:pt x="2784" y="669"/>
                    <a:pt x="2115" y="0"/>
                    <a:pt x="1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030685" y="2317358"/>
              <a:ext cx="128702" cy="60568"/>
            </a:xfrm>
            <a:custGeom>
              <a:rect b="b" l="l" r="r" t="t"/>
              <a:pathLst>
                <a:path extrusionOk="0" h="2570" w="5461">
                  <a:moveTo>
                    <a:pt x="2784" y="562"/>
                  </a:moveTo>
                  <a:cubicBezTo>
                    <a:pt x="3239" y="562"/>
                    <a:pt x="4684" y="669"/>
                    <a:pt x="4898" y="2007"/>
                  </a:cubicBezTo>
                  <a:lnTo>
                    <a:pt x="670" y="2007"/>
                  </a:lnTo>
                  <a:cubicBezTo>
                    <a:pt x="777" y="669"/>
                    <a:pt x="232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98" y="0"/>
                    <a:pt x="0" y="910"/>
                    <a:pt x="0" y="2248"/>
                  </a:cubicBezTo>
                  <a:cubicBezTo>
                    <a:pt x="0" y="2462"/>
                    <a:pt x="214" y="2570"/>
                    <a:pt x="322" y="2570"/>
                  </a:cubicBezTo>
                  <a:lnTo>
                    <a:pt x="5246" y="2570"/>
                  </a:lnTo>
                  <a:cubicBezTo>
                    <a:pt x="5353" y="2570"/>
                    <a:pt x="5461" y="2462"/>
                    <a:pt x="5461" y="2248"/>
                  </a:cubicBezTo>
                  <a:cubicBezTo>
                    <a:pt x="5461" y="910"/>
                    <a:pt x="4443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064740" y="2246703"/>
              <a:ext cx="63114" cy="65612"/>
            </a:xfrm>
            <a:custGeom>
              <a:rect b="b" l="l" r="r" t="t"/>
              <a:pathLst>
                <a:path extrusionOk="0" h="2784" w="2678">
                  <a:moveTo>
                    <a:pt x="1339" y="562"/>
                  </a:moveTo>
                  <a:cubicBezTo>
                    <a:pt x="1794" y="562"/>
                    <a:pt x="2115" y="884"/>
                    <a:pt x="2115" y="1339"/>
                  </a:cubicBezTo>
                  <a:cubicBezTo>
                    <a:pt x="2115" y="1794"/>
                    <a:pt x="1794" y="2115"/>
                    <a:pt x="1339" y="2115"/>
                  </a:cubicBezTo>
                  <a:cubicBezTo>
                    <a:pt x="884" y="2115"/>
                    <a:pt x="563" y="1794"/>
                    <a:pt x="563" y="1339"/>
                  </a:cubicBezTo>
                  <a:cubicBezTo>
                    <a:pt x="563" y="884"/>
                    <a:pt x="884" y="562"/>
                    <a:pt x="1339" y="562"/>
                  </a:cubicBezTo>
                  <a:close/>
                  <a:moveTo>
                    <a:pt x="1339" y="0"/>
                  </a:moveTo>
                  <a:cubicBezTo>
                    <a:pt x="563" y="0"/>
                    <a:pt x="1" y="669"/>
                    <a:pt x="1" y="1339"/>
                  </a:cubicBezTo>
                  <a:cubicBezTo>
                    <a:pt x="1" y="2115"/>
                    <a:pt x="563" y="2784"/>
                    <a:pt x="1339" y="2784"/>
                  </a:cubicBezTo>
                  <a:cubicBezTo>
                    <a:pt x="2115" y="2784"/>
                    <a:pt x="2677" y="2115"/>
                    <a:pt x="2677" y="1339"/>
                  </a:cubicBezTo>
                  <a:cubicBezTo>
                    <a:pt x="2677" y="669"/>
                    <a:pt x="2115" y="0"/>
                    <a:pt x="1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943627" y="2230936"/>
              <a:ext cx="73837" cy="85809"/>
            </a:xfrm>
            <a:custGeom>
              <a:rect b="b" l="l" r="r" t="t"/>
              <a:pathLst>
                <a:path extrusionOk="0" h="3641" w="3133">
                  <a:moveTo>
                    <a:pt x="1580" y="0"/>
                  </a:moveTo>
                  <a:cubicBezTo>
                    <a:pt x="1446" y="0"/>
                    <a:pt x="1339" y="107"/>
                    <a:pt x="1339" y="321"/>
                  </a:cubicBezTo>
                  <a:lnTo>
                    <a:pt x="1339" y="2008"/>
                  </a:lnTo>
                  <a:lnTo>
                    <a:pt x="108" y="3239"/>
                  </a:lnTo>
                  <a:cubicBezTo>
                    <a:pt x="1" y="3346"/>
                    <a:pt x="1" y="3453"/>
                    <a:pt x="108" y="3560"/>
                  </a:cubicBezTo>
                  <a:cubicBezTo>
                    <a:pt x="175" y="3613"/>
                    <a:pt x="235" y="3640"/>
                    <a:pt x="305" y="3640"/>
                  </a:cubicBezTo>
                  <a:cubicBezTo>
                    <a:pt x="375" y="3640"/>
                    <a:pt x="456" y="3613"/>
                    <a:pt x="563" y="3560"/>
                  </a:cubicBezTo>
                  <a:lnTo>
                    <a:pt x="1580" y="2570"/>
                  </a:lnTo>
                  <a:lnTo>
                    <a:pt x="2677" y="3560"/>
                  </a:lnTo>
                  <a:cubicBezTo>
                    <a:pt x="2731" y="3613"/>
                    <a:pt x="2818" y="3640"/>
                    <a:pt x="2891" y="3640"/>
                  </a:cubicBezTo>
                  <a:cubicBezTo>
                    <a:pt x="2965" y="3640"/>
                    <a:pt x="3025" y="3613"/>
                    <a:pt x="3025" y="3560"/>
                  </a:cubicBezTo>
                  <a:cubicBezTo>
                    <a:pt x="3132" y="3453"/>
                    <a:pt x="3132" y="3346"/>
                    <a:pt x="3025" y="3239"/>
                  </a:cubicBezTo>
                  <a:lnTo>
                    <a:pt x="1901" y="2008"/>
                  </a:lnTo>
                  <a:lnTo>
                    <a:pt x="1901" y="321"/>
                  </a:lnTo>
                  <a:cubicBezTo>
                    <a:pt x="1901" y="107"/>
                    <a:pt x="1794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9" name="Google Shape;399;p28"/>
          <p:cNvGrpSpPr/>
          <p:nvPr/>
        </p:nvGrpSpPr>
        <p:grpSpPr>
          <a:xfrm>
            <a:off x="3514987" y="2774980"/>
            <a:ext cx="320471" cy="346961"/>
            <a:chOff x="3827874" y="2004092"/>
            <a:chExt cx="320471" cy="346961"/>
          </a:xfrm>
        </p:grpSpPr>
        <p:sp>
          <p:nvSpPr>
            <p:cNvPr id="400" name="Google Shape;400;p28"/>
            <p:cNvSpPr/>
            <p:nvPr/>
          </p:nvSpPr>
          <p:spPr>
            <a:xfrm>
              <a:off x="3896008" y="2072202"/>
              <a:ext cx="181682" cy="278851"/>
            </a:xfrm>
            <a:custGeom>
              <a:rect b="b" l="l" r="r" t="t"/>
              <a:pathLst>
                <a:path extrusionOk="0" h="11832" w="7709">
                  <a:moveTo>
                    <a:pt x="3818" y="664"/>
                  </a:moveTo>
                  <a:cubicBezTo>
                    <a:pt x="3883" y="664"/>
                    <a:pt x="3949" y="666"/>
                    <a:pt x="4015" y="670"/>
                  </a:cubicBezTo>
                  <a:cubicBezTo>
                    <a:pt x="5701" y="670"/>
                    <a:pt x="7147" y="2115"/>
                    <a:pt x="7147" y="3801"/>
                  </a:cubicBezTo>
                  <a:cubicBezTo>
                    <a:pt x="7147" y="5006"/>
                    <a:pt x="6585" y="6237"/>
                    <a:pt x="5461" y="6906"/>
                  </a:cubicBezTo>
                  <a:cubicBezTo>
                    <a:pt x="5461" y="7013"/>
                    <a:pt x="5353" y="7013"/>
                    <a:pt x="5353" y="7147"/>
                  </a:cubicBezTo>
                  <a:lnTo>
                    <a:pt x="5353" y="8593"/>
                  </a:lnTo>
                  <a:lnTo>
                    <a:pt x="2463" y="8593"/>
                  </a:lnTo>
                  <a:lnTo>
                    <a:pt x="2463" y="7147"/>
                  </a:lnTo>
                  <a:cubicBezTo>
                    <a:pt x="2463" y="7013"/>
                    <a:pt x="2356" y="7013"/>
                    <a:pt x="2249" y="6906"/>
                  </a:cubicBezTo>
                  <a:cubicBezTo>
                    <a:pt x="1232" y="6237"/>
                    <a:pt x="562" y="5006"/>
                    <a:pt x="562" y="3801"/>
                  </a:cubicBezTo>
                  <a:cubicBezTo>
                    <a:pt x="666" y="2071"/>
                    <a:pt x="2015" y="664"/>
                    <a:pt x="3818" y="664"/>
                  </a:cubicBezTo>
                  <a:close/>
                  <a:moveTo>
                    <a:pt x="5353" y="9155"/>
                  </a:moveTo>
                  <a:lnTo>
                    <a:pt x="5353" y="9824"/>
                  </a:lnTo>
                  <a:lnTo>
                    <a:pt x="2463" y="9824"/>
                  </a:lnTo>
                  <a:lnTo>
                    <a:pt x="2463" y="9155"/>
                  </a:lnTo>
                  <a:close/>
                  <a:moveTo>
                    <a:pt x="5139" y="10359"/>
                  </a:moveTo>
                  <a:lnTo>
                    <a:pt x="4577" y="11269"/>
                  </a:lnTo>
                  <a:lnTo>
                    <a:pt x="3239" y="11269"/>
                  </a:lnTo>
                  <a:lnTo>
                    <a:pt x="2677" y="10359"/>
                  </a:lnTo>
                  <a:close/>
                  <a:moveTo>
                    <a:pt x="3908" y="1"/>
                  </a:moveTo>
                  <a:cubicBezTo>
                    <a:pt x="1794" y="1"/>
                    <a:pt x="0" y="1660"/>
                    <a:pt x="0" y="3801"/>
                  </a:cubicBezTo>
                  <a:cubicBezTo>
                    <a:pt x="107" y="5247"/>
                    <a:pt x="777" y="6478"/>
                    <a:pt x="1901" y="7361"/>
                  </a:cubicBezTo>
                  <a:lnTo>
                    <a:pt x="1901" y="10038"/>
                  </a:lnTo>
                  <a:lnTo>
                    <a:pt x="1901" y="10145"/>
                  </a:lnTo>
                  <a:lnTo>
                    <a:pt x="1901" y="10252"/>
                  </a:lnTo>
                  <a:lnTo>
                    <a:pt x="2918" y="11590"/>
                  </a:lnTo>
                  <a:cubicBezTo>
                    <a:pt x="2918" y="11697"/>
                    <a:pt x="3025" y="11831"/>
                    <a:pt x="3132" y="11831"/>
                  </a:cubicBezTo>
                  <a:lnTo>
                    <a:pt x="4684" y="11831"/>
                  </a:lnTo>
                  <a:cubicBezTo>
                    <a:pt x="4791" y="11831"/>
                    <a:pt x="4791" y="11697"/>
                    <a:pt x="4925" y="11590"/>
                  </a:cubicBezTo>
                  <a:lnTo>
                    <a:pt x="5808" y="10252"/>
                  </a:lnTo>
                  <a:lnTo>
                    <a:pt x="5916" y="10145"/>
                  </a:lnTo>
                  <a:lnTo>
                    <a:pt x="5916" y="10038"/>
                  </a:lnTo>
                  <a:lnTo>
                    <a:pt x="5916" y="7361"/>
                  </a:lnTo>
                  <a:cubicBezTo>
                    <a:pt x="7040" y="6478"/>
                    <a:pt x="7709" y="5247"/>
                    <a:pt x="7709" y="3801"/>
                  </a:cubicBezTo>
                  <a:cubicBezTo>
                    <a:pt x="7709" y="1660"/>
                    <a:pt x="6023" y="1"/>
                    <a:pt x="3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983043" y="2101214"/>
              <a:ext cx="68157" cy="68157"/>
            </a:xfrm>
            <a:custGeom>
              <a:rect b="b" l="l" r="r" t="t"/>
              <a:pathLst>
                <a:path extrusionOk="0" h="2892" w="2892">
                  <a:moveTo>
                    <a:pt x="322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429"/>
                    <a:pt x="108" y="563"/>
                    <a:pt x="322" y="563"/>
                  </a:cubicBezTo>
                  <a:cubicBezTo>
                    <a:pt x="1446" y="563"/>
                    <a:pt x="2330" y="1446"/>
                    <a:pt x="2330" y="2570"/>
                  </a:cubicBezTo>
                  <a:cubicBezTo>
                    <a:pt x="2330" y="2785"/>
                    <a:pt x="2437" y="2892"/>
                    <a:pt x="2678" y="2892"/>
                  </a:cubicBezTo>
                  <a:cubicBezTo>
                    <a:pt x="2785" y="2892"/>
                    <a:pt x="2892" y="2785"/>
                    <a:pt x="2892" y="2570"/>
                  </a:cubicBezTo>
                  <a:cubicBezTo>
                    <a:pt x="2892" y="1098"/>
                    <a:pt x="176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827874" y="2156103"/>
              <a:ext cx="58070" cy="13269"/>
            </a:xfrm>
            <a:custGeom>
              <a:rect b="b" l="l" r="r" t="t"/>
              <a:pathLst>
                <a:path extrusionOk="0" h="563" w="2464">
                  <a:moveTo>
                    <a:pt x="215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456"/>
                    <a:pt x="108" y="563"/>
                    <a:pt x="215" y="563"/>
                  </a:cubicBezTo>
                  <a:lnTo>
                    <a:pt x="2222" y="563"/>
                  </a:lnTo>
                  <a:cubicBezTo>
                    <a:pt x="2329" y="563"/>
                    <a:pt x="2463" y="456"/>
                    <a:pt x="2463" y="241"/>
                  </a:cubicBezTo>
                  <a:cubicBezTo>
                    <a:pt x="2463" y="108"/>
                    <a:pt x="232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4087777" y="2156103"/>
              <a:ext cx="60568" cy="13269"/>
            </a:xfrm>
            <a:custGeom>
              <a:rect b="b" l="l" r="r" t="t"/>
              <a:pathLst>
                <a:path extrusionOk="0" h="563" w="2570">
                  <a:moveTo>
                    <a:pt x="348" y="1"/>
                  </a:moveTo>
                  <a:cubicBezTo>
                    <a:pt x="134" y="1"/>
                    <a:pt x="0" y="108"/>
                    <a:pt x="0" y="241"/>
                  </a:cubicBezTo>
                  <a:cubicBezTo>
                    <a:pt x="0" y="456"/>
                    <a:pt x="134" y="563"/>
                    <a:pt x="348" y="563"/>
                  </a:cubicBezTo>
                  <a:lnTo>
                    <a:pt x="2248" y="563"/>
                  </a:lnTo>
                  <a:cubicBezTo>
                    <a:pt x="2463" y="563"/>
                    <a:pt x="2570" y="456"/>
                    <a:pt x="2570" y="241"/>
                  </a:cubicBezTo>
                  <a:cubicBezTo>
                    <a:pt x="2570" y="108"/>
                    <a:pt x="2463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872653" y="2230529"/>
              <a:ext cx="47347" cy="46711"/>
            </a:xfrm>
            <a:custGeom>
              <a:rect b="b" l="l" r="r" t="t"/>
              <a:pathLst>
                <a:path extrusionOk="0" h="1982" w="2009">
                  <a:moveTo>
                    <a:pt x="1664" y="1"/>
                  </a:moveTo>
                  <a:cubicBezTo>
                    <a:pt x="1580" y="1"/>
                    <a:pt x="1500" y="28"/>
                    <a:pt x="1446" y="81"/>
                  </a:cubicBezTo>
                  <a:lnTo>
                    <a:pt x="108" y="1527"/>
                  </a:lnTo>
                  <a:cubicBezTo>
                    <a:pt x="1" y="1634"/>
                    <a:pt x="1" y="1767"/>
                    <a:pt x="1" y="1875"/>
                  </a:cubicBezTo>
                  <a:cubicBezTo>
                    <a:pt x="108" y="1982"/>
                    <a:pt x="322" y="1982"/>
                    <a:pt x="429" y="1982"/>
                  </a:cubicBezTo>
                  <a:lnTo>
                    <a:pt x="429" y="1875"/>
                  </a:lnTo>
                  <a:lnTo>
                    <a:pt x="1901" y="536"/>
                  </a:lnTo>
                  <a:cubicBezTo>
                    <a:pt x="2008" y="429"/>
                    <a:pt x="2008" y="188"/>
                    <a:pt x="1901" y="81"/>
                  </a:cubicBezTo>
                  <a:cubicBezTo>
                    <a:pt x="1834" y="28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056220" y="2046349"/>
              <a:ext cx="47347" cy="46711"/>
            </a:xfrm>
            <a:custGeom>
              <a:rect b="b" l="l" r="r" t="t"/>
              <a:pathLst>
                <a:path extrusionOk="0" h="1982" w="2009">
                  <a:moveTo>
                    <a:pt x="1700" y="0"/>
                  </a:moveTo>
                  <a:cubicBezTo>
                    <a:pt x="1634" y="0"/>
                    <a:pt x="1580" y="27"/>
                    <a:pt x="1580" y="81"/>
                  </a:cubicBezTo>
                  <a:lnTo>
                    <a:pt x="135" y="1419"/>
                  </a:lnTo>
                  <a:cubicBezTo>
                    <a:pt x="1" y="1553"/>
                    <a:pt x="1" y="1767"/>
                    <a:pt x="135" y="1874"/>
                  </a:cubicBezTo>
                  <a:cubicBezTo>
                    <a:pt x="242" y="1874"/>
                    <a:pt x="242" y="1981"/>
                    <a:pt x="349" y="1981"/>
                  </a:cubicBezTo>
                  <a:cubicBezTo>
                    <a:pt x="349" y="1981"/>
                    <a:pt x="456" y="1874"/>
                    <a:pt x="563" y="1874"/>
                  </a:cubicBezTo>
                  <a:lnTo>
                    <a:pt x="1901" y="429"/>
                  </a:lnTo>
                  <a:cubicBezTo>
                    <a:pt x="2008" y="322"/>
                    <a:pt x="2008" y="214"/>
                    <a:pt x="1901" y="81"/>
                  </a:cubicBezTo>
                  <a:cubicBezTo>
                    <a:pt x="1848" y="27"/>
                    <a:pt x="1767" y="0"/>
                    <a:pt x="1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056220" y="2230529"/>
              <a:ext cx="47347" cy="47748"/>
            </a:xfrm>
            <a:custGeom>
              <a:rect b="b" l="l" r="r" t="t"/>
              <a:pathLst>
                <a:path extrusionOk="0" h="2026" w="2009">
                  <a:moveTo>
                    <a:pt x="349" y="1"/>
                  </a:moveTo>
                  <a:cubicBezTo>
                    <a:pt x="268" y="1"/>
                    <a:pt x="188" y="28"/>
                    <a:pt x="135" y="81"/>
                  </a:cubicBezTo>
                  <a:cubicBezTo>
                    <a:pt x="1" y="188"/>
                    <a:pt x="1" y="429"/>
                    <a:pt x="135" y="536"/>
                  </a:cubicBezTo>
                  <a:lnTo>
                    <a:pt x="1580" y="1875"/>
                  </a:lnTo>
                  <a:cubicBezTo>
                    <a:pt x="1580" y="1950"/>
                    <a:pt x="1687" y="2026"/>
                    <a:pt x="1788" y="2026"/>
                  </a:cubicBezTo>
                  <a:cubicBezTo>
                    <a:pt x="1829" y="2026"/>
                    <a:pt x="1870" y="2013"/>
                    <a:pt x="1901" y="1982"/>
                  </a:cubicBezTo>
                  <a:cubicBezTo>
                    <a:pt x="2008" y="1875"/>
                    <a:pt x="2008" y="1634"/>
                    <a:pt x="2008" y="1527"/>
                  </a:cubicBezTo>
                  <a:lnTo>
                    <a:pt x="1901" y="1527"/>
                  </a:lnTo>
                  <a:lnTo>
                    <a:pt x="563" y="81"/>
                  </a:lnTo>
                  <a:cubicBezTo>
                    <a:pt x="509" y="28"/>
                    <a:pt x="42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872653" y="2046349"/>
              <a:ext cx="44825" cy="46074"/>
            </a:xfrm>
            <a:custGeom>
              <a:rect b="b" l="l" r="r" t="t"/>
              <a:pathLst>
                <a:path extrusionOk="0" h="1955" w="1902">
                  <a:moveTo>
                    <a:pt x="269" y="0"/>
                  </a:moveTo>
                  <a:cubicBezTo>
                    <a:pt x="215" y="0"/>
                    <a:pt x="162" y="27"/>
                    <a:pt x="108" y="81"/>
                  </a:cubicBezTo>
                  <a:cubicBezTo>
                    <a:pt x="1" y="214"/>
                    <a:pt x="1" y="429"/>
                    <a:pt x="108" y="429"/>
                  </a:cubicBezTo>
                  <a:lnTo>
                    <a:pt x="1446" y="1874"/>
                  </a:lnTo>
                  <a:cubicBezTo>
                    <a:pt x="1500" y="1927"/>
                    <a:pt x="1580" y="1954"/>
                    <a:pt x="1664" y="1954"/>
                  </a:cubicBezTo>
                  <a:cubicBezTo>
                    <a:pt x="1747" y="1954"/>
                    <a:pt x="1834" y="1927"/>
                    <a:pt x="1901" y="1874"/>
                  </a:cubicBezTo>
                  <a:lnTo>
                    <a:pt x="1901" y="1419"/>
                  </a:lnTo>
                  <a:lnTo>
                    <a:pt x="429" y="81"/>
                  </a:lnTo>
                  <a:cubicBezTo>
                    <a:pt x="376" y="27"/>
                    <a:pt x="32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980521" y="2004092"/>
              <a:ext cx="12656" cy="57410"/>
            </a:xfrm>
            <a:custGeom>
              <a:rect b="b" l="l" r="r" t="t"/>
              <a:pathLst>
                <a:path extrusionOk="0" h="2436" w="537">
                  <a:moveTo>
                    <a:pt x="322" y="0"/>
                  </a:moveTo>
                  <a:cubicBezTo>
                    <a:pt x="108" y="0"/>
                    <a:pt x="1" y="107"/>
                    <a:pt x="1" y="214"/>
                  </a:cubicBezTo>
                  <a:lnTo>
                    <a:pt x="1" y="2222"/>
                  </a:lnTo>
                  <a:cubicBezTo>
                    <a:pt x="1" y="2329"/>
                    <a:pt x="108" y="2436"/>
                    <a:pt x="322" y="2436"/>
                  </a:cubicBezTo>
                  <a:cubicBezTo>
                    <a:pt x="429" y="2436"/>
                    <a:pt x="536" y="2329"/>
                    <a:pt x="536" y="2222"/>
                  </a:cubicBezTo>
                  <a:lnTo>
                    <a:pt x="536" y="214"/>
                  </a:lnTo>
                  <a:cubicBezTo>
                    <a:pt x="536" y="107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9" name="Google Shape;409;p28"/>
          <p:cNvSpPr/>
          <p:nvPr/>
        </p:nvSpPr>
        <p:spPr>
          <a:xfrm>
            <a:off x="6476586" y="3855893"/>
            <a:ext cx="320490" cy="229743"/>
          </a:xfrm>
          <a:custGeom>
            <a:rect b="b" l="l" r="r" t="t"/>
            <a:pathLst>
              <a:path extrusionOk="0" h="11590" w="16168">
                <a:moveTo>
                  <a:pt x="3115" y="3326"/>
                </a:moveTo>
                <a:cubicBezTo>
                  <a:pt x="3189" y="3326"/>
                  <a:pt x="3267" y="3332"/>
                  <a:pt x="3346" y="3346"/>
                </a:cubicBezTo>
                <a:cubicBezTo>
                  <a:pt x="4016" y="3346"/>
                  <a:pt x="4444" y="3881"/>
                  <a:pt x="4551" y="4550"/>
                </a:cubicBezTo>
                <a:lnTo>
                  <a:pt x="4551" y="11027"/>
                </a:lnTo>
                <a:lnTo>
                  <a:pt x="2008" y="11027"/>
                </a:lnTo>
                <a:lnTo>
                  <a:pt x="2008" y="4550"/>
                </a:lnTo>
                <a:cubicBezTo>
                  <a:pt x="2008" y="3851"/>
                  <a:pt x="2442" y="3326"/>
                  <a:pt x="3115" y="3326"/>
                </a:cubicBezTo>
                <a:close/>
                <a:moveTo>
                  <a:pt x="8138" y="1874"/>
                </a:moveTo>
                <a:cubicBezTo>
                  <a:pt x="8807" y="2007"/>
                  <a:pt x="9369" y="2436"/>
                  <a:pt x="9369" y="3105"/>
                </a:cubicBezTo>
                <a:lnTo>
                  <a:pt x="9369" y="11027"/>
                </a:lnTo>
                <a:lnTo>
                  <a:pt x="6799" y="11027"/>
                </a:lnTo>
                <a:lnTo>
                  <a:pt x="6799" y="3105"/>
                </a:lnTo>
                <a:cubicBezTo>
                  <a:pt x="6799" y="2436"/>
                  <a:pt x="7468" y="1874"/>
                  <a:pt x="8138" y="1874"/>
                </a:cubicBezTo>
                <a:close/>
                <a:moveTo>
                  <a:pt x="12929" y="535"/>
                </a:moveTo>
                <a:cubicBezTo>
                  <a:pt x="13598" y="535"/>
                  <a:pt x="14160" y="1097"/>
                  <a:pt x="14160" y="1767"/>
                </a:cubicBezTo>
                <a:lnTo>
                  <a:pt x="14160" y="11027"/>
                </a:lnTo>
                <a:lnTo>
                  <a:pt x="11590" y="11027"/>
                </a:lnTo>
                <a:lnTo>
                  <a:pt x="11590" y="1767"/>
                </a:lnTo>
                <a:cubicBezTo>
                  <a:pt x="11697" y="1097"/>
                  <a:pt x="12259" y="535"/>
                  <a:pt x="12929" y="535"/>
                </a:cubicBezTo>
                <a:close/>
                <a:moveTo>
                  <a:pt x="12822" y="0"/>
                </a:moveTo>
                <a:cubicBezTo>
                  <a:pt x="11912" y="0"/>
                  <a:pt x="11135" y="776"/>
                  <a:pt x="11028" y="1767"/>
                </a:cubicBezTo>
                <a:lnTo>
                  <a:pt x="11028" y="11027"/>
                </a:lnTo>
                <a:lnTo>
                  <a:pt x="9904" y="11027"/>
                </a:lnTo>
                <a:lnTo>
                  <a:pt x="9904" y="3105"/>
                </a:lnTo>
                <a:cubicBezTo>
                  <a:pt x="9904" y="2115"/>
                  <a:pt x="9021" y="1338"/>
                  <a:pt x="8030" y="1338"/>
                </a:cubicBezTo>
                <a:cubicBezTo>
                  <a:pt x="7013" y="1445"/>
                  <a:pt x="6237" y="2222"/>
                  <a:pt x="6237" y="3105"/>
                </a:cubicBezTo>
                <a:lnTo>
                  <a:pt x="6237" y="11027"/>
                </a:lnTo>
                <a:lnTo>
                  <a:pt x="5113" y="11027"/>
                </a:lnTo>
                <a:lnTo>
                  <a:pt x="5113" y="4550"/>
                </a:lnTo>
                <a:cubicBezTo>
                  <a:pt x="5012" y="3615"/>
                  <a:pt x="4314" y="2775"/>
                  <a:pt x="3379" y="2775"/>
                </a:cubicBezTo>
                <a:cubicBezTo>
                  <a:pt x="3325" y="2775"/>
                  <a:pt x="3269" y="2778"/>
                  <a:pt x="3213" y="2784"/>
                </a:cubicBezTo>
                <a:cubicBezTo>
                  <a:pt x="2222" y="2784"/>
                  <a:pt x="1446" y="3560"/>
                  <a:pt x="1446" y="4550"/>
                </a:cubicBezTo>
                <a:lnTo>
                  <a:pt x="1446" y="11027"/>
                </a:lnTo>
                <a:lnTo>
                  <a:pt x="215" y="11027"/>
                </a:lnTo>
                <a:cubicBezTo>
                  <a:pt x="108" y="11027"/>
                  <a:pt x="1" y="11135"/>
                  <a:pt x="1" y="11242"/>
                </a:cubicBezTo>
                <a:cubicBezTo>
                  <a:pt x="1" y="11482"/>
                  <a:pt x="108" y="11590"/>
                  <a:pt x="215" y="11590"/>
                </a:cubicBezTo>
                <a:lnTo>
                  <a:pt x="15926" y="11590"/>
                </a:lnTo>
                <a:cubicBezTo>
                  <a:pt x="16060" y="11590"/>
                  <a:pt x="16167" y="11482"/>
                  <a:pt x="16167" y="11242"/>
                </a:cubicBezTo>
                <a:cubicBezTo>
                  <a:pt x="16167" y="11135"/>
                  <a:pt x="16060" y="11027"/>
                  <a:pt x="15926" y="11027"/>
                </a:cubicBezTo>
                <a:lnTo>
                  <a:pt x="14722" y="11027"/>
                </a:lnTo>
                <a:lnTo>
                  <a:pt x="14722" y="1767"/>
                </a:lnTo>
                <a:cubicBezTo>
                  <a:pt x="14722" y="776"/>
                  <a:pt x="13812" y="0"/>
                  <a:pt x="1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077450" y="2013000"/>
            <a:ext cx="989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b="1" lang="e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ore 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Starting up in JIRA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947490" y="3708785"/>
            <a:ext cx="143287" cy="144004"/>
          </a:xfrm>
          <a:custGeom>
            <a:rect b="b" l="l" r="r" t="t"/>
            <a:pathLst>
              <a:path extrusionOk="0" h="803" w="799">
                <a:moveTo>
                  <a:pt x="399" y="1"/>
                </a:moveTo>
                <a:cubicBezTo>
                  <a:pt x="176" y="1"/>
                  <a:pt x="0" y="180"/>
                  <a:pt x="0" y="403"/>
                </a:cubicBezTo>
                <a:cubicBezTo>
                  <a:pt x="0" y="623"/>
                  <a:pt x="176" y="802"/>
                  <a:pt x="399" y="802"/>
                </a:cubicBezTo>
                <a:cubicBezTo>
                  <a:pt x="619" y="802"/>
                  <a:pt x="798" y="623"/>
                  <a:pt x="798" y="403"/>
                </a:cubicBezTo>
                <a:cubicBezTo>
                  <a:pt x="798" y="180"/>
                  <a:pt x="619" y="1"/>
                  <a:pt x="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852264" y="2776439"/>
            <a:ext cx="337324" cy="1170862"/>
          </a:xfrm>
          <a:custGeom>
            <a:rect b="b" l="l" r="r" t="t"/>
            <a:pathLst>
              <a:path extrusionOk="0" h="6529" w="1881">
                <a:moveTo>
                  <a:pt x="930" y="5000"/>
                </a:moveTo>
                <a:cubicBezTo>
                  <a:pt x="1258" y="5000"/>
                  <a:pt x="1529" y="5271"/>
                  <a:pt x="1529" y="5599"/>
                </a:cubicBezTo>
                <a:cubicBezTo>
                  <a:pt x="1529" y="5930"/>
                  <a:pt x="1258" y="6201"/>
                  <a:pt x="930" y="6201"/>
                </a:cubicBezTo>
                <a:cubicBezTo>
                  <a:pt x="599" y="6201"/>
                  <a:pt x="328" y="5930"/>
                  <a:pt x="328" y="5599"/>
                </a:cubicBezTo>
                <a:cubicBezTo>
                  <a:pt x="328" y="5271"/>
                  <a:pt x="599" y="5000"/>
                  <a:pt x="930" y="5000"/>
                </a:cubicBezTo>
                <a:close/>
                <a:moveTo>
                  <a:pt x="765" y="0"/>
                </a:moveTo>
                <a:lnTo>
                  <a:pt x="765" y="3966"/>
                </a:lnTo>
                <a:cubicBezTo>
                  <a:pt x="765" y="4328"/>
                  <a:pt x="609" y="4662"/>
                  <a:pt x="342" y="4879"/>
                </a:cubicBezTo>
                <a:cubicBezTo>
                  <a:pt x="126" y="5058"/>
                  <a:pt x="0" y="5318"/>
                  <a:pt x="0" y="5599"/>
                </a:cubicBezTo>
                <a:cubicBezTo>
                  <a:pt x="0" y="6113"/>
                  <a:pt x="416" y="6529"/>
                  <a:pt x="930" y="6529"/>
                </a:cubicBezTo>
                <a:cubicBezTo>
                  <a:pt x="964" y="6529"/>
                  <a:pt x="1001" y="6529"/>
                  <a:pt x="1035" y="6525"/>
                </a:cubicBezTo>
                <a:cubicBezTo>
                  <a:pt x="1475" y="6475"/>
                  <a:pt x="1819" y="6120"/>
                  <a:pt x="1857" y="5680"/>
                </a:cubicBezTo>
                <a:cubicBezTo>
                  <a:pt x="1880" y="5379"/>
                  <a:pt x="1759" y="5085"/>
                  <a:pt x="1532" y="4892"/>
                </a:cubicBezTo>
                <a:cubicBezTo>
                  <a:pt x="1255" y="4656"/>
                  <a:pt x="1096" y="4321"/>
                  <a:pt x="1096" y="3976"/>
                </a:cubicBezTo>
                <a:lnTo>
                  <a:pt x="109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513325" y="1956175"/>
            <a:ext cx="1010359" cy="920872"/>
          </a:xfrm>
          <a:custGeom>
            <a:rect b="b" l="l" r="r" t="t"/>
            <a:pathLst>
              <a:path extrusionOk="0" h="5135" w="5634">
                <a:moveTo>
                  <a:pt x="2818" y="1"/>
                </a:moveTo>
                <a:cubicBezTo>
                  <a:pt x="2161" y="1"/>
                  <a:pt x="1503" y="252"/>
                  <a:pt x="1001" y="754"/>
                </a:cubicBezTo>
                <a:cubicBezTo>
                  <a:pt x="1" y="1755"/>
                  <a:pt x="1" y="3381"/>
                  <a:pt x="1001" y="4382"/>
                </a:cubicBezTo>
                <a:cubicBezTo>
                  <a:pt x="1503" y="4884"/>
                  <a:pt x="2161" y="5135"/>
                  <a:pt x="2818" y="5135"/>
                </a:cubicBezTo>
                <a:cubicBezTo>
                  <a:pt x="3475" y="5135"/>
                  <a:pt x="4132" y="4884"/>
                  <a:pt x="4632" y="4382"/>
                </a:cubicBezTo>
                <a:cubicBezTo>
                  <a:pt x="5633" y="3381"/>
                  <a:pt x="5633" y="1755"/>
                  <a:pt x="4632" y="754"/>
                </a:cubicBezTo>
                <a:cubicBezTo>
                  <a:pt x="4132" y="252"/>
                  <a:pt x="3475" y="1"/>
                  <a:pt x="28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610124" y="2160434"/>
            <a:ext cx="806458" cy="512532"/>
          </a:xfrm>
          <a:custGeom>
            <a:rect b="b" l="l" r="r" t="t"/>
            <a:pathLst>
              <a:path extrusionOk="0" h="2858" w="4497">
                <a:moveTo>
                  <a:pt x="3067" y="0"/>
                </a:moveTo>
                <a:lnTo>
                  <a:pt x="3067" y="254"/>
                </a:lnTo>
                <a:lnTo>
                  <a:pt x="1" y="257"/>
                </a:lnTo>
                <a:lnTo>
                  <a:pt x="1" y="2604"/>
                </a:lnTo>
                <a:lnTo>
                  <a:pt x="3067" y="2604"/>
                </a:lnTo>
                <a:lnTo>
                  <a:pt x="3067" y="2857"/>
                </a:lnTo>
                <a:lnTo>
                  <a:pt x="4497" y="1427"/>
                </a:lnTo>
                <a:lnTo>
                  <a:pt x="306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2861312" y="2205267"/>
            <a:ext cx="143287" cy="143287"/>
          </a:xfrm>
          <a:custGeom>
            <a:rect b="b" l="l" r="r" t="t"/>
            <a:pathLst>
              <a:path extrusionOk="0" h="799" w="799">
                <a:moveTo>
                  <a:pt x="399" y="1"/>
                </a:moveTo>
                <a:cubicBezTo>
                  <a:pt x="180" y="1"/>
                  <a:pt x="1" y="180"/>
                  <a:pt x="1" y="399"/>
                </a:cubicBezTo>
                <a:cubicBezTo>
                  <a:pt x="1" y="619"/>
                  <a:pt x="180" y="798"/>
                  <a:pt x="399" y="798"/>
                </a:cubicBezTo>
                <a:cubicBezTo>
                  <a:pt x="619" y="798"/>
                  <a:pt x="798" y="619"/>
                  <a:pt x="798" y="399"/>
                </a:cubicBezTo>
                <a:cubicBezTo>
                  <a:pt x="798" y="180"/>
                  <a:pt x="619" y="1"/>
                  <a:pt x="3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2766086" y="2110042"/>
            <a:ext cx="337324" cy="1324909"/>
          </a:xfrm>
          <a:custGeom>
            <a:rect b="b" l="l" r="r" t="t"/>
            <a:pathLst>
              <a:path extrusionOk="0" h="7388" w="1881">
                <a:moveTo>
                  <a:pt x="930" y="332"/>
                </a:moveTo>
                <a:cubicBezTo>
                  <a:pt x="1262" y="332"/>
                  <a:pt x="1529" y="599"/>
                  <a:pt x="1529" y="930"/>
                </a:cubicBezTo>
                <a:cubicBezTo>
                  <a:pt x="1529" y="1262"/>
                  <a:pt x="1262" y="1529"/>
                  <a:pt x="930" y="1529"/>
                </a:cubicBezTo>
                <a:cubicBezTo>
                  <a:pt x="599" y="1529"/>
                  <a:pt x="332" y="1262"/>
                  <a:pt x="332" y="930"/>
                </a:cubicBezTo>
                <a:cubicBezTo>
                  <a:pt x="332" y="599"/>
                  <a:pt x="599" y="332"/>
                  <a:pt x="930" y="332"/>
                </a:cubicBezTo>
                <a:close/>
                <a:moveTo>
                  <a:pt x="930" y="1"/>
                </a:moveTo>
                <a:cubicBezTo>
                  <a:pt x="417" y="1"/>
                  <a:pt x="1" y="417"/>
                  <a:pt x="1" y="930"/>
                </a:cubicBezTo>
                <a:cubicBezTo>
                  <a:pt x="1" y="1211"/>
                  <a:pt x="126" y="1475"/>
                  <a:pt x="346" y="1651"/>
                </a:cubicBezTo>
                <a:cubicBezTo>
                  <a:pt x="613" y="1870"/>
                  <a:pt x="765" y="2202"/>
                  <a:pt x="765" y="2567"/>
                </a:cubicBezTo>
                <a:lnTo>
                  <a:pt x="765" y="7388"/>
                </a:lnTo>
                <a:lnTo>
                  <a:pt x="1096" y="7388"/>
                </a:lnTo>
                <a:lnTo>
                  <a:pt x="1096" y="2553"/>
                </a:lnTo>
                <a:cubicBezTo>
                  <a:pt x="1096" y="2208"/>
                  <a:pt x="1255" y="1874"/>
                  <a:pt x="1532" y="1637"/>
                </a:cubicBezTo>
                <a:cubicBezTo>
                  <a:pt x="1762" y="1444"/>
                  <a:pt x="1880" y="1150"/>
                  <a:pt x="1857" y="853"/>
                </a:cubicBezTo>
                <a:cubicBezTo>
                  <a:pt x="1820" y="410"/>
                  <a:pt x="1475" y="55"/>
                  <a:pt x="1035" y="7"/>
                </a:cubicBezTo>
                <a:cubicBezTo>
                  <a:pt x="1001" y="4"/>
                  <a:pt x="964" y="1"/>
                  <a:pt x="930" y="1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2427148" y="3334878"/>
            <a:ext cx="1010897" cy="920872"/>
          </a:xfrm>
          <a:custGeom>
            <a:rect b="b" l="l" r="r" t="t"/>
            <a:pathLst>
              <a:path extrusionOk="0" h="5135" w="5637">
                <a:moveTo>
                  <a:pt x="2819" y="1"/>
                </a:moveTo>
                <a:cubicBezTo>
                  <a:pt x="2162" y="1"/>
                  <a:pt x="1505" y="252"/>
                  <a:pt x="1005" y="754"/>
                </a:cubicBezTo>
                <a:cubicBezTo>
                  <a:pt x="1" y="1755"/>
                  <a:pt x="1" y="3381"/>
                  <a:pt x="1005" y="4382"/>
                </a:cubicBezTo>
                <a:cubicBezTo>
                  <a:pt x="1505" y="4884"/>
                  <a:pt x="2162" y="5135"/>
                  <a:pt x="2819" y="5135"/>
                </a:cubicBezTo>
                <a:cubicBezTo>
                  <a:pt x="3476" y="5135"/>
                  <a:pt x="4132" y="4884"/>
                  <a:pt x="4633" y="4382"/>
                </a:cubicBezTo>
                <a:cubicBezTo>
                  <a:pt x="5637" y="3381"/>
                  <a:pt x="5637" y="1755"/>
                  <a:pt x="4633" y="754"/>
                </a:cubicBezTo>
                <a:cubicBezTo>
                  <a:pt x="4132" y="252"/>
                  <a:pt x="3476" y="1"/>
                  <a:pt x="281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3524664" y="3538420"/>
            <a:ext cx="806458" cy="513250"/>
          </a:xfrm>
          <a:custGeom>
            <a:rect b="b" l="l" r="r" t="t"/>
            <a:pathLst>
              <a:path extrusionOk="0" h="2862" w="4497">
                <a:moveTo>
                  <a:pt x="3067" y="1"/>
                </a:moveTo>
                <a:lnTo>
                  <a:pt x="3067" y="254"/>
                </a:lnTo>
                <a:lnTo>
                  <a:pt x="0" y="254"/>
                </a:lnTo>
                <a:lnTo>
                  <a:pt x="0" y="2604"/>
                </a:lnTo>
                <a:lnTo>
                  <a:pt x="3067" y="2608"/>
                </a:lnTo>
                <a:lnTo>
                  <a:pt x="3067" y="2861"/>
                </a:lnTo>
                <a:lnTo>
                  <a:pt x="4497" y="1431"/>
                </a:lnTo>
                <a:lnTo>
                  <a:pt x="30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5094461" y="3708785"/>
            <a:ext cx="143287" cy="144004"/>
          </a:xfrm>
          <a:custGeom>
            <a:rect b="b" l="l" r="r" t="t"/>
            <a:pathLst>
              <a:path extrusionOk="0" h="803" w="799">
                <a:moveTo>
                  <a:pt x="400" y="1"/>
                </a:moveTo>
                <a:cubicBezTo>
                  <a:pt x="180" y="1"/>
                  <a:pt x="1" y="180"/>
                  <a:pt x="1" y="403"/>
                </a:cubicBezTo>
                <a:cubicBezTo>
                  <a:pt x="1" y="623"/>
                  <a:pt x="180" y="802"/>
                  <a:pt x="400" y="802"/>
                </a:cubicBezTo>
                <a:cubicBezTo>
                  <a:pt x="620" y="802"/>
                  <a:pt x="799" y="623"/>
                  <a:pt x="799" y="403"/>
                </a:cubicBezTo>
                <a:cubicBezTo>
                  <a:pt x="799" y="180"/>
                  <a:pt x="620" y="1"/>
                  <a:pt x="4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4999414" y="2776439"/>
            <a:ext cx="337145" cy="1170862"/>
          </a:xfrm>
          <a:custGeom>
            <a:rect b="b" l="l" r="r" t="t"/>
            <a:pathLst>
              <a:path extrusionOk="0" h="6529" w="1880">
                <a:moveTo>
                  <a:pt x="930" y="5000"/>
                </a:moveTo>
                <a:cubicBezTo>
                  <a:pt x="1261" y="5000"/>
                  <a:pt x="1528" y="5271"/>
                  <a:pt x="1528" y="5599"/>
                </a:cubicBezTo>
                <a:cubicBezTo>
                  <a:pt x="1528" y="5930"/>
                  <a:pt x="1261" y="6201"/>
                  <a:pt x="930" y="6201"/>
                </a:cubicBezTo>
                <a:cubicBezTo>
                  <a:pt x="599" y="6201"/>
                  <a:pt x="331" y="5930"/>
                  <a:pt x="331" y="5599"/>
                </a:cubicBezTo>
                <a:cubicBezTo>
                  <a:pt x="331" y="5271"/>
                  <a:pt x="599" y="5000"/>
                  <a:pt x="930" y="5000"/>
                </a:cubicBezTo>
                <a:close/>
                <a:moveTo>
                  <a:pt x="764" y="0"/>
                </a:moveTo>
                <a:lnTo>
                  <a:pt x="764" y="3966"/>
                </a:lnTo>
                <a:cubicBezTo>
                  <a:pt x="764" y="4328"/>
                  <a:pt x="612" y="4662"/>
                  <a:pt x="345" y="4879"/>
                </a:cubicBezTo>
                <a:cubicBezTo>
                  <a:pt x="125" y="5058"/>
                  <a:pt x="0" y="5318"/>
                  <a:pt x="0" y="5599"/>
                </a:cubicBezTo>
                <a:cubicBezTo>
                  <a:pt x="0" y="6113"/>
                  <a:pt x="416" y="6529"/>
                  <a:pt x="930" y="6529"/>
                </a:cubicBezTo>
                <a:cubicBezTo>
                  <a:pt x="964" y="6529"/>
                  <a:pt x="1001" y="6529"/>
                  <a:pt x="1035" y="6525"/>
                </a:cubicBezTo>
                <a:cubicBezTo>
                  <a:pt x="1474" y="6475"/>
                  <a:pt x="1819" y="6120"/>
                  <a:pt x="1856" y="5680"/>
                </a:cubicBezTo>
                <a:cubicBezTo>
                  <a:pt x="1880" y="5379"/>
                  <a:pt x="1758" y="5085"/>
                  <a:pt x="1532" y="4892"/>
                </a:cubicBezTo>
                <a:cubicBezTo>
                  <a:pt x="1254" y="4656"/>
                  <a:pt x="1096" y="4321"/>
                  <a:pt x="1096" y="3976"/>
                </a:cubicBezTo>
                <a:lnTo>
                  <a:pt x="109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4661013" y="1956534"/>
            <a:ext cx="1012691" cy="920872"/>
          </a:xfrm>
          <a:custGeom>
            <a:rect b="b" l="l" r="r" t="t"/>
            <a:pathLst>
              <a:path extrusionOk="0" h="5135" w="5647">
                <a:moveTo>
                  <a:pt x="2827" y="0"/>
                </a:moveTo>
                <a:cubicBezTo>
                  <a:pt x="2633" y="0"/>
                  <a:pt x="2436" y="23"/>
                  <a:pt x="2239" y="69"/>
                </a:cubicBezTo>
                <a:cubicBezTo>
                  <a:pt x="859" y="390"/>
                  <a:pt x="1" y="1773"/>
                  <a:pt x="325" y="3152"/>
                </a:cubicBezTo>
                <a:cubicBezTo>
                  <a:pt x="603" y="4335"/>
                  <a:pt x="1657" y="5134"/>
                  <a:pt x="2820" y="5134"/>
                </a:cubicBezTo>
                <a:cubicBezTo>
                  <a:pt x="3014" y="5134"/>
                  <a:pt x="3211" y="5112"/>
                  <a:pt x="3409" y="5066"/>
                </a:cubicBezTo>
                <a:cubicBezTo>
                  <a:pt x="4788" y="4741"/>
                  <a:pt x="5647" y="3362"/>
                  <a:pt x="5322" y="1983"/>
                </a:cubicBezTo>
                <a:cubicBezTo>
                  <a:pt x="5047" y="800"/>
                  <a:pt x="3992" y="0"/>
                  <a:pt x="28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5757274" y="2160434"/>
            <a:ext cx="806458" cy="512532"/>
          </a:xfrm>
          <a:custGeom>
            <a:rect b="b" l="l" r="r" t="t"/>
            <a:pathLst>
              <a:path extrusionOk="0" h="2858" w="4497">
                <a:moveTo>
                  <a:pt x="3070" y="0"/>
                </a:moveTo>
                <a:lnTo>
                  <a:pt x="3070" y="254"/>
                </a:lnTo>
                <a:lnTo>
                  <a:pt x="0" y="257"/>
                </a:lnTo>
                <a:lnTo>
                  <a:pt x="0" y="2604"/>
                </a:lnTo>
                <a:lnTo>
                  <a:pt x="3070" y="2604"/>
                </a:lnTo>
                <a:lnTo>
                  <a:pt x="3070" y="2857"/>
                </a:lnTo>
                <a:lnTo>
                  <a:pt x="4497" y="1427"/>
                </a:lnTo>
                <a:lnTo>
                  <a:pt x="30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7160862" y="2205267"/>
            <a:ext cx="143287" cy="143287"/>
          </a:xfrm>
          <a:custGeom>
            <a:rect b="b" l="l" r="r" t="t"/>
            <a:pathLst>
              <a:path extrusionOk="0" h="799" w="799">
                <a:moveTo>
                  <a:pt x="399" y="1"/>
                </a:moveTo>
                <a:cubicBezTo>
                  <a:pt x="179" y="1"/>
                  <a:pt x="0" y="180"/>
                  <a:pt x="0" y="399"/>
                </a:cubicBezTo>
                <a:cubicBezTo>
                  <a:pt x="0" y="619"/>
                  <a:pt x="179" y="798"/>
                  <a:pt x="399" y="798"/>
                </a:cubicBezTo>
                <a:cubicBezTo>
                  <a:pt x="622" y="798"/>
                  <a:pt x="798" y="619"/>
                  <a:pt x="798" y="399"/>
                </a:cubicBezTo>
                <a:cubicBezTo>
                  <a:pt x="798" y="180"/>
                  <a:pt x="622" y="1"/>
                  <a:pt x="3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7065637" y="2110042"/>
            <a:ext cx="337862" cy="1324909"/>
          </a:xfrm>
          <a:custGeom>
            <a:rect b="b" l="l" r="r" t="t"/>
            <a:pathLst>
              <a:path extrusionOk="0" h="7388" w="1884">
                <a:moveTo>
                  <a:pt x="930" y="332"/>
                </a:moveTo>
                <a:cubicBezTo>
                  <a:pt x="1261" y="332"/>
                  <a:pt x="1532" y="599"/>
                  <a:pt x="1532" y="930"/>
                </a:cubicBezTo>
                <a:cubicBezTo>
                  <a:pt x="1532" y="1262"/>
                  <a:pt x="1261" y="1529"/>
                  <a:pt x="930" y="1529"/>
                </a:cubicBezTo>
                <a:cubicBezTo>
                  <a:pt x="599" y="1529"/>
                  <a:pt x="332" y="1262"/>
                  <a:pt x="332" y="930"/>
                </a:cubicBezTo>
                <a:cubicBezTo>
                  <a:pt x="332" y="599"/>
                  <a:pt x="599" y="332"/>
                  <a:pt x="930" y="332"/>
                </a:cubicBezTo>
                <a:close/>
                <a:moveTo>
                  <a:pt x="930" y="1"/>
                </a:moveTo>
                <a:cubicBezTo>
                  <a:pt x="420" y="1"/>
                  <a:pt x="0" y="417"/>
                  <a:pt x="0" y="930"/>
                </a:cubicBezTo>
                <a:cubicBezTo>
                  <a:pt x="0" y="1211"/>
                  <a:pt x="125" y="1475"/>
                  <a:pt x="345" y="1651"/>
                </a:cubicBezTo>
                <a:cubicBezTo>
                  <a:pt x="612" y="1870"/>
                  <a:pt x="764" y="2202"/>
                  <a:pt x="764" y="2567"/>
                </a:cubicBezTo>
                <a:lnTo>
                  <a:pt x="764" y="7388"/>
                </a:lnTo>
                <a:lnTo>
                  <a:pt x="1096" y="7388"/>
                </a:lnTo>
                <a:lnTo>
                  <a:pt x="1096" y="2553"/>
                </a:lnTo>
                <a:cubicBezTo>
                  <a:pt x="1096" y="2208"/>
                  <a:pt x="1255" y="1874"/>
                  <a:pt x="1532" y="1637"/>
                </a:cubicBezTo>
                <a:cubicBezTo>
                  <a:pt x="1762" y="1444"/>
                  <a:pt x="1884" y="1150"/>
                  <a:pt x="1856" y="853"/>
                </a:cubicBezTo>
                <a:cubicBezTo>
                  <a:pt x="1819" y="410"/>
                  <a:pt x="1474" y="55"/>
                  <a:pt x="1038" y="7"/>
                </a:cubicBezTo>
                <a:cubicBezTo>
                  <a:pt x="1001" y="4"/>
                  <a:pt x="967" y="1"/>
                  <a:pt x="930" y="1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6737637" y="3336134"/>
            <a:ext cx="989557" cy="920693"/>
          </a:xfrm>
          <a:custGeom>
            <a:rect b="b" l="l" r="r" t="t"/>
            <a:pathLst>
              <a:path extrusionOk="0" h="5134" w="5518">
                <a:moveTo>
                  <a:pt x="2755" y="0"/>
                </a:moveTo>
                <a:cubicBezTo>
                  <a:pt x="1518" y="0"/>
                  <a:pt x="431" y="896"/>
                  <a:pt x="227" y="2157"/>
                </a:cubicBezTo>
                <a:cubicBezTo>
                  <a:pt x="0" y="3556"/>
                  <a:pt x="950" y="4875"/>
                  <a:pt x="2350" y="5101"/>
                </a:cubicBezTo>
                <a:cubicBezTo>
                  <a:pt x="2487" y="5123"/>
                  <a:pt x="2624" y="5134"/>
                  <a:pt x="2759" y="5134"/>
                </a:cubicBezTo>
                <a:cubicBezTo>
                  <a:pt x="3998" y="5134"/>
                  <a:pt x="5090" y="4237"/>
                  <a:pt x="5295" y="2975"/>
                </a:cubicBezTo>
                <a:cubicBezTo>
                  <a:pt x="5518" y="1575"/>
                  <a:pt x="4568" y="257"/>
                  <a:pt x="3168" y="34"/>
                </a:cubicBezTo>
                <a:cubicBezTo>
                  <a:pt x="3029" y="11"/>
                  <a:pt x="2891" y="0"/>
                  <a:pt x="2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7824035" y="3538420"/>
            <a:ext cx="806638" cy="513250"/>
          </a:xfrm>
          <a:custGeom>
            <a:rect b="b" l="l" r="r" t="t"/>
            <a:pathLst>
              <a:path extrusionOk="0" h="2862" w="4498">
                <a:moveTo>
                  <a:pt x="3067" y="1"/>
                </a:moveTo>
                <a:lnTo>
                  <a:pt x="3067" y="254"/>
                </a:lnTo>
                <a:lnTo>
                  <a:pt x="1" y="254"/>
                </a:lnTo>
                <a:lnTo>
                  <a:pt x="1" y="2604"/>
                </a:lnTo>
                <a:lnTo>
                  <a:pt x="3067" y="2608"/>
                </a:lnTo>
                <a:lnTo>
                  <a:pt x="3067" y="2861"/>
                </a:lnTo>
                <a:lnTo>
                  <a:pt x="4497" y="1431"/>
                </a:lnTo>
                <a:lnTo>
                  <a:pt x="30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1608056" y="2816738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a Project</a:t>
            </a:r>
            <a:endParaRPr b="1"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319950" y="25105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 the type of Product we want to build</a:t>
            </a:r>
            <a:endParaRPr b="1"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5757278" y="30208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Name the Project</a:t>
            </a:r>
            <a:endParaRPr b="1"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7599869" y="25105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Choose the Board</a:t>
            </a:r>
            <a:endParaRPr b="1"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433838" y="22543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1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2347638" y="3634179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2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4580888" y="22774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3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6645313" y="363416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4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and CI/CD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5" name="Google Shape;445;p30"/>
          <p:cNvGrpSpPr/>
          <p:nvPr/>
        </p:nvGrpSpPr>
        <p:grpSpPr>
          <a:xfrm>
            <a:off x="2953914" y="2068285"/>
            <a:ext cx="3236165" cy="1680568"/>
            <a:chOff x="238125" y="999450"/>
            <a:chExt cx="7140700" cy="3708225"/>
          </a:xfrm>
        </p:grpSpPr>
        <p:sp>
          <p:nvSpPr>
            <p:cNvPr id="446" name="Google Shape;446;p30"/>
            <p:cNvSpPr/>
            <p:nvPr/>
          </p:nvSpPr>
          <p:spPr>
            <a:xfrm>
              <a:off x="2171975" y="3872925"/>
              <a:ext cx="7900" cy="25"/>
            </a:xfrm>
            <a:custGeom>
              <a:rect b="b" l="l" r="r" t="t"/>
              <a:pathLst>
                <a:path extrusionOk="0" h="1" w="316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2180300" y="999450"/>
              <a:ext cx="3256350" cy="3708225"/>
            </a:xfrm>
            <a:custGeom>
              <a:rect b="b" l="l" r="r" t="t"/>
              <a:pathLst>
                <a:path extrusionOk="0" h="148329" w="130254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238125" y="2853750"/>
              <a:ext cx="2358675" cy="1853475"/>
            </a:xfrm>
            <a:custGeom>
              <a:rect b="b" l="l" r="r" t="t"/>
              <a:pathLst>
                <a:path extrusionOk="0" h="74139" w="94347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999450"/>
              <a:ext cx="1942200" cy="2270400"/>
            </a:xfrm>
            <a:custGeom>
              <a:rect b="b" l="l" r="r" t="t"/>
              <a:pathLst>
                <a:path extrusionOk="0" h="90816" w="77688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808250" y="2852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762475" y="999450"/>
              <a:ext cx="2386250" cy="2044875"/>
            </a:xfrm>
            <a:custGeom>
              <a:rect b="b" l="l" r="r" t="t"/>
              <a:pathLst>
                <a:path extrusionOk="0" h="81795" w="9545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338000" y="2435975"/>
              <a:ext cx="2101275" cy="2271250"/>
            </a:xfrm>
            <a:custGeom>
              <a:rect b="b" l="l" r="r" t="t"/>
              <a:pathLst>
                <a:path extrusionOk="0" h="90850" w="84051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019250" y="2852875"/>
              <a:ext cx="2359150" cy="1854350"/>
            </a:xfrm>
            <a:custGeom>
              <a:rect b="b" l="l" r="r" t="t"/>
              <a:pathLst>
                <a:path extrusionOk="0" h="74174" w="94366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025375" y="999450"/>
              <a:ext cx="2353450" cy="2270825"/>
            </a:xfrm>
            <a:custGeom>
              <a:rect b="b" l="l" r="r" t="t"/>
              <a:pathLst>
                <a:path extrusionOk="0" h="90833" w="94138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1003175" y="1791967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1003175" y="179196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Build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1029425" y="246386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029425" y="3087083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7032150" y="1791967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7032150" y="246386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7064900" y="3087083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1029425" y="2463860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1029425" y="3087083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7032150" y="179196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7032150" y="2463860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30"/>
          <p:cNvSpPr txBox="1"/>
          <p:nvPr/>
        </p:nvSpPr>
        <p:spPr>
          <a:xfrm>
            <a:off x="7064900" y="3087083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Maintain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Agile Infographics in JIRA</a:t>
            </a:r>
            <a:endParaRPr/>
          </a:p>
        </p:txBody>
      </p:sp>
      <p:grpSp>
        <p:nvGrpSpPr>
          <p:cNvPr id="472" name="Google Shape;472;p31"/>
          <p:cNvGrpSpPr/>
          <p:nvPr/>
        </p:nvGrpSpPr>
        <p:grpSpPr>
          <a:xfrm>
            <a:off x="798220" y="1678071"/>
            <a:ext cx="517175" cy="680487"/>
            <a:chOff x="1742639" y="1160802"/>
            <a:chExt cx="665947" cy="876239"/>
          </a:xfrm>
        </p:grpSpPr>
        <p:sp>
          <p:nvSpPr>
            <p:cNvPr id="473" name="Google Shape;473;p31"/>
            <p:cNvSpPr/>
            <p:nvPr/>
          </p:nvSpPr>
          <p:spPr>
            <a:xfrm>
              <a:off x="2111613" y="1848169"/>
              <a:ext cx="216097" cy="140685"/>
            </a:xfrm>
            <a:custGeom>
              <a:rect b="b" l="l" r="r" t="t"/>
              <a:pathLst>
                <a:path extrusionOk="0" h="1235" w="1897">
                  <a:moveTo>
                    <a:pt x="1795" y="1"/>
                  </a:moveTo>
                  <a:lnTo>
                    <a:pt x="1586" y="109"/>
                  </a:lnTo>
                  <a:lnTo>
                    <a:pt x="1221" y="302"/>
                  </a:lnTo>
                  <a:lnTo>
                    <a:pt x="896" y="471"/>
                  </a:lnTo>
                  <a:lnTo>
                    <a:pt x="643" y="603"/>
                  </a:lnTo>
                  <a:lnTo>
                    <a:pt x="206" y="832"/>
                  </a:lnTo>
                  <a:lnTo>
                    <a:pt x="0" y="941"/>
                  </a:lnTo>
                  <a:lnTo>
                    <a:pt x="244" y="1235"/>
                  </a:lnTo>
                  <a:lnTo>
                    <a:pt x="426" y="1140"/>
                  </a:lnTo>
                  <a:lnTo>
                    <a:pt x="1072" y="802"/>
                  </a:lnTo>
                  <a:lnTo>
                    <a:pt x="1714" y="464"/>
                  </a:lnTo>
                  <a:lnTo>
                    <a:pt x="1897" y="369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2160141" y="1900912"/>
              <a:ext cx="165291" cy="112206"/>
            </a:xfrm>
            <a:custGeom>
              <a:rect b="b" l="l" r="r" t="t"/>
              <a:pathLst>
                <a:path extrusionOk="0" h="985" w="1451">
                  <a:moveTo>
                    <a:pt x="1288" y="1"/>
                  </a:moveTo>
                  <a:lnTo>
                    <a:pt x="646" y="339"/>
                  </a:lnTo>
                  <a:lnTo>
                    <a:pt x="0" y="677"/>
                  </a:lnTo>
                  <a:lnTo>
                    <a:pt x="162" y="985"/>
                  </a:lnTo>
                  <a:lnTo>
                    <a:pt x="298" y="914"/>
                  </a:lnTo>
                  <a:lnTo>
                    <a:pt x="805" y="647"/>
                  </a:lnTo>
                  <a:lnTo>
                    <a:pt x="1315" y="380"/>
                  </a:lnTo>
                  <a:lnTo>
                    <a:pt x="1451" y="309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193974" y="1944086"/>
              <a:ext cx="139546" cy="84411"/>
            </a:xfrm>
            <a:custGeom>
              <a:rect b="b" l="l" r="r" t="t"/>
              <a:pathLst>
                <a:path extrusionOk="0" h="741" w="1225">
                  <a:moveTo>
                    <a:pt x="1018" y="1"/>
                  </a:moveTo>
                  <a:lnTo>
                    <a:pt x="508" y="268"/>
                  </a:lnTo>
                  <a:lnTo>
                    <a:pt x="1" y="535"/>
                  </a:lnTo>
                  <a:cubicBezTo>
                    <a:pt x="80" y="694"/>
                    <a:pt x="216" y="741"/>
                    <a:pt x="347" y="741"/>
                  </a:cubicBezTo>
                  <a:cubicBezTo>
                    <a:pt x="531" y="741"/>
                    <a:pt x="707" y="650"/>
                    <a:pt x="707" y="650"/>
                  </a:cubicBezTo>
                  <a:cubicBezTo>
                    <a:pt x="707" y="650"/>
                    <a:pt x="1225" y="372"/>
                    <a:pt x="1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744576" y="1361521"/>
              <a:ext cx="664011" cy="581536"/>
            </a:xfrm>
            <a:custGeom>
              <a:rect b="b" l="l" r="r" t="t"/>
              <a:pathLst>
                <a:path extrusionOk="0" h="5105" w="5829">
                  <a:moveTo>
                    <a:pt x="3086" y="1"/>
                  </a:moveTo>
                  <a:cubicBezTo>
                    <a:pt x="2666" y="1"/>
                    <a:pt x="2228" y="126"/>
                    <a:pt x="1799" y="351"/>
                  </a:cubicBezTo>
                  <a:cubicBezTo>
                    <a:pt x="595" y="980"/>
                    <a:pt x="0" y="2106"/>
                    <a:pt x="781" y="3600"/>
                  </a:cubicBezTo>
                  <a:cubicBezTo>
                    <a:pt x="1169" y="4339"/>
                    <a:pt x="1744" y="4526"/>
                    <a:pt x="2227" y="4526"/>
                  </a:cubicBezTo>
                  <a:cubicBezTo>
                    <a:pt x="2721" y="4526"/>
                    <a:pt x="3117" y="4330"/>
                    <a:pt x="3117" y="4330"/>
                  </a:cubicBezTo>
                  <a:lnTo>
                    <a:pt x="3405" y="5057"/>
                  </a:lnTo>
                  <a:lnTo>
                    <a:pt x="3428" y="5104"/>
                  </a:lnTo>
                  <a:lnTo>
                    <a:pt x="4808" y="4381"/>
                  </a:lnTo>
                  <a:lnTo>
                    <a:pt x="4784" y="4334"/>
                  </a:lnTo>
                  <a:lnTo>
                    <a:pt x="4318" y="3701"/>
                  </a:lnTo>
                  <a:cubicBezTo>
                    <a:pt x="4318" y="3701"/>
                    <a:pt x="5829" y="2860"/>
                    <a:pt x="5048" y="1365"/>
                  </a:cubicBezTo>
                  <a:cubicBezTo>
                    <a:pt x="4544" y="405"/>
                    <a:pt x="3842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742639" y="1392962"/>
              <a:ext cx="399500" cy="553513"/>
            </a:xfrm>
            <a:custGeom>
              <a:rect b="b" l="l" r="r" t="t"/>
              <a:pathLst>
                <a:path extrusionOk="0" h="4859" w="3507">
                  <a:moveTo>
                    <a:pt x="1812" y="0"/>
                  </a:moveTo>
                  <a:cubicBezTo>
                    <a:pt x="1801" y="0"/>
                    <a:pt x="1789" y="3"/>
                    <a:pt x="1779" y="7"/>
                  </a:cubicBezTo>
                  <a:cubicBezTo>
                    <a:pt x="382" y="741"/>
                    <a:pt x="0" y="1962"/>
                    <a:pt x="734" y="3358"/>
                  </a:cubicBezTo>
                  <a:cubicBezTo>
                    <a:pt x="1136" y="4127"/>
                    <a:pt x="1738" y="4321"/>
                    <a:pt x="2242" y="4321"/>
                  </a:cubicBezTo>
                  <a:cubicBezTo>
                    <a:pt x="2625" y="4321"/>
                    <a:pt x="2952" y="4209"/>
                    <a:pt x="3094" y="4152"/>
                  </a:cubicBezTo>
                  <a:lnTo>
                    <a:pt x="3354" y="4812"/>
                  </a:lnTo>
                  <a:cubicBezTo>
                    <a:pt x="3364" y="4839"/>
                    <a:pt x="3391" y="4859"/>
                    <a:pt x="3422" y="4859"/>
                  </a:cubicBezTo>
                  <a:cubicBezTo>
                    <a:pt x="3432" y="4859"/>
                    <a:pt x="3442" y="4856"/>
                    <a:pt x="3449" y="4852"/>
                  </a:cubicBezTo>
                  <a:cubicBezTo>
                    <a:pt x="3489" y="4835"/>
                    <a:pt x="3506" y="4795"/>
                    <a:pt x="3493" y="4754"/>
                  </a:cubicBezTo>
                  <a:lnTo>
                    <a:pt x="3205" y="4027"/>
                  </a:lnTo>
                  <a:cubicBezTo>
                    <a:pt x="3195" y="4007"/>
                    <a:pt x="3182" y="3993"/>
                    <a:pt x="3161" y="3983"/>
                  </a:cubicBezTo>
                  <a:cubicBezTo>
                    <a:pt x="3152" y="3980"/>
                    <a:pt x="3143" y="3979"/>
                    <a:pt x="3134" y="3979"/>
                  </a:cubicBezTo>
                  <a:cubicBezTo>
                    <a:pt x="3123" y="3979"/>
                    <a:pt x="3112" y="3981"/>
                    <a:pt x="3101" y="3987"/>
                  </a:cubicBezTo>
                  <a:cubicBezTo>
                    <a:pt x="3097" y="3990"/>
                    <a:pt x="2719" y="4173"/>
                    <a:pt x="2255" y="4176"/>
                  </a:cubicBezTo>
                  <a:lnTo>
                    <a:pt x="2242" y="4176"/>
                  </a:lnTo>
                  <a:cubicBezTo>
                    <a:pt x="1637" y="4176"/>
                    <a:pt x="1174" y="3875"/>
                    <a:pt x="866" y="3290"/>
                  </a:cubicBezTo>
                  <a:cubicBezTo>
                    <a:pt x="176" y="1975"/>
                    <a:pt x="535" y="829"/>
                    <a:pt x="1850" y="143"/>
                  </a:cubicBezTo>
                  <a:cubicBezTo>
                    <a:pt x="1883" y="122"/>
                    <a:pt x="1900" y="78"/>
                    <a:pt x="1880" y="41"/>
                  </a:cubicBezTo>
                  <a:cubicBezTo>
                    <a:pt x="1866" y="15"/>
                    <a:pt x="1839" y="0"/>
                    <a:pt x="1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939372" y="1352408"/>
              <a:ext cx="468077" cy="511706"/>
            </a:xfrm>
            <a:custGeom>
              <a:rect b="b" l="l" r="r" t="t"/>
              <a:pathLst>
                <a:path extrusionOk="0" h="4492" w="4109">
                  <a:moveTo>
                    <a:pt x="1378" y="0"/>
                  </a:moveTo>
                  <a:cubicBezTo>
                    <a:pt x="963" y="0"/>
                    <a:pt x="517" y="120"/>
                    <a:pt x="52" y="363"/>
                  </a:cubicBezTo>
                  <a:cubicBezTo>
                    <a:pt x="14" y="384"/>
                    <a:pt x="1" y="428"/>
                    <a:pt x="21" y="465"/>
                  </a:cubicBezTo>
                  <a:cubicBezTo>
                    <a:pt x="33" y="490"/>
                    <a:pt x="59" y="505"/>
                    <a:pt x="86" y="505"/>
                  </a:cubicBezTo>
                  <a:cubicBezTo>
                    <a:pt x="98" y="505"/>
                    <a:pt x="111" y="502"/>
                    <a:pt x="123" y="495"/>
                  </a:cubicBezTo>
                  <a:cubicBezTo>
                    <a:pt x="560" y="267"/>
                    <a:pt x="978" y="154"/>
                    <a:pt x="1368" y="154"/>
                  </a:cubicBezTo>
                  <a:cubicBezTo>
                    <a:pt x="2147" y="154"/>
                    <a:pt x="2810" y="605"/>
                    <a:pt x="3270" y="1482"/>
                  </a:cubicBezTo>
                  <a:cubicBezTo>
                    <a:pt x="3578" y="2071"/>
                    <a:pt x="3558" y="2625"/>
                    <a:pt x="3206" y="3129"/>
                  </a:cubicBezTo>
                  <a:cubicBezTo>
                    <a:pt x="2939" y="3508"/>
                    <a:pt x="2574" y="3714"/>
                    <a:pt x="2570" y="3717"/>
                  </a:cubicBezTo>
                  <a:cubicBezTo>
                    <a:pt x="2550" y="3727"/>
                    <a:pt x="2537" y="3744"/>
                    <a:pt x="2533" y="3768"/>
                  </a:cubicBezTo>
                  <a:cubicBezTo>
                    <a:pt x="2526" y="3788"/>
                    <a:pt x="2533" y="3808"/>
                    <a:pt x="2547" y="3829"/>
                  </a:cubicBezTo>
                  <a:lnTo>
                    <a:pt x="3017" y="4461"/>
                  </a:lnTo>
                  <a:cubicBezTo>
                    <a:pt x="3030" y="4481"/>
                    <a:pt x="3054" y="4491"/>
                    <a:pt x="3074" y="4491"/>
                  </a:cubicBezTo>
                  <a:cubicBezTo>
                    <a:pt x="3091" y="4491"/>
                    <a:pt x="3108" y="4485"/>
                    <a:pt x="3118" y="4474"/>
                  </a:cubicBezTo>
                  <a:cubicBezTo>
                    <a:pt x="3152" y="4451"/>
                    <a:pt x="3159" y="4403"/>
                    <a:pt x="3135" y="4370"/>
                  </a:cubicBezTo>
                  <a:lnTo>
                    <a:pt x="2712" y="3802"/>
                  </a:lnTo>
                  <a:cubicBezTo>
                    <a:pt x="3013" y="3606"/>
                    <a:pt x="4109" y="2757"/>
                    <a:pt x="3402" y="1411"/>
                  </a:cubicBezTo>
                  <a:cubicBezTo>
                    <a:pt x="2915" y="480"/>
                    <a:pt x="2209" y="0"/>
                    <a:pt x="1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102385" y="1893166"/>
              <a:ext cx="141027" cy="104232"/>
            </a:xfrm>
            <a:custGeom>
              <a:rect b="b" l="l" r="r" t="t"/>
              <a:pathLst>
                <a:path extrusionOk="0" h="915" w="1238">
                  <a:moveTo>
                    <a:pt x="976" y="1"/>
                  </a:moveTo>
                  <a:cubicBezTo>
                    <a:pt x="965" y="1"/>
                    <a:pt x="954" y="3"/>
                    <a:pt x="943" y="8"/>
                  </a:cubicBezTo>
                  <a:lnTo>
                    <a:pt x="44" y="481"/>
                  </a:lnTo>
                  <a:cubicBezTo>
                    <a:pt x="24" y="492"/>
                    <a:pt x="10" y="508"/>
                    <a:pt x="7" y="532"/>
                  </a:cubicBezTo>
                  <a:cubicBezTo>
                    <a:pt x="0" y="552"/>
                    <a:pt x="7" y="576"/>
                    <a:pt x="20" y="593"/>
                  </a:cubicBezTo>
                  <a:lnTo>
                    <a:pt x="267" y="887"/>
                  </a:lnTo>
                  <a:cubicBezTo>
                    <a:pt x="281" y="907"/>
                    <a:pt x="304" y="914"/>
                    <a:pt x="325" y="914"/>
                  </a:cubicBezTo>
                  <a:cubicBezTo>
                    <a:pt x="338" y="914"/>
                    <a:pt x="348" y="914"/>
                    <a:pt x="358" y="907"/>
                  </a:cubicBezTo>
                  <a:lnTo>
                    <a:pt x="1187" y="475"/>
                  </a:lnTo>
                  <a:cubicBezTo>
                    <a:pt x="1224" y="454"/>
                    <a:pt x="1237" y="410"/>
                    <a:pt x="1217" y="373"/>
                  </a:cubicBezTo>
                  <a:cubicBezTo>
                    <a:pt x="1203" y="347"/>
                    <a:pt x="1176" y="332"/>
                    <a:pt x="1149" y="332"/>
                  </a:cubicBezTo>
                  <a:cubicBezTo>
                    <a:pt x="1138" y="332"/>
                    <a:pt x="1126" y="335"/>
                    <a:pt x="1116" y="339"/>
                  </a:cubicBezTo>
                  <a:lnTo>
                    <a:pt x="342" y="745"/>
                  </a:lnTo>
                  <a:lnTo>
                    <a:pt x="196" y="569"/>
                  </a:lnTo>
                  <a:lnTo>
                    <a:pt x="1011" y="143"/>
                  </a:lnTo>
                  <a:cubicBezTo>
                    <a:pt x="1048" y="123"/>
                    <a:pt x="1065" y="79"/>
                    <a:pt x="1045" y="42"/>
                  </a:cubicBezTo>
                  <a:cubicBezTo>
                    <a:pt x="1030" y="15"/>
                    <a:pt x="1004" y="1"/>
                    <a:pt x="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150458" y="1966186"/>
              <a:ext cx="111409" cy="55477"/>
            </a:xfrm>
            <a:custGeom>
              <a:rect b="b" l="l" r="r" t="t"/>
              <a:pathLst>
                <a:path extrusionOk="0" h="487" w="978">
                  <a:moveTo>
                    <a:pt x="892" y="0"/>
                  </a:moveTo>
                  <a:cubicBezTo>
                    <a:pt x="880" y="0"/>
                    <a:pt x="868" y="3"/>
                    <a:pt x="856" y="9"/>
                  </a:cubicBezTo>
                  <a:lnTo>
                    <a:pt x="278" y="310"/>
                  </a:lnTo>
                  <a:lnTo>
                    <a:pt x="153" y="70"/>
                  </a:lnTo>
                  <a:cubicBezTo>
                    <a:pt x="138" y="44"/>
                    <a:pt x="112" y="29"/>
                    <a:pt x="84" y="29"/>
                  </a:cubicBezTo>
                  <a:cubicBezTo>
                    <a:pt x="73" y="29"/>
                    <a:pt x="62" y="32"/>
                    <a:pt x="51" y="36"/>
                  </a:cubicBezTo>
                  <a:cubicBezTo>
                    <a:pt x="14" y="57"/>
                    <a:pt x="1" y="101"/>
                    <a:pt x="18" y="138"/>
                  </a:cubicBezTo>
                  <a:lnTo>
                    <a:pt x="180" y="446"/>
                  </a:lnTo>
                  <a:cubicBezTo>
                    <a:pt x="193" y="473"/>
                    <a:pt x="220" y="486"/>
                    <a:pt x="247" y="486"/>
                  </a:cubicBezTo>
                  <a:cubicBezTo>
                    <a:pt x="258" y="486"/>
                    <a:pt x="271" y="483"/>
                    <a:pt x="281" y="479"/>
                  </a:cubicBezTo>
                  <a:lnTo>
                    <a:pt x="927" y="141"/>
                  </a:lnTo>
                  <a:cubicBezTo>
                    <a:pt x="961" y="121"/>
                    <a:pt x="978" y="77"/>
                    <a:pt x="957" y="40"/>
                  </a:cubicBezTo>
                  <a:cubicBezTo>
                    <a:pt x="944" y="14"/>
                    <a:pt x="919" y="0"/>
                    <a:pt x="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184405" y="1996373"/>
              <a:ext cx="100245" cy="40668"/>
            </a:xfrm>
            <a:custGeom>
              <a:rect b="b" l="l" r="r" t="t"/>
              <a:pathLst>
                <a:path extrusionOk="0" h="357" w="880">
                  <a:moveTo>
                    <a:pt x="84" y="1"/>
                  </a:moveTo>
                  <a:cubicBezTo>
                    <a:pt x="73" y="1"/>
                    <a:pt x="62" y="3"/>
                    <a:pt x="51" y="8"/>
                  </a:cubicBezTo>
                  <a:cubicBezTo>
                    <a:pt x="14" y="25"/>
                    <a:pt x="0" y="69"/>
                    <a:pt x="17" y="106"/>
                  </a:cubicBezTo>
                  <a:cubicBezTo>
                    <a:pt x="71" y="218"/>
                    <a:pt x="156" y="292"/>
                    <a:pt x="267" y="329"/>
                  </a:cubicBezTo>
                  <a:cubicBezTo>
                    <a:pt x="321" y="350"/>
                    <a:pt x="375" y="356"/>
                    <a:pt x="430" y="356"/>
                  </a:cubicBezTo>
                  <a:cubicBezTo>
                    <a:pt x="632" y="356"/>
                    <a:pt x="818" y="262"/>
                    <a:pt x="828" y="255"/>
                  </a:cubicBezTo>
                  <a:cubicBezTo>
                    <a:pt x="862" y="238"/>
                    <a:pt x="879" y="191"/>
                    <a:pt x="859" y="157"/>
                  </a:cubicBezTo>
                  <a:cubicBezTo>
                    <a:pt x="847" y="131"/>
                    <a:pt x="820" y="114"/>
                    <a:pt x="792" y="114"/>
                  </a:cubicBezTo>
                  <a:cubicBezTo>
                    <a:pt x="780" y="114"/>
                    <a:pt x="768" y="117"/>
                    <a:pt x="757" y="123"/>
                  </a:cubicBezTo>
                  <a:cubicBezTo>
                    <a:pt x="755" y="123"/>
                    <a:pt x="594" y="205"/>
                    <a:pt x="431" y="205"/>
                  </a:cubicBezTo>
                  <a:cubicBezTo>
                    <a:pt x="391" y="205"/>
                    <a:pt x="350" y="200"/>
                    <a:pt x="311" y="187"/>
                  </a:cubicBezTo>
                  <a:cubicBezTo>
                    <a:pt x="240" y="164"/>
                    <a:pt x="189" y="116"/>
                    <a:pt x="152" y="42"/>
                  </a:cubicBezTo>
                  <a:cubicBezTo>
                    <a:pt x="140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203998" y="1839625"/>
              <a:ext cx="132939" cy="108447"/>
            </a:xfrm>
            <a:custGeom>
              <a:rect b="b" l="l" r="r" t="t"/>
              <a:pathLst>
                <a:path extrusionOk="0" h="952" w="1167">
                  <a:moveTo>
                    <a:pt x="986" y="0"/>
                  </a:moveTo>
                  <a:cubicBezTo>
                    <a:pt x="974" y="0"/>
                    <a:pt x="962" y="3"/>
                    <a:pt x="951" y="8"/>
                  </a:cubicBezTo>
                  <a:lnTo>
                    <a:pt x="51" y="478"/>
                  </a:lnTo>
                  <a:cubicBezTo>
                    <a:pt x="14" y="498"/>
                    <a:pt x="1" y="542"/>
                    <a:pt x="21" y="580"/>
                  </a:cubicBezTo>
                  <a:cubicBezTo>
                    <a:pt x="33" y="606"/>
                    <a:pt x="60" y="621"/>
                    <a:pt x="89" y="621"/>
                  </a:cubicBezTo>
                  <a:cubicBezTo>
                    <a:pt x="100" y="621"/>
                    <a:pt x="112" y="618"/>
                    <a:pt x="122" y="613"/>
                  </a:cubicBezTo>
                  <a:lnTo>
                    <a:pt x="937" y="184"/>
                  </a:lnTo>
                  <a:lnTo>
                    <a:pt x="998" y="407"/>
                  </a:lnTo>
                  <a:lnTo>
                    <a:pt x="224" y="809"/>
                  </a:lnTo>
                  <a:cubicBezTo>
                    <a:pt x="190" y="830"/>
                    <a:pt x="173" y="874"/>
                    <a:pt x="193" y="911"/>
                  </a:cubicBezTo>
                  <a:cubicBezTo>
                    <a:pt x="207" y="938"/>
                    <a:pt x="234" y="951"/>
                    <a:pt x="261" y="951"/>
                  </a:cubicBezTo>
                  <a:cubicBezTo>
                    <a:pt x="271" y="951"/>
                    <a:pt x="285" y="948"/>
                    <a:pt x="295" y="945"/>
                  </a:cubicBezTo>
                  <a:lnTo>
                    <a:pt x="1123" y="512"/>
                  </a:lnTo>
                  <a:cubicBezTo>
                    <a:pt x="1153" y="495"/>
                    <a:pt x="1167" y="458"/>
                    <a:pt x="1160" y="424"/>
                  </a:cubicBezTo>
                  <a:lnTo>
                    <a:pt x="1059" y="55"/>
                  </a:lnTo>
                  <a:cubicBezTo>
                    <a:pt x="1052" y="32"/>
                    <a:pt x="1035" y="15"/>
                    <a:pt x="1015" y="5"/>
                  </a:cubicBezTo>
                  <a:cubicBezTo>
                    <a:pt x="1006" y="2"/>
                    <a:pt x="996" y="0"/>
                    <a:pt x="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2242160" y="1892596"/>
              <a:ext cx="92955" cy="90562"/>
            </a:xfrm>
            <a:custGeom>
              <a:rect b="b" l="l" r="r" t="t"/>
              <a:pathLst>
                <a:path extrusionOk="0" h="795" w="816">
                  <a:moveTo>
                    <a:pt x="571" y="0"/>
                  </a:moveTo>
                  <a:cubicBezTo>
                    <a:pt x="559" y="0"/>
                    <a:pt x="546" y="3"/>
                    <a:pt x="534" y="10"/>
                  </a:cubicBezTo>
                  <a:cubicBezTo>
                    <a:pt x="497" y="27"/>
                    <a:pt x="484" y="74"/>
                    <a:pt x="504" y="111"/>
                  </a:cubicBezTo>
                  <a:lnTo>
                    <a:pt x="629" y="351"/>
                  </a:lnTo>
                  <a:lnTo>
                    <a:pt x="51" y="655"/>
                  </a:lnTo>
                  <a:cubicBezTo>
                    <a:pt x="14" y="672"/>
                    <a:pt x="0" y="720"/>
                    <a:pt x="21" y="753"/>
                  </a:cubicBezTo>
                  <a:cubicBezTo>
                    <a:pt x="34" y="781"/>
                    <a:pt x="58" y="794"/>
                    <a:pt x="85" y="794"/>
                  </a:cubicBezTo>
                  <a:cubicBezTo>
                    <a:pt x="98" y="794"/>
                    <a:pt x="108" y="791"/>
                    <a:pt x="122" y="787"/>
                  </a:cubicBezTo>
                  <a:lnTo>
                    <a:pt x="764" y="449"/>
                  </a:lnTo>
                  <a:cubicBezTo>
                    <a:pt x="802" y="429"/>
                    <a:pt x="815" y="385"/>
                    <a:pt x="798" y="348"/>
                  </a:cubicBezTo>
                  <a:lnTo>
                    <a:pt x="636" y="40"/>
                  </a:lnTo>
                  <a:cubicBezTo>
                    <a:pt x="622" y="15"/>
                    <a:pt x="597" y="0"/>
                    <a:pt x="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2264829" y="1935656"/>
              <a:ext cx="60945" cy="91018"/>
            </a:xfrm>
            <a:custGeom>
              <a:rect b="b" l="l" r="r" t="t"/>
              <a:pathLst>
                <a:path extrusionOk="0" h="799" w="535">
                  <a:moveTo>
                    <a:pt x="395" y="1"/>
                  </a:moveTo>
                  <a:cubicBezTo>
                    <a:pt x="383" y="1"/>
                    <a:pt x="371" y="4"/>
                    <a:pt x="359" y="10"/>
                  </a:cubicBezTo>
                  <a:cubicBezTo>
                    <a:pt x="322" y="31"/>
                    <a:pt x="308" y="75"/>
                    <a:pt x="329" y="112"/>
                  </a:cubicBezTo>
                  <a:cubicBezTo>
                    <a:pt x="369" y="186"/>
                    <a:pt x="379" y="254"/>
                    <a:pt x="359" y="328"/>
                  </a:cubicBezTo>
                  <a:cubicBezTo>
                    <a:pt x="302" y="521"/>
                    <a:pt x="55" y="656"/>
                    <a:pt x="51" y="656"/>
                  </a:cubicBezTo>
                  <a:cubicBezTo>
                    <a:pt x="14" y="676"/>
                    <a:pt x="1" y="720"/>
                    <a:pt x="21" y="758"/>
                  </a:cubicBezTo>
                  <a:cubicBezTo>
                    <a:pt x="35" y="785"/>
                    <a:pt x="62" y="798"/>
                    <a:pt x="85" y="798"/>
                  </a:cubicBezTo>
                  <a:cubicBezTo>
                    <a:pt x="99" y="798"/>
                    <a:pt x="112" y="795"/>
                    <a:pt x="122" y="788"/>
                  </a:cubicBezTo>
                  <a:cubicBezTo>
                    <a:pt x="133" y="781"/>
                    <a:pt x="427" y="622"/>
                    <a:pt x="501" y="372"/>
                  </a:cubicBezTo>
                  <a:cubicBezTo>
                    <a:pt x="535" y="261"/>
                    <a:pt x="521" y="149"/>
                    <a:pt x="461" y="41"/>
                  </a:cubicBezTo>
                  <a:cubicBezTo>
                    <a:pt x="447" y="15"/>
                    <a:pt x="422" y="1"/>
                    <a:pt x="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002253" y="1669435"/>
              <a:ext cx="189555" cy="250841"/>
            </a:xfrm>
            <a:custGeom>
              <a:rect b="b" l="l" r="r" t="t"/>
              <a:pathLst>
                <a:path extrusionOk="0" h="2202" w="1664">
                  <a:moveTo>
                    <a:pt x="85" y="1"/>
                  </a:moveTo>
                  <a:cubicBezTo>
                    <a:pt x="70" y="1"/>
                    <a:pt x="54" y="5"/>
                    <a:pt x="41" y="15"/>
                  </a:cubicBezTo>
                  <a:cubicBezTo>
                    <a:pt x="7" y="42"/>
                    <a:pt x="0" y="89"/>
                    <a:pt x="24" y="119"/>
                  </a:cubicBezTo>
                  <a:lnTo>
                    <a:pt x="1518" y="2172"/>
                  </a:lnTo>
                  <a:cubicBezTo>
                    <a:pt x="1532" y="2192"/>
                    <a:pt x="1555" y="2202"/>
                    <a:pt x="1579" y="2202"/>
                  </a:cubicBezTo>
                  <a:cubicBezTo>
                    <a:pt x="1596" y="2202"/>
                    <a:pt x="1609" y="2199"/>
                    <a:pt x="1623" y="2188"/>
                  </a:cubicBezTo>
                  <a:cubicBezTo>
                    <a:pt x="1657" y="2165"/>
                    <a:pt x="1663" y="2117"/>
                    <a:pt x="1640" y="2084"/>
                  </a:cubicBezTo>
                  <a:lnTo>
                    <a:pt x="145" y="32"/>
                  </a:lnTo>
                  <a:cubicBezTo>
                    <a:pt x="131" y="11"/>
                    <a:pt x="108" y="1"/>
                    <a:pt x="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2129270" y="1609629"/>
              <a:ext cx="131116" cy="281484"/>
            </a:xfrm>
            <a:custGeom>
              <a:rect b="b" l="l" r="r" t="t"/>
              <a:pathLst>
                <a:path extrusionOk="0" h="2471" w="1151">
                  <a:moveTo>
                    <a:pt x="83" y="1"/>
                  </a:moveTo>
                  <a:cubicBezTo>
                    <a:pt x="74" y="1"/>
                    <a:pt x="64" y="2"/>
                    <a:pt x="55" y="5"/>
                  </a:cubicBezTo>
                  <a:cubicBezTo>
                    <a:pt x="18" y="22"/>
                    <a:pt x="1" y="66"/>
                    <a:pt x="18" y="103"/>
                  </a:cubicBezTo>
                  <a:lnTo>
                    <a:pt x="995" y="2426"/>
                  </a:lnTo>
                  <a:cubicBezTo>
                    <a:pt x="1008" y="2453"/>
                    <a:pt x="1035" y="2470"/>
                    <a:pt x="1066" y="2470"/>
                  </a:cubicBezTo>
                  <a:cubicBezTo>
                    <a:pt x="1072" y="2470"/>
                    <a:pt x="1083" y="2470"/>
                    <a:pt x="1093" y="2463"/>
                  </a:cubicBezTo>
                  <a:cubicBezTo>
                    <a:pt x="1130" y="2450"/>
                    <a:pt x="1150" y="2406"/>
                    <a:pt x="1133" y="2365"/>
                  </a:cubicBezTo>
                  <a:lnTo>
                    <a:pt x="156" y="46"/>
                  </a:lnTo>
                  <a:cubicBezTo>
                    <a:pt x="143" y="17"/>
                    <a:pt x="114" y="1"/>
                    <a:pt x="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982204" y="1623641"/>
              <a:ext cx="265422" cy="145356"/>
            </a:xfrm>
            <a:custGeom>
              <a:rect b="b" l="l" r="r" t="t"/>
              <a:pathLst>
                <a:path extrusionOk="0" h="1276" w="2330">
                  <a:moveTo>
                    <a:pt x="2245" y="0"/>
                  </a:moveTo>
                  <a:cubicBezTo>
                    <a:pt x="2213" y="0"/>
                    <a:pt x="2185" y="21"/>
                    <a:pt x="2174" y="51"/>
                  </a:cubicBezTo>
                  <a:cubicBezTo>
                    <a:pt x="2147" y="139"/>
                    <a:pt x="2039" y="183"/>
                    <a:pt x="1948" y="187"/>
                  </a:cubicBezTo>
                  <a:cubicBezTo>
                    <a:pt x="1873" y="187"/>
                    <a:pt x="1795" y="173"/>
                    <a:pt x="1714" y="156"/>
                  </a:cubicBezTo>
                  <a:cubicBezTo>
                    <a:pt x="1674" y="146"/>
                    <a:pt x="1633" y="139"/>
                    <a:pt x="1596" y="133"/>
                  </a:cubicBezTo>
                  <a:cubicBezTo>
                    <a:pt x="1552" y="126"/>
                    <a:pt x="1515" y="122"/>
                    <a:pt x="1481" y="122"/>
                  </a:cubicBezTo>
                  <a:cubicBezTo>
                    <a:pt x="1359" y="122"/>
                    <a:pt x="1258" y="153"/>
                    <a:pt x="1180" y="217"/>
                  </a:cubicBezTo>
                  <a:cubicBezTo>
                    <a:pt x="1099" y="285"/>
                    <a:pt x="1062" y="376"/>
                    <a:pt x="1025" y="467"/>
                  </a:cubicBezTo>
                  <a:cubicBezTo>
                    <a:pt x="994" y="538"/>
                    <a:pt x="967" y="609"/>
                    <a:pt x="920" y="653"/>
                  </a:cubicBezTo>
                  <a:cubicBezTo>
                    <a:pt x="872" y="697"/>
                    <a:pt x="798" y="724"/>
                    <a:pt x="703" y="738"/>
                  </a:cubicBezTo>
                  <a:cubicBezTo>
                    <a:pt x="663" y="741"/>
                    <a:pt x="626" y="745"/>
                    <a:pt x="582" y="745"/>
                  </a:cubicBezTo>
                  <a:cubicBezTo>
                    <a:pt x="558" y="745"/>
                    <a:pt x="531" y="748"/>
                    <a:pt x="511" y="748"/>
                  </a:cubicBezTo>
                  <a:cubicBezTo>
                    <a:pt x="480" y="751"/>
                    <a:pt x="450" y="751"/>
                    <a:pt x="423" y="755"/>
                  </a:cubicBezTo>
                  <a:cubicBezTo>
                    <a:pt x="291" y="775"/>
                    <a:pt x="193" y="819"/>
                    <a:pt x="125" y="890"/>
                  </a:cubicBezTo>
                  <a:cubicBezTo>
                    <a:pt x="41" y="974"/>
                    <a:pt x="0" y="1123"/>
                    <a:pt x="75" y="1242"/>
                  </a:cubicBezTo>
                  <a:cubicBezTo>
                    <a:pt x="88" y="1262"/>
                    <a:pt x="115" y="1275"/>
                    <a:pt x="139" y="1275"/>
                  </a:cubicBezTo>
                  <a:cubicBezTo>
                    <a:pt x="152" y="1275"/>
                    <a:pt x="166" y="1272"/>
                    <a:pt x="179" y="1262"/>
                  </a:cubicBezTo>
                  <a:cubicBezTo>
                    <a:pt x="213" y="1238"/>
                    <a:pt x="223" y="1194"/>
                    <a:pt x="200" y="1157"/>
                  </a:cubicBezTo>
                  <a:cubicBezTo>
                    <a:pt x="169" y="1110"/>
                    <a:pt x="193" y="1035"/>
                    <a:pt x="234" y="991"/>
                  </a:cubicBezTo>
                  <a:cubicBezTo>
                    <a:pt x="277" y="947"/>
                    <a:pt x="345" y="917"/>
                    <a:pt x="440" y="903"/>
                  </a:cubicBezTo>
                  <a:cubicBezTo>
                    <a:pt x="467" y="900"/>
                    <a:pt x="490" y="900"/>
                    <a:pt x="517" y="897"/>
                  </a:cubicBezTo>
                  <a:cubicBezTo>
                    <a:pt x="541" y="897"/>
                    <a:pt x="565" y="897"/>
                    <a:pt x="588" y="893"/>
                  </a:cubicBezTo>
                  <a:cubicBezTo>
                    <a:pt x="632" y="893"/>
                    <a:pt x="676" y="890"/>
                    <a:pt x="720" y="887"/>
                  </a:cubicBezTo>
                  <a:cubicBezTo>
                    <a:pt x="849" y="870"/>
                    <a:pt x="950" y="829"/>
                    <a:pt x="1021" y="761"/>
                  </a:cubicBezTo>
                  <a:cubicBezTo>
                    <a:pt x="1092" y="694"/>
                    <a:pt x="1129" y="609"/>
                    <a:pt x="1163" y="525"/>
                  </a:cubicBezTo>
                  <a:cubicBezTo>
                    <a:pt x="1194" y="447"/>
                    <a:pt x="1224" y="376"/>
                    <a:pt x="1278" y="332"/>
                  </a:cubicBezTo>
                  <a:cubicBezTo>
                    <a:pt x="1322" y="294"/>
                    <a:pt x="1384" y="274"/>
                    <a:pt x="1462" y="274"/>
                  </a:cubicBezTo>
                  <a:cubicBezTo>
                    <a:pt x="1469" y="274"/>
                    <a:pt x="1475" y="274"/>
                    <a:pt x="1481" y="275"/>
                  </a:cubicBezTo>
                  <a:cubicBezTo>
                    <a:pt x="1488" y="274"/>
                    <a:pt x="1496" y="273"/>
                    <a:pt x="1503" y="273"/>
                  </a:cubicBezTo>
                  <a:cubicBezTo>
                    <a:pt x="1523" y="273"/>
                    <a:pt x="1545" y="276"/>
                    <a:pt x="1572" y="281"/>
                  </a:cubicBezTo>
                  <a:cubicBezTo>
                    <a:pt x="1609" y="288"/>
                    <a:pt x="1647" y="295"/>
                    <a:pt x="1684" y="302"/>
                  </a:cubicBezTo>
                  <a:cubicBezTo>
                    <a:pt x="1765" y="317"/>
                    <a:pt x="1847" y="336"/>
                    <a:pt x="1933" y="336"/>
                  </a:cubicBezTo>
                  <a:cubicBezTo>
                    <a:pt x="1940" y="336"/>
                    <a:pt x="1947" y="336"/>
                    <a:pt x="1954" y="335"/>
                  </a:cubicBezTo>
                  <a:cubicBezTo>
                    <a:pt x="2100" y="329"/>
                    <a:pt x="2269" y="254"/>
                    <a:pt x="2319" y="99"/>
                  </a:cubicBezTo>
                  <a:cubicBezTo>
                    <a:pt x="2330" y="58"/>
                    <a:pt x="2309" y="18"/>
                    <a:pt x="2269" y="4"/>
                  </a:cubicBezTo>
                  <a:cubicBezTo>
                    <a:pt x="2261" y="2"/>
                    <a:pt x="2253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829671" y="1522484"/>
              <a:ext cx="72564" cy="258473"/>
            </a:xfrm>
            <a:custGeom>
              <a:rect b="b" l="l" r="r" t="t"/>
              <a:pathLst>
                <a:path extrusionOk="0" h="2269" w="637">
                  <a:moveTo>
                    <a:pt x="371" y="0"/>
                  </a:moveTo>
                  <a:cubicBezTo>
                    <a:pt x="346" y="0"/>
                    <a:pt x="323" y="13"/>
                    <a:pt x="308" y="37"/>
                  </a:cubicBezTo>
                  <a:cubicBezTo>
                    <a:pt x="98" y="372"/>
                    <a:pt x="0" y="777"/>
                    <a:pt x="34" y="1169"/>
                  </a:cubicBezTo>
                  <a:cubicBezTo>
                    <a:pt x="68" y="1565"/>
                    <a:pt x="230" y="1947"/>
                    <a:pt x="497" y="2241"/>
                  </a:cubicBezTo>
                  <a:cubicBezTo>
                    <a:pt x="511" y="2258"/>
                    <a:pt x="531" y="2268"/>
                    <a:pt x="551" y="2268"/>
                  </a:cubicBezTo>
                  <a:cubicBezTo>
                    <a:pt x="568" y="2268"/>
                    <a:pt x="589" y="2261"/>
                    <a:pt x="602" y="2248"/>
                  </a:cubicBezTo>
                  <a:cubicBezTo>
                    <a:pt x="633" y="2221"/>
                    <a:pt x="636" y="2173"/>
                    <a:pt x="609" y="2143"/>
                  </a:cubicBezTo>
                  <a:cubicBezTo>
                    <a:pt x="366" y="1873"/>
                    <a:pt x="213" y="1521"/>
                    <a:pt x="183" y="1159"/>
                  </a:cubicBezTo>
                  <a:cubicBezTo>
                    <a:pt x="153" y="794"/>
                    <a:pt x="240" y="426"/>
                    <a:pt x="437" y="115"/>
                  </a:cubicBezTo>
                  <a:cubicBezTo>
                    <a:pt x="457" y="81"/>
                    <a:pt x="447" y="33"/>
                    <a:pt x="413" y="13"/>
                  </a:cubicBezTo>
                  <a:cubicBezTo>
                    <a:pt x="399" y="5"/>
                    <a:pt x="385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880933" y="1435794"/>
              <a:ext cx="95575" cy="72108"/>
            </a:xfrm>
            <a:custGeom>
              <a:rect b="b" l="l" r="r" t="t"/>
              <a:pathLst>
                <a:path extrusionOk="0" h="633" w="839">
                  <a:moveTo>
                    <a:pt x="758" y="1"/>
                  </a:moveTo>
                  <a:cubicBezTo>
                    <a:pt x="749" y="1"/>
                    <a:pt x="739" y="3"/>
                    <a:pt x="730" y="7"/>
                  </a:cubicBezTo>
                  <a:cubicBezTo>
                    <a:pt x="456" y="101"/>
                    <a:pt x="206" y="284"/>
                    <a:pt x="27" y="510"/>
                  </a:cubicBezTo>
                  <a:cubicBezTo>
                    <a:pt x="0" y="544"/>
                    <a:pt x="7" y="592"/>
                    <a:pt x="37" y="615"/>
                  </a:cubicBezTo>
                  <a:cubicBezTo>
                    <a:pt x="54" y="629"/>
                    <a:pt x="68" y="632"/>
                    <a:pt x="85" y="632"/>
                  </a:cubicBezTo>
                  <a:cubicBezTo>
                    <a:pt x="108" y="632"/>
                    <a:pt x="129" y="622"/>
                    <a:pt x="145" y="605"/>
                  </a:cubicBezTo>
                  <a:cubicBezTo>
                    <a:pt x="308" y="399"/>
                    <a:pt x="534" y="233"/>
                    <a:pt x="781" y="145"/>
                  </a:cubicBezTo>
                  <a:cubicBezTo>
                    <a:pt x="818" y="132"/>
                    <a:pt x="839" y="88"/>
                    <a:pt x="825" y="51"/>
                  </a:cubicBezTo>
                  <a:cubicBezTo>
                    <a:pt x="815" y="20"/>
                    <a:pt x="787" y="1"/>
                    <a:pt x="7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2187025" y="1160802"/>
              <a:ext cx="117219" cy="195364"/>
            </a:xfrm>
            <a:custGeom>
              <a:rect b="b" l="l" r="r" t="t"/>
              <a:pathLst>
                <a:path extrusionOk="0" h="1715" w="1029">
                  <a:moveTo>
                    <a:pt x="942" y="1"/>
                  </a:moveTo>
                  <a:cubicBezTo>
                    <a:pt x="915" y="1"/>
                    <a:pt x="890" y="15"/>
                    <a:pt x="876" y="41"/>
                  </a:cubicBezTo>
                  <a:lnTo>
                    <a:pt x="21" y="1603"/>
                  </a:lnTo>
                  <a:cubicBezTo>
                    <a:pt x="1" y="1640"/>
                    <a:pt x="14" y="1684"/>
                    <a:pt x="52" y="1704"/>
                  </a:cubicBezTo>
                  <a:cubicBezTo>
                    <a:pt x="65" y="1711"/>
                    <a:pt x="75" y="1714"/>
                    <a:pt x="89" y="1714"/>
                  </a:cubicBezTo>
                  <a:cubicBezTo>
                    <a:pt x="116" y="1714"/>
                    <a:pt x="139" y="1701"/>
                    <a:pt x="153" y="1674"/>
                  </a:cubicBezTo>
                  <a:lnTo>
                    <a:pt x="1008" y="112"/>
                  </a:lnTo>
                  <a:cubicBezTo>
                    <a:pt x="1029" y="74"/>
                    <a:pt x="1015" y="30"/>
                    <a:pt x="978" y="10"/>
                  </a:cubicBezTo>
                  <a:cubicBezTo>
                    <a:pt x="966" y="4"/>
                    <a:pt x="954" y="1"/>
                    <a:pt x="9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2120042" y="1235189"/>
              <a:ext cx="47503" cy="116307"/>
            </a:xfrm>
            <a:custGeom>
              <a:rect b="b" l="l" r="r" t="t"/>
              <a:pathLst>
                <a:path extrusionOk="0" h="1021" w="417">
                  <a:moveTo>
                    <a:pt x="337" y="1"/>
                  </a:moveTo>
                  <a:cubicBezTo>
                    <a:pt x="303" y="1"/>
                    <a:pt x="272" y="23"/>
                    <a:pt x="261" y="57"/>
                  </a:cubicBezTo>
                  <a:lnTo>
                    <a:pt x="11" y="926"/>
                  </a:lnTo>
                  <a:cubicBezTo>
                    <a:pt x="1" y="963"/>
                    <a:pt x="24" y="1007"/>
                    <a:pt x="61" y="1017"/>
                  </a:cubicBezTo>
                  <a:cubicBezTo>
                    <a:pt x="68" y="1021"/>
                    <a:pt x="75" y="1021"/>
                    <a:pt x="82" y="1021"/>
                  </a:cubicBezTo>
                  <a:cubicBezTo>
                    <a:pt x="116" y="1021"/>
                    <a:pt x="146" y="1000"/>
                    <a:pt x="156" y="966"/>
                  </a:cubicBezTo>
                  <a:lnTo>
                    <a:pt x="406" y="98"/>
                  </a:lnTo>
                  <a:cubicBezTo>
                    <a:pt x="416" y="57"/>
                    <a:pt x="396" y="16"/>
                    <a:pt x="356" y="3"/>
                  </a:cubicBezTo>
                  <a:cubicBezTo>
                    <a:pt x="349" y="1"/>
                    <a:pt x="343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2031416" y="1231999"/>
              <a:ext cx="22100" cy="116079"/>
            </a:xfrm>
            <a:custGeom>
              <a:rect b="b" l="l" r="r" t="t"/>
              <a:pathLst>
                <a:path extrusionOk="0" h="1019" w="194">
                  <a:moveTo>
                    <a:pt x="81" y="0"/>
                  </a:moveTo>
                  <a:cubicBezTo>
                    <a:pt x="79" y="0"/>
                    <a:pt x="77" y="0"/>
                    <a:pt x="75" y="0"/>
                  </a:cubicBezTo>
                  <a:cubicBezTo>
                    <a:pt x="35" y="0"/>
                    <a:pt x="1" y="34"/>
                    <a:pt x="4" y="78"/>
                  </a:cubicBezTo>
                  <a:lnTo>
                    <a:pt x="42" y="947"/>
                  </a:lnTo>
                  <a:cubicBezTo>
                    <a:pt x="42" y="984"/>
                    <a:pt x="75" y="1018"/>
                    <a:pt x="116" y="1018"/>
                  </a:cubicBezTo>
                  <a:lnTo>
                    <a:pt x="119" y="1018"/>
                  </a:lnTo>
                  <a:cubicBezTo>
                    <a:pt x="160" y="1015"/>
                    <a:pt x="194" y="981"/>
                    <a:pt x="190" y="940"/>
                  </a:cubicBezTo>
                  <a:lnTo>
                    <a:pt x="153" y="71"/>
                  </a:lnTo>
                  <a:cubicBezTo>
                    <a:pt x="153" y="33"/>
                    <a:pt x="119" y="0"/>
                    <a:pt x="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2257197" y="1301715"/>
              <a:ext cx="82133" cy="82930"/>
            </a:xfrm>
            <a:custGeom>
              <a:rect b="b" l="l" r="r" t="t"/>
              <a:pathLst>
                <a:path extrusionOk="0" h="728" w="721">
                  <a:moveTo>
                    <a:pt x="637" y="1"/>
                  </a:moveTo>
                  <a:cubicBezTo>
                    <a:pt x="617" y="1"/>
                    <a:pt x="597" y="8"/>
                    <a:pt x="582" y="24"/>
                  </a:cubicBezTo>
                  <a:lnTo>
                    <a:pt x="27" y="602"/>
                  </a:lnTo>
                  <a:cubicBezTo>
                    <a:pt x="0" y="629"/>
                    <a:pt x="0" y="680"/>
                    <a:pt x="31" y="707"/>
                  </a:cubicBezTo>
                  <a:cubicBezTo>
                    <a:pt x="44" y="721"/>
                    <a:pt x="64" y="727"/>
                    <a:pt x="81" y="727"/>
                  </a:cubicBezTo>
                  <a:cubicBezTo>
                    <a:pt x="102" y="727"/>
                    <a:pt x="122" y="721"/>
                    <a:pt x="135" y="704"/>
                  </a:cubicBezTo>
                  <a:lnTo>
                    <a:pt x="690" y="129"/>
                  </a:lnTo>
                  <a:cubicBezTo>
                    <a:pt x="720" y="98"/>
                    <a:pt x="720" y="51"/>
                    <a:pt x="690" y="21"/>
                  </a:cubicBezTo>
                  <a:cubicBezTo>
                    <a:pt x="675" y="8"/>
                    <a:pt x="656" y="1"/>
                    <a:pt x="6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299916" y="1389430"/>
              <a:ext cx="81791" cy="50692"/>
            </a:xfrm>
            <a:custGeom>
              <a:rect b="b" l="l" r="r" t="t"/>
              <a:pathLst>
                <a:path extrusionOk="0" h="445" w="718">
                  <a:moveTo>
                    <a:pt x="629" y="1"/>
                  </a:moveTo>
                  <a:cubicBezTo>
                    <a:pt x="618" y="1"/>
                    <a:pt x="606" y="3"/>
                    <a:pt x="595" y="8"/>
                  </a:cubicBezTo>
                  <a:lnTo>
                    <a:pt x="51" y="302"/>
                  </a:lnTo>
                  <a:cubicBezTo>
                    <a:pt x="14" y="322"/>
                    <a:pt x="0" y="370"/>
                    <a:pt x="21" y="404"/>
                  </a:cubicBezTo>
                  <a:cubicBezTo>
                    <a:pt x="34" y="431"/>
                    <a:pt x="58" y="444"/>
                    <a:pt x="85" y="444"/>
                  </a:cubicBezTo>
                  <a:cubicBezTo>
                    <a:pt x="98" y="444"/>
                    <a:pt x="109" y="441"/>
                    <a:pt x="122" y="434"/>
                  </a:cubicBezTo>
                  <a:lnTo>
                    <a:pt x="666" y="140"/>
                  </a:lnTo>
                  <a:cubicBezTo>
                    <a:pt x="704" y="123"/>
                    <a:pt x="717" y="76"/>
                    <a:pt x="697" y="38"/>
                  </a:cubicBezTo>
                  <a:cubicBezTo>
                    <a:pt x="682" y="14"/>
                    <a:pt x="656" y="1"/>
                    <a:pt x="6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1"/>
          <p:cNvGrpSpPr/>
          <p:nvPr/>
        </p:nvGrpSpPr>
        <p:grpSpPr>
          <a:xfrm>
            <a:off x="6997706" y="1791885"/>
            <a:ext cx="453127" cy="452859"/>
            <a:chOff x="3202699" y="1688003"/>
            <a:chExt cx="583475" cy="583131"/>
          </a:xfrm>
        </p:grpSpPr>
        <p:sp>
          <p:nvSpPr>
            <p:cNvPr id="496" name="Google Shape;496;p31"/>
            <p:cNvSpPr/>
            <p:nvPr/>
          </p:nvSpPr>
          <p:spPr>
            <a:xfrm>
              <a:off x="3494552" y="1979514"/>
              <a:ext cx="282851" cy="218147"/>
            </a:xfrm>
            <a:custGeom>
              <a:rect b="b" l="l" r="r" t="t"/>
              <a:pathLst>
                <a:path extrusionOk="0" h="1915" w="2483">
                  <a:moveTo>
                    <a:pt x="1" y="1"/>
                  </a:moveTo>
                  <a:lnTo>
                    <a:pt x="1586" y="1914"/>
                  </a:lnTo>
                  <a:cubicBezTo>
                    <a:pt x="2134" y="1458"/>
                    <a:pt x="2482" y="768"/>
                    <a:pt x="2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3494552" y="1696433"/>
              <a:ext cx="282851" cy="283193"/>
            </a:xfrm>
            <a:custGeom>
              <a:rect b="b" l="l" r="r" t="t"/>
              <a:pathLst>
                <a:path extrusionOk="0" h="2486" w="2483">
                  <a:moveTo>
                    <a:pt x="1" y="1"/>
                  </a:moveTo>
                  <a:lnTo>
                    <a:pt x="1" y="2486"/>
                  </a:lnTo>
                  <a:lnTo>
                    <a:pt x="2482" y="2486"/>
                  </a:lnTo>
                  <a:cubicBezTo>
                    <a:pt x="2482" y="2249"/>
                    <a:pt x="2452" y="2019"/>
                    <a:pt x="2388" y="1799"/>
                  </a:cubicBezTo>
                  <a:cubicBezTo>
                    <a:pt x="2327" y="1590"/>
                    <a:pt x="2239" y="1387"/>
                    <a:pt x="2127" y="1201"/>
                  </a:cubicBezTo>
                  <a:cubicBezTo>
                    <a:pt x="2026" y="1039"/>
                    <a:pt x="1907" y="887"/>
                    <a:pt x="1776" y="748"/>
                  </a:cubicBezTo>
                  <a:cubicBezTo>
                    <a:pt x="1620" y="589"/>
                    <a:pt x="1444" y="450"/>
                    <a:pt x="1248" y="339"/>
                  </a:cubicBezTo>
                  <a:cubicBezTo>
                    <a:pt x="1062" y="231"/>
                    <a:pt x="863" y="146"/>
                    <a:pt x="650" y="89"/>
                  </a:cubicBezTo>
                  <a:cubicBezTo>
                    <a:pt x="444" y="31"/>
                    <a:pt x="22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3211471" y="1696433"/>
              <a:ext cx="463862" cy="566271"/>
            </a:xfrm>
            <a:custGeom>
              <a:rect b="b" l="l" r="r" t="t"/>
              <a:pathLst>
                <a:path extrusionOk="0" h="4971" w="4072">
                  <a:moveTo>
                    <a:pt x="2482" y="1"/>
                  </a:moveTo>
                  <a:cubicBezTo>
                    <a:pt x="1113" y="1"/>
                    <a:pt x="1" y="1113"/>
                    <a:pt x="1" y="2486"/>
                  </a:cubicBezTo>
                  <a:cubicBezTo>
                    <a:pt x="1" y="3858"/>
                    <a:pt x="1113" y="4971"/>
                    <a:pt x="2482" y="4971"/>
                  </a:cubicBezTo>
                  <a:cubicBezTo>
                    <a:pt x="3087" y="4971"/>
                    <a:pt x="3642" y="4754"/>
                    <a:pt x="4071" y="4399"/>
                  </a:cubicBezTo>
                  <a:lnTo>
                    <a:pt x="2486" y="2486"/>
                  </a:lnTo>
                  <a:lnTo>
                    <a:pt x="2482" y="2486"/>
                  </a:lnTo>
                  <a:lnTo>
                    <a:pt x="2482" y="1678"/>
                  </a:lnTo>
                  <a:lnTo>
                    <a:pt x="2482" y="829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202699" y="1688003"/>
              <a:ext cx="583473" cy="583131"/>
            </a:xfrm>
            <a:custGeom>
              <a:rect b="b" l="l" r="r" t="t"/>
              <a:pathLst>
                <a:path extrusionOk="0" h="5119" w="5122">
                  <a:moveTo>
                    <a:pt x="2563" y="149"/>
                  </a:moveTo>
                  <a:cubicBezTo>
                    <a:pt x="2776" y="149"/>
                    <a:pt x="2989" y="180"/>
                    <a:pt x="3192" y="234"/>
                  </a:cubicBezTo>
                  <a:cubicBezTo>
                    <a:pt x="3394" y="288"/>
                    <a:pt x="3587" y="369"/>
                    <a:pt x="3766" y="470"/>
                  </a:cubicBezTo>
                  <a:cubicBezTo>
                    <a:pt x="3770" y="474"/>
                    <a:pt x="3770" y="477"/>
                    <a:pt x="3773" y="477"/>
                  </a:cubicBezTo>
                  <a:cubicBezTo>
                    <a:pt x="3962" y="585"/>
                    <a:pt x="4131" y="720"/>
                    <a:pt x="4284" y="876"/>
                  </a:cubicBezTo>
                  <a:cubicBezTo>
                    <a:pt x="4412" y="1008"/>
                    <a:pt x="4527" y="1153"/>
                    <a:pt x="4625" y="1315"/>
                  </a:cubicBezTo>
                  <a:cubicBezTo>
                    <a:pt x="4733" y="1495"/>
                    <a:pt x="4818" y="1691"/>
                    <a:pt x="4879" y="1894"/>
                  </a:cubicBezTo>
                  <a:cubicBezTo>
                    <a:pt x="4939" y="2110"/>
                    <a:pt x="4970" y="2333"/>
                    <a:pt x="4970" y="2560"/>
                  </a:cubicBezTo>
                  <a:cubicBezTo>
                    <a:pt x="4970" y="3276"/>
                    <a:pt x="4652" y="3953"/>
                    <a:pt x="4101" y="4416"/>
                  </a:cubicBezTo>
                  <a:cubicBezTo>
                    <a:pt x="3668" y="4774"/>
                    <a:pt x="3124" y="4970"/>
                    <a:pt x="2563" y="4970"/>
                  </a:cubicBezTo>
                  <a:cubicBezTo>
                    <a:pt x="1234" y="4970"/>
                    <a:pt x="152" y="3888"/>
                    <a:pt x="152" y="2560"/>
                  </a:cubicBezTo>
                  <a:cubicBezTo>
                    <a:pt x="152" y="1231"/>
                    <a:pt x="1234" y="149"/>
                    <a:pt x="2563" y="149"/>
                  </a:cubicBezTo>
                  <a:close/>
                  <a:moveTo>
                    <a:pt x="2563" y="0"/>
                  </a:moveTo>
                  <a:cubicBezTo>
                    <a:pt x="1150" y="0"/>
                    <a:pt x="0" y="1150"/>
                    <a:pt x="0" y="2560"/>
                  </a:cubicBezTo>
                  <a:cubicBezTo>
                    <a:pt x="0" y="3973"/>
                    <a:pt x="1150" y="5119"/>
                    <a:pt x="2563" y="5119"/>
                  </a:cubicBezTo>
                  <a:cubicBezTo>
                    <a:pt x="3158" y="5119"/>
                    <a:pt x="3739" y="4909"/>
                    <a:pt x="4196" y="4531"/>
                  </a:cubicBezTo>
                  <a:cubicBezTo>
                    <a:pt x="4784" y="4040"/>
                    <a:pt x="5122" y="3324"/>
                    <a:pt x="5122" y="2560"/>
                  </a:cubicBezTo>
                  <a:cubicBezTo>
                    <a:pt x="5122" y="2320"/>
                    <a:pt x="5088" y="2083"/>
                    <a:pt x="5021" y="1853"/>
                  </a:cubicBezTo>
                  <a:cubicBezTo>
                    <a:pt x="4960" y="1637"/>
                    <a:pt x="4868" y="1430"/>
                    <a:pt x="4753" y="1238"/>
                  </a:cubicBezTo>
                  <a:cubicBezTo>
                    <a:pt x="4649" y="1069"/>
                    <a:pt x="4527" y="910"/>
                    <a:pt x="4392" y="771"/>
                  </a:cubicBezTo>
                  <a:cubicBezTo>
                    <a:pt x="4233" y="609"/>
                    <a:pt x="4054" y="467"/>
                    <a:pt x="3858" y="352"/>
                  </a:cubicBezTo>
                  <a:cubicBezTo>
                    <a:pt x="3854" y="352"/>
                    <a:pt x="3851" y="349"/>
                    <a:pt x="3851" y="349"/>
                  </a:cubicBezTo>
                  <a:cubicBezTo>
                    <a:pt x="3658" y="234"/>
                    <a:pt x="3448" y="149"/>
                    <a:pt x="3229" y="88"/>
                  </a:cubicBezTo>
                  <a:cubicBezTo>
                    <a:pt x="3016" y="31"/>
                    <a:pt x="2789" y="0"/>
                    <a:pt x="25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485666" y="1688003"/>
              <a:ext cx="199237" cy="518085"/>
            </a:xfrm>
            <a:custGeom>
              <a:rect b="b" l="l" r="r" t="t"/>
              <a:pathLst>
                <a:path extrusionOk="0" h="4548" w="1749">
                  <a:moveTo>
                    <a:pt x="79" y="0"/>
                  </a:moveTo>
                  <a:cubicBezTo>
                    <a:pt x="35" y="0"/>
                    <a:pt x="1" y="34"/>
                    <a:pt x="1" y="75"/>
                  </a:cubicBezTo>
                  <a:lnTo>
                    <a:pt x="1" y="2560"/>
                  </a:lnTo>
                  <a:cubicBezTo>
                    <a:pt x="1" y="2577"/>
                    <a:pt x="8" y="2593"/>
                    <a:pt x="21" y="2607"/>
                  </a:cubicBezTo>
                  <a:lnTo>
                    <a:pt x="1607" y="4521"/>
                  </a:lnTo>
                  <a:cubicBezTo>
                    <a:pt x="1620" y="4537"/>
                    <a:pt x="1644" y="4548"/>
                    <a:pt x="1664" y="4548"/>
                  </a:cubicBezTo>
                  <a:cubicBezTo>
                    <a:pt x="1681" y="4548"/>
                    <a:pt x="1698" y="4541"/>
                    <a:pt x="1712" y="4531"/>
                  </a:cubicBezTo>
                  <a:cubicBezTo>
                    <a:pt x="1742" y="4504"/>
                    <a:pt x="1749" y="4456"/>
                    <a:pt x="1722" y="4426"/>
                  </a:cubicBezTo>
                  <a:lnTo>
                    <a:pt x="153" y="2533"/>
                  </a:lnTo>
                  <a:lnTo>
                    <a:pt x="153" y="75"/>
                  </a:lnTo>
                  <a:cubicBezTo>
                    <a:pt x="153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485666" y="1971084"/>
              <a:ext cx="300508" cy="17087"/>
            </a:xfrm>
            <a:custGeom>
              <a:rect b="b" l="l" r="r" t="t"/>
              <a:pathLst>
                <a:path extrusionOk="0" h="150" w="2638">
                  <a:moveTo>
                    <a:pt x="79" y="0"/>
                  </a:moveTo>
                  <a:cubicBezTo>
                    <a:pt x="35" y="0"/>
                    <a:pt x="1" y="34"/>
                    <a:pt x="1" y="75"/>
                  </a:cubicBezTo>
                  <a:cubicBezTo>
                    <a:pt x="1" y="115"/>
                    <a:pt x="35" y="149"/>
                    <a:pt x="79" y="149"/>
                  </a:cubicBezTo>
                  <a:lnTo>
                    <a:pt x="2560" y="149"/>
                  </a:lnTo>
                  <a:cubicBezTo>
                    <a:pt x="2604" y="149"/>
                    <a:pt x="2638" y="115"/>
                    <a:pt x="2638" y="75"/>
                  </a:cubicBezTo>
                  <a:cubicBezTo>
                    <a:pt x="2638" y="34"/>
                    <a:pt x="2604" y="0"/>
                    <a:pt x="25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3239950" y="1815247"/>
              <a:ext cx="92613" cy="241842"/>
            </a:xfrm>
            <a:custGeom>
              <a:rect b="b" l="l" r="r" t="t"/>
              <a:pathLst>
                <a:path extrusionOk="0" h="2123" w="813">
                  <a:moveTo>
                    <a:pt x="729" y="1"/>
                  </a:moveTo>
                  <a:cubicBezTo>
                    <a:pt x="712" y="1"/>
                    <a:pt x="694" y="7"/>
                    <a:pt x="681" y="19"/>
                  </a:cubicBezTo>
                  <a:cubicBezTo>
                    <a:pt x="397" y="266"/>
                    <a:pt x="187" y="601"/>
                    <a:pt x="96" y="963"/>
                  </a:cubicBezTo>
                  <a:cubicBezTo>
                    <a:pt x="1" y="1324"/>
                    <a:pt x="18" y="1720"/>
                    <a:pt x="146" y="2071"/>
                  </a:cubicBezTo>
                  <a:cubicBezTo>
                    <a:pt x="160" y="2102"/>
                    <a:pt x="187" y="2122"/>
                    <a:pt x="217" y="2122"/>
                  </a:cubicBezTo>
                  <a:cubicBezTo>
                    <a:pt x="227" y="2122"/>
                    <a:pt x="234" y="2119"/>
                    <a:pt x="244" y="2115"/>
                  </a:cubicBezTo>
                  <a:cubicBezTo>
                    <a:pt x="282" y="2102"/>
                    <a:pt x="302" y="2058"/>
                    <a:pt x="288" y="2021"/>
                  </a:cubicBezTo>
                  <a:cubicBezTo>
                    <a:pt x="170" y="1696"/>
                    <a:pt x="153" y="1334"/>
                    <a:pt x="241" y="1000"/>
                  </a:cubicBezTo>
                  <a:cubicBezTo>
                    <a:pt x="326" y="665"/>
                    <a:pt x="518" y="357"/>
                    <a:pt x="779" y="131"/>
                  </a:cubicBezTo>
                  <a:cubicBezTo>
                    <a:pt x="809" y="107"/>
                    <a:pt x="812" y="57"/>
                    <a:pt x="785" y="26"/>
                  </a:cubicBezTo>
                  <a:cubicBezTo>
                    <a:pt x="771" y="10"/>
                    <a:pt x="750" y="1"/>
                    <a:pt x="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292009" y="2101745"/>
              <a:ext cx="60945" cy="68121"/>
            </a:xfrm>
            <a:custGeom>
              <a:rect b="b" l="l" r="r" t="t"/>
              <a:pathLst>
                <a:path extrusionOk="0" h="598" w="535">
                  <a:moveTo>
                    <a:pt x="84" y="0"/>
                  </a:moveTo>
                  <a:cubicBezTo>
                    <a:pt x="74" y="0"/>
                    <a:pt x="64" y="2"/>
                    <a:pt x="54" y="6"/>
                  </a:cubicBezTo>
                  <a:cubicBezTo>
                    <a:pt x="17" y="20"/>
                    <a:pt x="0" y="64"/>
                    <a:pt x="14" y="104"/>
                  </a:cubicBezTo>
                  <a:cubicBezTo>
                    <a:pt x="92" y="300"/>
                    <a:pt x="234" y="469"/>
                    <a:pt x="409" y="588"/>
                  </a:cubicBezTo>
                  <a:cubicBezTo>
                    <a:pt x="423" y="594"/>
                    <a:pt x="437" y="598"/>
                    <a:pt x="450" y="598"/>
                  </a:cubicBezTo>
                  <a:cubicBezTo>
                    <a:pt x="474" y="598"/>
                    <a:pt x="497" y="588"/>
                    <a:pt x="511" y="564"/>
                  </a:cubicBezTo>
                  <a:cubicBezTo>
                    <a:pt x="535" y="530"/>
                    <a:pt x="524" y="483"/>
                    <a:pt x="491" y="459"/>
                  </a:cubicBezTo>
                  <a:cubicBezTo>
                    <a:pt x="338" y="361"/>
                    <a:pt x="220" y="216"/>
                    <a:pt x="153" y="47"/>
                  </a:cubicBezTo>
                  <a:cubicBezTo>
                    <a:pt x="142" y="19"/>
                    <a:pt x="115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486122" y="1698598"/>
              <a:ext cx="91702" cy="100815"/>
            </a:xfrm>
            <a:custGeom>
              <a:rect b="b" l="l" r="r" t="t"/>
              <a:pathLst>
                <a:path extrusionOk="0" h="885" w="805">
                  <a:moveTo>
                    <a:pt x="722" y="1"/>
                  </a:moveTo>
                  <a:cubicBezTo>
                    <a:pt x="702" y="1"/>
                    <a:pt x="681" y="9"/>
                    <a:pt x="666" y="26"/>
                  </a:cubicBezTo>
                  <a:lnTo>
                    <a:pt x="27" y="763"/>
                  </a:lnTo>
                  <a:cubicBezTo>
                    <a:pt x="0" y="793"/>
                    <a:pt x="4" y="840"/>
                    <a:pt x="34" y="868"/>
                  </a:cubicBezTo>
                  <a:cubicBezTo>
                    <a:pt x="51" y="881"/>
                    <a:pt x="68" y="884"/>
                    <a:pt x="85" y="884"/>
                  </a:cubicBezTo>
                  <a:cubicBezTo>
                    <a:pt x="105" y="884"/>
                    <a:pt x="125" y="878"/>
                    <a:pt x="142" y="861"/>
                  </a:cubicBezTo>
                  <a:lnTo>
                    <a:pt x="778" y="124"/>
                  </a:lnTo>
                  <a:cubicBezTo>
                    <a:pt x="805" y="93"/>
                    <a:pt x="802" y="46"/>
                    <a:pt x="771" y="19"/>
                  </a:cubicBezTo>
                  <a:cubicBezTo>
                    <a:pt x="757" y="7"/>
                    <a:pt x="740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488400" y="1727532"/>
              <a:ext cx="157203" cy="168936"/>
            </a:xfrm>
            <a:custGeom>
              <a:rect b="b" l="l" r="r" t="t"/>
              <a:pathLst>
                <a:path extrusionOk="0" h="1483" w="1380">
                  <a:moveTo>
                    <a:pt x="1296" y="1"/>
                  </a:moveTo>
                  <a:cubicBezTo>
                    <a:pt x="1276" y="1"/>
                    <a:pt x="1256" y="9"/>
                    <a:pt x="1241" y="25"/>
                  </a:cubicBezTo>
                  <a:lnTo>
                    <a:pt x="28" y="1354"/>
                  </a:lnTo>
                  <a:cubicBezTo>
                    <a:pt x="1" y="1388"/>
                    <a:pt x="4" y="1435"/>
                    <a:pt x="34" y="1462"/>
                  </a:cubicBezTo>
                  <a:cubicBezTo>
                    <a:pt x="48" y="1476"/>
                    <a:pt x="65" y="1482"/>
                    <a:pt x="85" y="1482"/>
                  </a:cubicBezTo>
                  <a:cubicBezTo>
                    <a:pt x="105" y="1482"/>
                    <a:pt x="126" y="1472"/>
                    <a:pt x="139" y="1455"/>
                  </a:cubicBezTo>
                  <a:lnTo>
                    <a:pt x="1353" y="127"/>
                  </a:lnTo>
                  <a:cubicBezTo>
                    <a:pt x="1380" y="96"/>
                    <a:pt x="1377" y="49"/>
                    <a:pt x="1346" y="22"/>
                  </a:cubicBezTo>
                  <a:cubicBezTo>
                    <a:pt x="1332" y="8"/>
                    <a:pt x="1314" y="1"/>
                    <a:pt x="12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3493071" y="1772985"/>
              <a:ext cx="213477" cy="207439"/>
            </a:xfrm>
            <a:custGeom>
              <a:rect b="b" l="l" r="r" t="t"/>
              <a:pathLst>
                <a:path extrusionOk="0" h="1821" w="1874">
                  <a:moveTo>
                    <a:pt x="1790" y="0"/>
                  </a:moveTo>
                  <a:cubicBezTo>
                    <a:pt x="1770" y="0"/>
                    <a:pt x="1750" y="8"/>
                    <a:pt x="1735" y="22"/>
                  </a:cubicBezTo>
                  <a:cubicBezTo>
                    <a:pt x="1167" y="580"/>
                    <a:pt x="599" y="1134"/>
                    <a:pt x="31" y="1692"/>
                  </a:cubicBezTo>
                  <a:cubicBezTo>
                    <a:pt x="4" y="1719"/>
                    <a:pt x="0" y="1766"/>
                    <a:pt x="31" y="1797"/>
                  </a:cubicBezTo>
                  <a:cubicBezTo>
                    <a:pt x="44" y="1814"/>
                    <a:pt x="64" y="1820"/>
                    <a:pt x="85" y="1820"/>
                  </a:cubicBezTo>
                  <a:cubicBezTo>
                    <a:pt x="102" y="1820"/>
                    <a:pt x="122" y="1814"/>
                    <a:pt x="135" y="1797"/>
                  </a:cubicBezTo>
                  <a:cubicBezTo>
                    <a:pt x="703" y="1242"/>
                    <a:pt x="1271" y="688"/>
                    <a:pt x="1839" y="130"/>
                  </a:cubicBezTo>
                  <a:lnTo>
                    <a:pt x="1843" y="127"/>
                  </a:lnTo>
                  <a:cubicBezTo>
                    <a:pt x="1873" y="96"/>
                    <a:pt x="1870" y="52"/>
                    <a:pt x="1843" y="22"/>
                  </a:cubicBezTo>
                  <a:cubicBezTo>
                    <a:pt x="1828" y="7"/>
                    <a:pt x="1809" y="0"/>
                    <a:pt x="17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598215" y="1827436"/>
              <a:ext cx="144900" cy="156064"/>
            </a:xfrm>
            <a:custGeom>
              <a:rect b="b" l="l" r="r" t="t"/>
              <a:pathLst>
                <a:path extrusionOk="0" h="1370" w="1272">
                  <a:moveTo>
                    <a:pt x="1160" y="0"/>
                  </a:moveTo>
                  <a:cubicBezTo>
                    <a:pt x="855" y="338"/>
                    <a:pt x="548" y="673"/>
                    <a:pt x="244" y="1008"/>
                  </a:cubicBezTo>
                  <a:lnTo>
                    <a:pt x="27" y="1244"/>
                  </a:lnTo>
                  <a:cubicBezTo>
                    <a:pt x="0" y="1275"/>
                    <a:pt x="4" y="1322"/>
                    <a:pt x="34" y="1349"/>
                  </a:cubicBezTo>
                  <a:cubicBezTo>
                    <a:pt x="47" y="1363"/>
                    <a:pt x="64" y="1369"/>
                    <a:pt x="85" y="1369"/>
                  </a:cubicBezTo>
                  <a:cubicBezTo>
                    <a:pt x="105" y="1369"/>
                    <a:pt x="125" y="1363"/>
                    <a:pt x="139" y="1346"/>
                  </a:cubicBezTo>
                  <a:lnTo>
                    <a:pt x="352" y="1109"/>
                  </a:lnTo>
                  <a:lnTo>
                    <a:pt x="1271" y="102"/>
                  </a:lnTo>
                  <a:lnTo>
                    <a:pt x="1217" y="51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700625" y="1893166"/>
              <a:ext cx="74842" cy="91474"/>
            </a:xfrm>
            <a:custGeom>
              <a:rect b="b" l="l" r="r" t="t"/>
              <a:pathLst>
                <a:path extrusionOk="0" h="803" w="657">
                  <a:moveTo>
                    <a:pt x="571" y="1"/>
                  </a:moveTo>
                  <a:cubicBezTo>
                    <a:pt x="548" y="1"/>
                    <a:pt x="525" y="11"/>
                    <a:pt x="511" y="32"/>
                  </a:cubicBezTo>
                  <a:lnTo>
                    <a:pt x="24" y="684"/>
                  </a:lnTo>
                  <a:cubicBezTo>
                    <a:pt x="0" y="715"/>
                    <a:pt x="7" y="762"/>
                    <a:pt x="38" y="789"/>
                  </a:cubicBezTo>
                  <a:cubicBezTo>
                    <a:pt x="55" y="796"/>
                    <a:pt x="68" y="803"/>
                    <a:pt x="85" y="803"/>
                  </a:cubicBezTo>
                  <a:cubicBezTo>
                    <a:pt x="109" y="803"/>
                    <a:pt x="129" y="792"/>
                    <a:pt x="142" y="772"/>
                  </a:cubicBezTo>
                  <a:lnTo>
                    <a:pt x="629" y="120"/>
                  </a:lnTo>
                  <a:cubicBezTo>
                    <a:pt x="656" y="86"/>
                    <a:pt x="650" y="42"/>
                    <a:pt x="616" y="15"/>
                  </a:cubicBezTo>
                  <a:cubicBezTo>
                    <a:pt x="602" y="5"/>
                    <a:pt x="587" y="1"/>
                    <a:pt x="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1"/>
          <p:cNvGrpSpPr/>
          <p:nvPr/>
        </p:nvGrpSpPr>
        <p:grpSpPr>
          <a:xfrm>
            <a:off x="5095501" y="1660299"/>
            <a:ext cx="556368" cy="635632"/>
            <a:chOff x="4314176" y="1017838"/>
            <a:chExt cx="716415" cy="818481"/>
          </a:xfrm>
        </p:grpSpPr>
        <p:sp>
          <p:nvSpPr>
            <p:cNvPr id="510" name="Google Shape;510;p31"/>
            <p:cNvSpPr/>
            <p:nvPr/>
          </p:nvSpPr>
          <p:spPr>
            <a:xfrm>
              <a:off x="4718122" y="1026495"/>
              <a:ext cx="303583" cy="304153"/>
            </a:xfrm>
            <a:custGeom>
              <a:rect b="b" l="l" r="r" t="t"/>
              <a:pathLst>
                <a:path extrusionOk="0" h="2670" w="2665">
                  <a:moveTo>
                    <a:pt x="1301" y="520"/>
                  </a:moveTo>
                  <a:cubicBezTo>
                    <a:pt x="1347" y="520"/>
                    <a:pt x="1394" y="525"/>
                    <a:pt x="1441" y="533"/>
                  </a:cubicBezTo>
                  <a:cubicBezTo>
                    <a:pt x="1863" y="608"/>
                    <a:pt x="2141" y="1010"/>
                    <a:pt x="2066" y="1433"/>
                  </a:cubicBezTo>
                  <a:cubicBezTo>
                    <a:pt x="2000" y="1809"/>
                    <a:pt x="1671" y="2070"/>
                    <a:pt x="1303" y="2070"/>
                  </a:cubicBezTo>
                  <a:cubicBezTo>
                    <a:pt x="1258" y="2070"/>
                    <a:pt x="1213" y="2066"/>
                    <a:pt x="1167" y="2058"/>
                  </a:cubicBezTo>
                  <a:cubicBezTo>
                    <a:pt x="744" y="1980"/>
                    <a:pt x="467" y="1578"/>
                    <a:pt x="541" y="1159"/>
                  </a:cubicBezTo>
                  <a:cubicBezTo>
                    <a:pt x="608" y="784"/>
                    <a:pt x="935" y="520"/>
                    <a:pt x="1301" y="520"/>
                  </a:cubicBezTo>
                  <a:close/>
                  <a:moveTo>
                    <a:pt x="1322" y="0"/>
                  </a:moveTo>
                  <a:cubicBezTo>
                    <a:pt x="1227" y="0"/>
                    <a:pt x="1130" y="11"/>
                    <a:pt x="1035" y="33"/>
                  </a:cubicBezTo>
                  <a:cubicBezTo>
                    <a:pt x="1001" y="40"/>
                    <a:pt x="981" y="74"/>
                    <a:pt x="991" y="107"/>
                  </a:cubicBezTo>
                  <a:lnTo>
                    <a:pt x="1028" y="239"/>
                  </a:lnTo>
                  <a:cubicBezTo>
                    <a:pt x="913" y="273"/>
                    <a:pt x="805" y="320"/>
                    <a:pt x="707" y="385"/>
                  </a:cubicBezTo>
                  <a:lnTo>
                    <a:pt x="633" y="270"/>
                  </a:lnTo>
                  <a:cubicBezTo>
                    <a:pt x="620" y="253"/>
                    <a:pt x="600" y="243"/>
                    <a:pt x="580" y="243"/>
                  </a:cubicBezTo>
                  <a:cubicBezTo>
                    <a:pt x="568" y="243"/>
                    <a:pt x="555" y="247"/>
                    <a:pt x="545" y="256"/>
                  </a:cubicBezTo>
                  <a:cubicBezTo>
                    <a:pt x="531" y="266"/>
                    <a:pt x="514" y="280"/>
                    <a:pt x="501" y="290"/>
                  </a:cubicBezTo>
                  <a:cubicBezTo>
                    <a:pt x="467" y="314"/>
                    <a:pt x="440" y="344"/>
                    <a:pt x="410" y="371"/>
                  </a:cubicBezTo>
                  <a:lnTo>
                    <a:pt x="379" y="398"/>
                  </a:lnTo>
                  <a:cubicBezTo>
                    <a:pt x="376" y="401"/>
                    <a:pt x="376" y="401"/>
                    <a:pt x="376" y="401"/>
                  </a:cubicBezTo>
                  <a:cubicBezTo>
                    <a:pt x="366" y="412"/>
                    <a:pt x="356" y="425"/>
                    <a:pt x="349" y="435"/>
                  </a:cubicBezTo>
                  <a:lnTo>
                    <a:pt x="332" y="452"/>
                  </a:lnTo>
                  <a:cubicBezTo>
                    <a:pt x="308" y="479"/>
                    <a:pt x="312" y="516"/>
                    <a:pt x="339" y="540"/>
                  </a:cubicBezTo>
                  <a:lnTo>
                    <a:pt x="447" y="625"/>
                  </a:lnTo>
                  <a:cubicBezTo>
                    <a:pt x="383" y="702"/>
                    <a:pt x="332" y="790"/>
                    <a:pt x="291" y="885"/>
                  </a:cubicBezTo>
                  <a:lnTo>
                    <a:pt x="163" y="827"/>
                  </a:lnTo>
                  <a:cubicBezTo>
                    <a:pt x="156" y="824"/>
                    <a:pt x="148" y="823"/>
                    <a:pt x="140" y="823"/>
                  </a:cubicBezTo>
                  <a:cubicBezTo>
                    <a:pt x="116" y="823"/>
                    <a:pt x="93" y="838"/>
                    <a:pt x="85" y="861"/>
                  </a:cubicBezTo>
                  <a:cubicBezTo>
                    <a:pt x="41" y="976"/>
                    <a:pt x="14" y="1091"/>
                    <a:pt x="4" y="1213"/>
                  </a:cubicBezTo>
                  <a:cubicBezTo>
                    <a:pt x="1" y="1247"/>
                    <a:pt x="24" y="1277"/>
                    <a:pt x="61" y="1277"/>
                  </a:cubicBezTo>
                  <a:lnTo>
                    <a:pt x="200" y="1284"/>
                  </a:lnTo>
                  <a:cubicBezTo>
                    <a:pt x="193" y="1406"/>
                    <a:pt x="207" y="1524"/>
                    <a:pt x="237" y="1635"/>
                  </a:cubicBezTo>
                  <a:lnTo>
                    <a:pt x="102" y="1673"/>
                  </a:lnTo>
                  <a:cubicBezTo>
                    <a:pt x="72" y="1679"/>
                    <a:pt x="51" y="1713"/>
                    <a:pt x="61" y="1744"/>
                  </a:cubicBezTo>
                  <a:cubicBezTo>
                    <a:pt x="68" y="1764"/>
                    <a:pt x="75" y="1784"/>
                    <a:pt x="82" y="1804"/>
                  </a:cubicBezTo>
                  <a:cubicBezTo>
                    <a:pt x="99" y="1842"/>
                    <a:pt x="112" y="1879"/>
                    <a:pt x="129" y="1916"/>
                  </a:cubicBezTo>
                  <a:cubicBezTo>
                    <a:pt x="143" y="1940"/>
                    <a:pt x="156" y="1967"/>
                    <a:pt x="170" y="1994"/>
                  </a:cubicBezTo>
                  <a:lnTo>
                    <a:pt x="186" y="2017"/>
                  </a:lnTo>
                  <a:cubicBezTo>
                    <a:pt x="197" y="2035"/>
                    <a:pt x="216" y="2044"/>
                    <a:pt x="235" y="2044"/>
                  </a:cubicBezTo>
                  <a:cubicBezTo>
                    <a:pt x="246" y="2044"/>
                    <a:pt x="258" y="2041"/>
                    <a:pt x="268" y="2034"/>
                  </a:cubicBezTo>
                  <a:lnTo>
                    <a:pt x="383" y="1957"/>
                  </a:lnTo>
                  <a:cubicBezTo>
                    <a:pt x="440" y="2041"/>
                    <a:pt x="504" y="2119"/>
                    <a:pt x="582" y="2187"/>
                  </a:cubicBezTo>
                  <a:lnTo>
                    <a:pt x="491" y="2291"/>
                  </a:lnTo>
                  <a:cubicBezTo>
                    <a:pt x="467" y="2315"/>
                    <a:pt x="470" y="2356"/>
                    <a:pt x="498" y="2376"/>
                  </a:cubicBezTo>
                  <a:cubicBezTo>
                    <a:pt x="592" y="2450"/>
                    <a:pt x="697" y="2514"/>
                    <a:pt x="805" y="2562"/>
                  </a:cubicBezTo>
                  <a:cubicBezTo>
                    <a:pt x="813" y="2565"/>
                    <a:pt x="821" y="2566"/>
                    <a:pt x="829" y="2566"/>
                  </a:cubicBezTo>
                  <a:cubicBezTo>
                    <a:pt x="854" y="2566"/>
                    <a:pt x="876" y="2551"/>
                    <a:pt x="886" y="2528"/>
                  </a:cubicBezTo>
                  <a:lnTo>
                    <a:pt x="934" y="2400"/>
                  </a:lnTo>
                  <a:cubicBezTo>
                    <a:pt x="998" y="2423"/>
                    <a:pt x="1062" y="2440"/>
                    <a:pt x="1133" y="2454"/>
                  </a:cubicBezTo>
                  <a:cubicBezTo>
                    <a:pt x="1180" y="2460"/>
                    <a:pt x="1231" y="2467"/>
                    <a:pt x="1278" y="2467"/>
                  </a:cubicBezTo>
                  <a:lnTo>
                    <a:pt x="1272" y="2606"/>
                  </a:lnTo>
                  <a:cubicBezTo>
                    <a:pt x="1272" y="2636"/>
                    <a:pt x="1292" y="2663"/>
                    <a:pt x="1322" y="2667"/>
                  </a:cubicBezTo>
                  <a:cubicBezTo>
                    <a:pt x="1326" y="2670"/>
                    <a:pt x="1329" y="2670"/>
                    <a:pt x="1333" y="2670"/>
                  </a:cubicBezTo>
                  <a:cubicBezTo>
                    <a:pt x="1353" y="2670"/>
                    <a:pt x="1373" y="2670"/>
                    <a:pt x="1393" y="2667"/>
                  </a:cubicBezTo>
                  <a:cubicBezTo>
                    <a:pt x="1431" y="2663"/>
                    <a:pt x="1475" y="2663"/>
                    <a:pt x="1515" y="2656"/>
                  </a:cubicBezTo>
                  <a:cubicBezTo>
                    <a:pt x="1549" y="2650"/>
                    <a:pt x="1590" y="2646"/>
                    <a:pt x="1627" y="2636"/>
                  </a:cubicBezTo>
                  <a:cubicBezTo>
                    <a:pt x="1661" y="2629"/>
                    <a:pt x="1677" y="2596"/>
                    <a:pt x="1671" y="2562"/>
                  </a:cubicBezTo>
                  <a:lnTo>
                    <a:pt x="1633" y="2430"/>
                  </a:lnTo>
                  <a:cubicBezTo>
                    <a:pt x="1732" y="2403"/>
                    <a:pt x="1826" y="2362"/>
                    <a:pt x="1911" y="2312"/>
                  </a:cubicBezTo>
                  <a:lnTo>
                    <a:pt x="1982" y="2430"/>
                  </a:lnTo>
                  <a:cubicBezTo>
                    <a:pt x="1993" y="2449"/>
                    <a:pt x="2012" y="2459"/>
                    <a:pt x="2032" y="2459"/>
                  </a:cubicBezTo>
                  <a:cubicBezTo>
                    <a:pt x="2044" y="2459"/>
                    <a:pt x="2055" y="2456"/>
                    <a:pt x="2066" y="2450"/>
                  </a:cubicBezTo>
                  <a:cubicBezTo>
                    <a:pt x="2168" y="2383"/>
                    <a:pt x="2259" y="2305"/>
                    <a:pt x="2337" y="2214"/>
                  </a:cubicBezTo>
                  <a:cubicBezTo>
                    <a:pt x="2360" y="2190"/>
                    <a:pt x="2357" y="2149"/>
                    <a:pt x="2330" y="2129"/>
                  </a:cubicBezTo>
                  <a:lnTo>
                    <a:pt x="2222" y="2041"/>
                  </a:lnTo>
                  <a:cubicBezTo>
                    <a:pt x="2296" y="1950"/>
                    <a:pt x="2354" y="1848"/>
                    <a:pt x="2398" y="1737"/>
                  </a:cubicBezTo>
                  <a:lnTo>
                    <a:pt x="2526" y="1784"/>
                  </a:lnTo>
                  <a:cubicBezTo>
                    <a:pt x="2532" y="1786"/>
                    <a:pt x="2538" y="1787"/>
                    <a:pt x="2544" y="1787"/>
                  </a:cubicBezTo>
                  <a:cubicBezTo>
                    <a:pt x="2569" y="1787"/>
                    <a:pt x="2592" y="1771"/>
                    <a:pt x="2600" y="1747"/>
                  </a:cubicBezTo>
                  <a:cubicBezTo>
                    <a:pt x="2607" y="1727"/>
                    <a:pt x="2614" y="1710"/>
                    <a:pt x="2621" y="1690"/>
                  </a:cubicBezTo>
                  <a:lnTo>
                    <a:pt x="2648" y="1571"/>
                  </a:lnTo>
                  <a:lnTo>
                    <a:pt x="2658" y="1483"/>
                  </a:lnTo>
                  <a:lnTo>
                    <a:pt x="2665" y="1439"/>
                  </a:lnTo>
                  <a:cubicBezTo>
                    <a:pt x="2665" y="1426"/>
                    <a:pt x="2665" y="1412"/>
                    <a:pt x="2665" y="1395"/>
                  </a:cubicBezTo>
                  <a:lnTo>
                    <a:pt x="2469" y="1389"/>
                  </a:lnTo>
                  <a:cubicBezTo>
                    <a:pt x="2472" y="1284"/>
                    <a:pt x="2465" y="1182"/>
                    <a:pt x="2438" y="1088"/>
                  </a:cubicBezTo>
                  <a:lnTo>
                    <a:pt x="2573" y="1057"/>
                  </a:lnTo>
                  <a:cubicBezTo>
                    <a:pt x="2607" y="1051"/>
                    <a:pt x="2627" y="1013"/>
                    <a:pt x="2621" y="983"/>
                  </a:cubicBezTo>
                  <a:cubicBezTo>
                    <a:pt x="2587" y="865"/>
                    <a:pt x="2540" y="753"/>
                    <a:pt x="2479" y="652"/>
                  </a:cubicBezTo>
                  <a:cubicBezTo>
                    <a:pt x="2466" y="632"/>
                    <a:pt x="2445" y="621"/>
                    <a:pt x="2426" y="621"/>
                  </a:cubicBezTo>
                  <a:cubicBezTo>
                    <a:pt x="2415" y="621"/>
                    <a:pt x="2404" y="624"/>
                    <a:pt x="2394" y="631"/>
                  </a:cubicBezTo>
                  <a:lnTo>
                    <a:pt x="2279" y="709"/>
                  </a:lnTo>
                  <a:cubicBezTo>
                    <a:pt x="2212" y="611"/>
                    <a:pt x="2134" y="523"/>
                    <a:pt x="2039" y="449"/>
                  </a:cubicBezTo>
                  <a:lnTo>
                    <a:pt x="2127" y="341"/>
                  </a:lnTo>
                  <a:cubicBezTo>
                    <a:pt x="2147" y="314"/>
                    <a:pt x="2144" y="276"/>
                    <a:pt x="2114" y="256"/>
                  </a:cubicBezTo>
                  <a:lnTo>
                    <a:pt x="2070" y="222"/>
                  </a:lnTo>
                  <a:cubicBezTo>
                    <a:pt x="2066" y="219"/>
                    <a:pt x="2066" y="219"/>
                    <a:pt x="2066" y="219"/>
                  </a:cubicBezTo>
                  <a:cubicBezTo>
                    <a:pt x="2032" y="199"/>
                    <a:pt x="1995" y="178"/>
                    <a:pt x="1961" y="158"/>
                  </a:cubicBezTo>
                  <a:cubicBezTo>
                    <a:pt x="1938" y="145"/>
                    <a:pt x="1911" y="131"/>
                    <a:pt x="1884" y="121"/>
                  </a:cubicBezTo>
                  <a:cubicBezTo>
                    <a:pt x="1877" y="117"/>
                    <a:pt x="1870" y="114"/>
                    <a:pt x="1860" y="111"/>
                  </a:cubicBezTo>
                  <a:cubicBezTo>
                    <a:pt x="1852" y="106"/>
                    <a:pt x="1843" y="104"/>
                    <a:pt x="1835" y="104"/>
                  </a:cubicBezTo>
                  <a:cubicBezTo>
                    <a:pt x="1811" y="104"/>
                    <a:pt x="1789" y="120"/>
                    <a:pt x="1779" y="145"/>
                  </a:cubicBezTo>
                  <a:lnTo>
                    <a:pt x="1732" y="273"/>
                  </a:lnTo>
                  <a:cubicBezTo>
                    <a:pt x="1667" y="249"/>
                    <a:pt x="1603" y="229"/>
                    <a:pt x="1532" y="219"/>
                  </a:cubicBezTo>
                  <a:cubicBezTo>
                    <a:pt x="1502" y="212"/>
                    <a:pt x="1468" y="205"/>
                    <a:pt x="1437" y="205"/>
                  </a:cubicBezTo>
                  <a:lnTo>
                    <a:pt x="1451" y="67"/>
                  </a:lnTo>
                  <a:cubicBezTo>
                    <a:pt x="1454" y="33"/>
                    <a:pt x="1427" y="3"/>
                    <a:pt x="1393" y="3"/>
                  </a:cubicBezTo>
                  <a:cubicBezTo>
                    <a:pt x="1370" y="1"/>
                    <a:pt x="1346" y="0"/>
                    <a:pt x="1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332973" y="1260022"/>
              <a:ext cx="575954" cy="567866"/>
            </a:xfrm>
            <a:custGeom>
              <a:rect b="b" l="l" r="r" t="t"/>
              <a:pathLst>
                <a:path extrusionOk="0" h="4985" w="5056">
                  <a:moveTo>
                    <a:pt x="2465" y="975"/>
                  </a:moveTo>
                  <a:cubicBezTo>
                    <a:pt x="2743" y="975"/>
                    <a:pt x="3003" y="1053"/>
                    <a:pt x="3223" y="1188"/>
                  </a:cubicBezTo>
                  <a:cubicBezTo>
                    <a:pt x="3645" y="1445"/>
                    <a:pt x="3926" y="1908"/>
                    <a:pt x="3926" y="2439"/>
                  </a:cubicBezTo>
                  <a:cubicBezTo>
                    <a:pt x="3926" y="3247"/>
                    <a:pt x="3273" y="3899"/>
                    <a:pt x="2465" y="3899"/>
                  </a:cubicBezTo>
                  <a:cubicBezTo>
                    <a:pt x="2300" y="3899"/>
                    <a:pt x="2141" y="3872"/>
                    <a:pt x="1992" y="3822"/>
                  </a:cubicBezTo>
                  <a:cubicBezTo>
                    <a:pt x="1417" y="3626"/>
                    <a:pt x="1001" y="3081"/>
                    <a:pt x="1001" y="2439"/>
                  </a:cubicBezTo>
                  <a:cubicBezTo>
                    <a:pt x="1001" y="1631"/>
                    <a:pt x="1657" y="975"/>
                    <a:pt x="2465" y="975"/>
                  </a:cubicBezTo>
                  <a:close/>
                  <a:moveTo>
                    <a:pt x="2215" y="1"/>
                  </a:moveTo>
                  <a:cubicBezTo>
                    <a:pt x="2210" y="1"/>
                    <a:pt x="2206" y="1"/>
                    <a:pt x="2202" y="1"/>
                  </a:cubicBezTo>
                  <a:cubicBezTo>
                    <a:pt x="1975" y="32"/>
                    <a:pt x="1755" y="93"/>
                    <a:pt x="1546" y="180"/>
                  </a:cubicBezTo>
                  <a:cubicBezTo>
                    <a:pt x="1485" y="204"/>
                    <a:pt x="1458" y="275"/>
                    <a:pt x="1488" y="333"/>
                  </a:cubicBezTo>
                  <a:lnTo>
                    <a:pt x="1600" y="569"/>
                  </a:lnTo>
                  <a:cubicBezTo>
                    <a:pt x="1397" y="664"/>
                    <a:pt x="1214" y="792"/>
                    <a:pt x="1056" y="948"/>
                  </a:cubicBezTo>
                  <a:lnTo>
                    <a:pt x="873" y="755"/>
                  </a:lnTo>
                  <a:cubicBezTo>
                    <a:pt x="851" y="734"/>
                    <a:pt x="822" y="723"/>
                    <a:pt x="792" y="723"/>
                  </a:cubicBezTo>
                  <a:cubicBezTo>
                    <a:pt x="761" y="723"/>
                    <a:pt x="730" y="734"/>
                    <a:pt x="707" y="759"/>
                  </a:cubicBezTo>
                  <a:cubicBezTo>
                    <a:pt x="684" y="786"/>
                    <a:pt x="660" y="813"/>
                    <a:pt x="636" y="840"/>
                  </a:cubicBezTo>
                  <a:cubicBezTo>
                    <a:pt x="582" y="894"/>
                    <a:pt x="538" y="958"/>
                    <a:pt x="491" y="1019"/>
                  </a:cubicBezTo>
                  <a:lnTo>
                    <a:pt x="447" y="1083"/>
                  </a:lnTo>
                  <a:cubicBezTo>
                    <a:pt x="444" y="1087"/>
                    <a:pt x="444" y="1087"/>
                    <a:pt x="440" y="1090"/>
                  </a:cubicBezTo>
                  <a:cubicBezTo>
                    <a:pt x="427" y="1110"/>
                    <a:pt x="413" y="1134"/>
                    <a:pt x="400" y="1158"/>
                  </a:cubicBezTo>
                  <a:lnTo>
                    <a:pt x="373" y="1198"/>
                  </a:lnTo>
                  <a:cubicBezTo>
                    <a:pt x="342" y="1252"/>
                    <a:pt x="359" y="1323"/>
                    <a:pt x="417" y="1357"/>
                  </a:cubicBezTo>
                  <a:lnTo>
                    <a:pt x="646" y="1479"/>
                  </a:lnTo>
                  <a:cubicBezTo>
                    <a:pt x="555" y="1644"/>
                    <a:pt x="488" y="1824"/>
                    <a:pt x="444" y="2013"/>
                  </a:cubicBezTo>
                  <a:lnTo>
                    <a:pt x="190" y="1952"/>
                  </a:lnTo>
                  <a:cubicBezTo>
                    <a:pt x="182" y="1950"/>
                    <a:pt x="173" y="1949"/>
                    <a:pt x="165" y="1949"/>
                  </a:cubicBezTo>
                  <a:cubicBezTo>
                    <a:pt x="111" y="1949"/>
                    <a:pt x="63" y="1987"/>
                    <a:pt x="51" y="2043"/>
                  </a:cubicBezTo>
                  <a:cubicBezTo>
                    <a:pt x="11" y="2266"/>
                    <a:pt x="1" y="2493"/>
                    <a:pt x="21" y="2719"/>
                  </a:cubicBezTo>
                  <a:cubicBezTo>
                    <a:pt x="27" y="2780"/>
                    <a:pt x="78" y="2825"/>
                    <a:pt x="137" y="2825"/>
                  </a:cubicBezTo>
                  <a:cubicBezTo>
                    <a:pt x="141" y="2825"/>
                    <a:pt x="145" y="2825"/>
                    <a:pt x="149" y="2824"/>
                  </a:cubicBezTo>
                  <a:lnTo>
                    <a:pt x="406" y="2790"/>
                  </a:lnTo>
                  <a:cubicBezTo>
                    <a:pt x="437" y="3014"/>
                    <a:pt x="504" y="3227"/>
                    <a:pt x="596" y="3426"/>
                  </a:cubicBezTo>
                  <a:lnTo>
                    <a:pt x="359" y="3538"/>
                  </a:lnTo>
                  <a:cubicBezTo>
                    <a:pt x="305" y="3568"/>
                    <a:pt x="278" y="3632"/>
                    <a:pt x="308" y="3690"/>
                  </a:cubicBezTo>
                  <a:cubicBezTo>
                    <a:pt x="325" y="3727"/>
                    <a:pt x="346" y="3757"/>
                    <a:pt x="366" y="3791"/>
                  </a:cubicBezTo>
                  <a:cubicBezTo>
                    <a:pt x="406" y="3855"/>
                    <a:pt x="444" y="3923"/>
                    <a:pt x="491" y="3984"/>
                  </a:cubicBezTo>
                  <a:cubicBezTo>
                    <a:pt x="525" y="4028"/>
                    <a:pt x="559" y="4072"/>
                    <a:pt x="592" y="4116"/>
                  </a:cubicBezTo>
                  <a:lnTo>
                    <a:pt x="626" y="4153"/>
                  </a:lnTo>
                  <a:cubicBezTo>
                    <a:pt x="649" y="4178"/>
                    <a:pt x="681" y="4191"/>
                    <a:pt x="712" y="4191"/>
                  </a:cubicBezTo>
                  <a:cubicBezTo>
                    <a:pt x="740" y="4191"/>
                    <a:pt x="768" y="4180"/>
                    <a:pt x="788" y="4160"/>
                  </a:cubicBezTo>
                  <a:lnTo>
                    <a:pt x="978" y="3977"/>
                  </a:lnTo>
                  <a:cubicBezTo>
                    <a:pt x="1110" y="4116"/>
                    <a:pt x="1258" y="4237"/>
                    <a:pt x="1421" y="4335"/>
                  </a:cubicBezTo>
                  <a:lnTo>
                    <a:pt x="1285" y="4559"/>
                  </a:lnTo>
                  <a:cubicBezTo>
                    <a:pt x="1252" y="4613"/>
                    <a:pt x="1272" y="4687"/>
                    <a:pt x="1329" y="4718"/>
                  </a:cubicBezTo>
                  <a:cubicBezTo>
                    <a:pt x="1529" y="4826"/>
                    <a:pt x="1742" y="4907"/>
                    <a:pt x="1965" y="4958"/>
                  </a:cubicBezTo>
                  <a:cubicBezTo>
                    <a:pt x="1973" y="4959"/>
                    <a:pt x="1982" y="4960"/>
                    <a:pt x="1990" y="4960"/>
                  </a:cubicBezTo>
                  <a:cubicBezTo>
                    <a:pt x="2044" y="4960"/>
                    <a:pt x="2092" y="4922"/>
                    <a:pt x="2104" y="4866"/>
                  </a:cubicBezTo>
                  <a:lnTo>
                    <a:pt x="2148" y="4609"/>
                  </a:lnTo>
                  <a:cubicBezTo>
                    <a:pt x="2273" y="4633"/>
                    <a:pt x="2401" y="4647"/>
                    <a:pt x="2533" y="4647"/>
                  </a:cubicBezTo>
                  <a:cubicBezTo>
                    <a:pt x="2628" y="4647"/>
                    <a:pt x="2722" y="4640"/>
                    <a:pt x="2814" y="4626"/>
                  </a:cubicBezTo>
                  <a:lnTo>
                    <a:pt x="2847" y="4887"/>
                  </a:lnTo>
                  <a:cubicBezTo>
                    <a:pt x="2854" y="4944"/>
                    <a:pt x="2901" y="4985"/>
                    <a:pt x="2959" y="4985"/>
                  </a:cubicBezTo>
                  <a:cubicBezTo>
                    <a:pt x="2966" y="4985"/>
                    <a:pt x="2969" y="4981"/>
                    <a:pt x="2976" y="4981"/>
                  </a:cubicBezTo>
                  <a:cubicBezTo>
                    <a:pt x="3013" y="4978"/>
                    <a:pt x="3054" y="4971"/>
                    <a:pt x="3091" y="4961"/>
                  </a:cubicBezTo>
                  <a:cubicBezTo>
                    <a:pt x="3162" y="4941"/>
                    <a:pt x="3240" y="4924"/>
                    <a:pt x="3311" y="4900"/>
                  </a:cubicBezTo>
                  <a:cubicBezTo>
                    <a:pt x="3378" y="4876"/>
                    <a:pt x="3446" y="4853"/>
                    <a:pt x="3513" y="4826"/>
                  </a:cubicBezTo>
                  <a:cubicBezTo>
                    <a:pt x="3574" y="4799"/>
                    <a:pt x="3598" y="4728"/>
                    <a:pt x="3571" y="4670"/>
                  </a:cubicBezTo>
                  <a:lnTo>
                    <a:pt x="3459" y="4437"/>
                  </a:lnTo>
                  <a:cubicBezTo>
                    <a:pt x="3632" y="4352"/>
                    <a:pt x="3791" y="4251"/>
                    <a:pt x="3936" y="4126"/>
                  </a:cubicBezTo>
                  <a:lnTo>
                    <a:pt x="4105" y="4322"/>
                  </a:lnTo>
                  <a:cubicBezTo>
                    <a:pt x="4126" y="4347"/>
                    <a:pt x="4157" y="4360"/>
                    <a:pt x="4189" y="4360"/>
                  </a:cubicBezTo>
                  <a:cubicBezTo>
                    <a:pt x="4217" y="4360"/>
                    <a:pt x="4245" y="4349"/>
                    <a:pt x="4267" y="4329"/>
                  </a:cubicBezTo>
                  <a:cubicBezTo>
                    <a:pt x="4433" y="4173"/>
                    <a:pt x="4575" y="3994"/>
                    <a:pt x="4693" y="3801"/>
                  </a:cubicBezTo>
                  <a:cubicBezTo>
                    <a:pt x="4727" y="3744"/>
                    <a:pt x="4710" y="3673"/>
                    <a:pt x="4653" y="3642"/>
                  </a:cubicBezTo>
                  <a:lnTo>
                    <a:pt x="4423" y="3517"/>
                  </a:lnTo>
                  <a:cubicBezTo>
                    <a:pt x="4528" y="3325"/>
                    <a:pt x="4602" y="3115"/>
                    <a:pt x="4643" y="2892"/>
                  </a:cubicBezTo>
                  <a:lnTo>
                    <a:pt x="4896" y="2936"/>
                  </a:lnTo>
                  <a:cubicBezTo>
                    <a:pt x="4904" y="2937"/>
                    <a:pt x="4912" y="2938"/>
                    <a:pt x="4920" y="2938"/>
                  </a:cubicBezTo>
                  <a:cubicBezTo>
                    <a:pt x="4974" y="2938"/>
                    <a:pt x="5022" y="2898"/>
                    <a:pt x="5028" y="2841"/>
                  </a:cubicBezTo>
                  <a:cubicBezTo>
                    <a:pt x="5035" y="2804"/>
                    <a:pt x="5042" y="2767"/>
                    <a:pt x="5042" y="2730"/>
                  </a:cubicBezTo>
                  <a:lnTo>
                    <a:pt x="5055" y="2500"/>
                  </a:lnTo>
                  <a:lnTo>
                    <a:pt x="5045" y="2334"/>
                  </a:lnTo>
                  <a:lnTo>
                    <a:pt x="5042" y="2250"/>
                  </a:lnTo>
                  <a:cubicBezTo>
                    <a:pt x="5038" y="2222"/>
                    <a:pt x="5031" y="2195"/>
                    <a:pt x="5028" y="2168"/>
                  </a:cubicBezTo>
                  <a:lnTo>
                    <a:pt x="4659" y="2216"/>
                  </a:lnTo>
                  <a:cubicBezTo>
                    <a:pt x="4632" y="2023"/>
                    <a:pt x="4582" y="1840"/>
                    <a:pt x="4507" y="1668"/>
                  </a:cubicBezTo>
                  <a:lnTo>
                    <a:pt x="4751" y="1567"/>
                  </a:lnTo>
                  <a:cubicBezTo>
                    <a:pt x="4808" y="1543"/>
                    <a:pt x="4835" y="1472"/>
                    <a:pt x="4805" y="1411"/>
                  </a:cubicBezTo>
                  <a:cubicBezTo>
                    <a:pt x="4707" y="1208"/>
                    <a:pt x="4582" y="1016"/>
                    <a:pt x="4433" y="846"/>
                  </a:cubicBezTo>
                  <a:cubicBezTo>
                    <a:pt x="4409" y="819"/>
                    <a:pt x="4377" y="806"/>
                    <a:pt x="4346" y="806"/>
                  </a:cubicBezTo>
                  <a:cubicBezTo>
                    <a:pt x="4318" y="806"/>
                    <a:pt x="4291" y="816"/>
                    <a:pt x="4271" y="836"/>
                  </a:cubicBezTo>
                  <a:lnTo>
                    <a:pt x="4081" y="1016"/>
                  </a:lnTo>
                  <a:cubicBezTo>
                    <a:pt x="3929" y="857"/>
                    <a:pt x="3750" y="721"/>
                    <a:pt x="3554" y="613"/>
                  </a:cubicBezTo>
                  <a:lnTo>
                    <a:pt x="3676" y="387"/>
                  </a:lnTo>
                  <a:cubicBezTo>
                    <a:pt x="3706" y="329"/>
                    <a:pt x="3682" y="258"/>
                    <a:pt x="3625" y="231"/>
                  </a:cubicBezTo>
                  <a:lnTo>
                    <a:pt x="3530" y="184"/>
                  </a:lnTo>
                  <a:cubicBezTo>
                    <a:pt x="3527" y="180"/>
                    <a:pt x="3524" y="180"/>
                    <a:pt x="3520" y="180"/>
                  </a:cubicBezTo>
                  <a:cubicBezTo>
                    <a:pt x="3453" y="153"/>
                    <a:pt x="3378" y="126"/>
                    <a:pt x="3311" y="103"/>
                  </a:cubicBezTo>
                  <a:cubicBezTo>
                    <a:pt x="3256" y="82"/>
                    <a:pt x="3202" y="72"/>
                    <a:pt x="3148" y="55"/>
                  </a:cubicBezTo>
                  <a:cubicBezTo>
                    <a:pt x="3135" y="52"/>
                    <a:pt x="3118" y="49"/>
                    <a:pt x="3104" y="45"/>
                  </a:cubicBezTo>
                  <a:cubicBezTo>
                    <a:pt x="3094" y="43"/>
                    <a:pt x="3085" y="41"/>
                    <a:pt x="3075" y="41"/>
                  </a:cubicBezTo>
                  <a:cubicBezTo>
                    <a:pt x="3023" y="41"/>
                    <a:pt x="2977" y="79"/>
                    <a:pt x="2966" y="137"/>
                  </a:cubicBezTo>
                  <a:lnTo>
                    <a:pt x="2918" y="390"/>
                  </a:lnTo>
                  <a:cubicBezTo>
                    <a:pt x="2793" y="366"/>
                    <a:pt x="2665" y="356"/>
                    <a:pt x="2533" y="356"/>
                  </a:cubicBezTo>
                  <a:cubicBezTo>
                    <a:pt x="2472" y="356"/>
                    <a:pt x="2411" y="356"/>
                    <a:pt x="2350" y="363"/>
                  </a:cubicBezTo>
                  <a:lnTo>
                    <a:pt x="2330" y="103"/>
                  </a:lnTo>
                  <a:cubicBezTo>
                    <a:pt x="2324" y="43"/>
                    <a:pt x="2273" y="1"/>
                    <a:pt x="2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447002" y="1370976"/>
              <a:ext cx="253119" cy="324430"/>
            </a:xfrm>
            <a:custGeom>
              <a:rect b="b" l="l" r="r" t="t"/>
              <a:pathLst>
                <a:path extrusionOk="0" h="2848" w="2222">
                  <a:moveTo>
                    <a:pt x="1464" y="1"/>
                  </a:moveTo>
                  <a:cubicBezTo>
                    <a:pt x="656" y="1"/>
                    <a:pt x="0" y="657"/>
                    <a:pt x="0" y="1461"/>
                  </a:cubicBezTo>
                  <a:cubicBezTo>
                    <a:pt x="0" y="2107"/>
                    <a:pt x="416" y="2652"/>
                    <a:pt x="991" y="2848"/>
                  </a:cubicBezTo>
                  <a:lnTo>
                    <a:pt x="994" y="2841"/>
                  </a:lnTo>
                  <a:cubicBezTo>
                    <a:pt x="636" y="2570"/>
                    <a:pt x="413" y="2141"/>
                    <a:pt x="406" y="1698"/>
                  </a:cubicBezTo>
                  <a:cubicBezTo>
                    <a:pt x="396" y="1259"/>
                    <a:pt x="602" y="819"/>
                    <a:pt x="947" y="535"/>
                  </a:cubicBezTo>
                  <a:cubicBezTo>
                    <a:pt x="1221" y="314"/>
                    <a:pt x="1577" y="194"/>
                    <a:pt x="1932" y="194"/>
                  </a:cubicBezTo>
                  <a:cubicBezTo>
                    <a:pt x="2028" y="194"/>
                    <a:pt x="2124" y="203"/>
                    <a:pt x="2218" y="221"/>
                  </a:cubicBezTo>
                  <a:lnTo>
                    <a:pt x="2222" y="214"/>
                  </a:lnTo>
                  <a:cubicBezTo>
                    <a:pt x="2002" y="79"/>
                    <a:pt x="1742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438573" y="1362546"/>
              <a:ext cx="350516" cy="350630"/>
            </a:xfrm>
            <a:custGeom>
              <a:rect b="b" l="l" r="r" t="t"/>
              <a:pathLst>
                <a:path extrusionOk="0" h="3078" w="3077">
                  <a:moveTo>
                    <a:pt x="1538" y="149"/>
                  </a:moveTo>
                  <a:cubicBezTo>
                    <a:pt x="1795" y="149"/>
                    <a:pt x="2042" y="220"/>
                    <a:pt x="2258" y="352"/>
                  </a:cubicBezTo>
                  <a:cubicBezTo>
                    <a:pt x="2678" y="606"/>
                    <a:pt x="2924" y="1049"/>
                    <a:pt x="2924" y="1539"/>
                  </a:cubicBezTo>
                  <a:cubicBezTo>
                    <a:pt x="2924" y="2303"/>
                    <a:pt x="2302" y="2925"/>
                    <a:pt x="1538" y="2925"/>
                  </a:cubicBezTo>
                  <a:cubicBezTo>
                    <a:pt x="1383" y="2925"/>
                    <a:pt x="1234" y="2901"/>
                    <a:pt x="1089" y="2851"/>
                  </a:cubicBezTo>
                  <a:cubicBezTo>
                    <a:pt x="527" y="2661"/>
                    <a:pt x="149" y="2130"/>
                    <a:pt x="149" y="1539"/>
                  </a:cubicBezTo>
                  <a:cubicBezTo>
                    <a:pt x="149" y="771"/>
                    <a:pt x="774" y="149"/>
                    <a:pt x="1538" y="149"/>
                  </a:cubicBezTo>
                  <a:close/>
                  <a:moveTo>
                    <a:pt x="1538" y="1"/>
                  </a:moveTo>
                  <a:cubicBezTo>
                    <a:pt x="690" y="1"/>
                    <a:pt x="0" y="690"/>
                    <a:pt x="0" y="1539"/>
                  </a:cubicBezTo>
                  <a:cubicBezTo>
                    <a:pt x="0" y="2198"/>
                    <a:pt x="419" y="2783"/>
                    <a:pt x="1041" y="2993"/>
                  </a:cubicBezTo>
                  <a:cubicBezTo>
                    <a:pt x="1200" y="3047"/>
                    <a:pt x="1366" y="3077"/>
                    <a:pt x="1538" y="3077"/>
                  </a:cubicBezTo>
                  <a:cubicBezTo>
                    <a:pt x="2387" y="3077"/>
                    <a:pt x="3077" y="2384"/>
                    <a:pt x="3077" y="1539"/>
                  </a:cubicBezTo>
                  <a:cubicBezTo>
                    <a:pt x="3077" y="998"/>
                    <a:pt x="2799" y="504"/>
                    <a:pt x="2336" y="224"/>
                  </a:cubicBezTo>
                  <a:cubicBezTo>
                    <a:pt x="2096" y="78"/>
                    <a:pt x="1822" y="1"/>
                    <a:pt x="1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324543" y="1251479"/>
              <a:ext cx="592814" cy="584840"/>
            </a:xfrm>
            <a:custGeom>
              <a:rect b="b" l="l" r="r" t="t"/>
              <a:pathLst>
                <a:path extrusionOk="0" h="5134" w="5204">
                  <a:moveTo>
                    <a:pt x="2286" y="151"/>
                  </a:moveTo>
                  <a:cubicBezTo>
                    <a:pt x="2299" y="151"/>
                    <a:pt x="2309" y="157"/>
                    <a:pt x="2316" y="161"/>
                  </a:cubicBezTo>
                  <a:cubicBezTo>
                    <a:pt x="2320" y="164"/>
                    <a:pt x="2330" y="174"/>
                    <a:pt x="2330" y="188"/>
                  </a:cubicBezTo>
                  <a:lnTo>
                    <a:pt x="2350" y="445"/>
                  </a:lnTo>
                  <a:cubicBezTo>
                    <a:pt x="2353" y="465"/>
                    <a:pt x="2360" y="485"/>
                    <a:pt x="2377" y="496"/>
                  </a:cubicBezTo>
                  <a:cubicBezTo>
                    <a:pt x="2391" y="509"/>
                    <a:pt x="2411" y="516"/>
                    <a:pt x="2431" y="516"/>
                  </a:cubicBezTo>
                  <a:cubicBezTo>
                    <a:pt x="2485" y="509"/>
                    <a:pt x="2546" y="506"/>
                    <a:pt x="2607" y="506"/>
                  </a:cubicBezTo>
                  <a:cubicBezTo>
                    <a:pt x="2735" y="506"/>
                    <a:pt x="2861" y="519"/>
                    <a:pt x="2979" y="539"/>
                  </a:cubicBezTo>
                  <a:cubicBezTo>
                    <a:pt x="2983" y="540"/>
                    <a:pt x="2987" y="540"/>
                    <a:pt x="2991" y="540"/>
                  </a:cubicBezTo>
                  <a:cubicBezTo>
                    <a:pt x="3027" y="540"/>
                    <a:pt x="3061" y="515"/>
                    <a:pt x="3067" y="479"/>
                  </a:cubicBezTo>
                  <a:lnTo>
                    <a:pt x="3114" y="225"/>
                  </a:lnTo>
                  <a:cubicBezTo>
                    <a:pt x="3117" y="212"/>
                    <a:pt x="3128" y="201"/>
                    <a:pt x="3131" y="198"/>
                  </a:cubicBezTo>
                  <a:cubicBezTo>
                    <a:pt x="3136" y="196"/>
                    <a:pt x="3142" y="193"/>
                    <a:pt x="3150" y="193"/>
                  </a:cubicBezTo>
                  <a:cubicBezTo>
                    <a:pt x="3154" y="193"/>
                    <a:pt x="3157" y="194"/>
                    <a:pt x="3161" y="195"/>
                  </a:cubicBezTo>
                  <a:lnTo>
                    <a:pt x="3205" y="205"/>
                  </a:lnTo>
                  <a:cubicBezTo>
                    <a:pt x="3222" y="212"/>
                    <a:pt x="3239" y="215"/>
                    <a:pt x="3259" y="218"/>
                  </a:cubicBezTo>
                  <a:cubicBezTo>
                    <a:pt x="3293" y="228"/>
                    <a:pt x="3327" y="235"/>
                    <a:pt x="3358" y="249"/>
                  </a:cubicBezTo>
                  <a:lnTo>
                    <a:pt x="3429" y="272"/>
                  </a:lnTo>
                  <a:cubicBezTo>
                    <a:pt x="3476" y="289"/>
                    <a:pt x="3523" y="306"/>
                    <a:pt x="3564" y="323"/>
                  </a:cubicBezTo>
                  <a:cubicBezTo>
                    <a:pt x="3567" y="326"/>
                    <a:pt x="3570" y="326"/>
                    <a:pt x="3570" y="326"/>
                  </a:cubicBezTo>
                  <a:lnTo>
                    <a:pt x="3669" y="374"/>
                  </a:lnTo>
                  <a:cubicBezTo>
                    <a:pt x="3682" y="381"/>
                    <a:pt x="3689" y="391"/>
                    <a:pt x="3689" y="397"/>
                  </a:cubicBezTo>
                  <a:cubicBezTo>
                    <a:pt x="3692" y="404"/>
                    <a:pt x="3692" y="414"/>
                    <a:pt x="3685" y="428"/>
                  </a:cubicBezTo>
                  <a:lnTo>
                    <a:pt x="3564" y="654"/>
                  </a:lnTo>
                  <a:cubicBezTo>
                    <a:pt x="3543" y="692"/>
                    <a:pt x="3557" y="736"/>
                    <a:pt x="3594" y="756"/>
                  </a:cubicBezTo>
                  <a:cubicBezTo>
                    <a:pt x="3783" y="861"/>
                    <a:pt x="3956" y="989"/>
                    <a:pt x="4105" y="1145"/>
                  </a:cubicBezTo>
                  <a:cubicBezTo>
                    <a:pt x="4119" y="1160"/>
                    <a:pt x="4138" y="1168"/>
                    <a:pt x="4157" y="1168"/>
                  </a:cubicBezTo>
                  <a:cubicBezTo>
                    <a:pt x="4176" y="1168"/>
                    <a:pt x="4195" y="1161"/>
                    <a:pt x="4209" y="1148"/>
                  </a:cubicBezTo>
                  <a:lnTo>
                    <a:pt x="4395" y="969"/>
                  </a:lnTo>
                  <a:cubicBezTo>
                    <a:pt x="4406" y="959"/>
                    <a:pt x="4419" y="959"/>
                    <a:pt x="4422" y="959"/>
                  </a:cubicBezTo>
                  <a:cubicBezTo>
                    <a:pt x="4429" y="959"/>
                    <a:pt x="4443" y="959"/>
                    <a:pt x="4453" y="972"/>
                  </a:cubicBezTo>
                  <a:cubicBezTo>
                    <a:pt x="4598" y="1138"/>
                    <a:pt x="4720" y="1324"/>
                    <a:pt x="4815" y="1520"/>
                  </a:cubicBezTo>
                  <a:cubicBezTo>
                    <a:pt x="4818" y="1533"/>
                    <a:pt x="4821" y="1544"/>
                    <a:pt x="4815" y="1554"/>
                  </a:cubicBezTo>
                  <a:cubicBezTo>
                    <a:pt x="4815" y="1560"/>
                    <a:pt x="4808" y="1571"/>
                    <a:pt x="4794" y="1574"/>
                  </a:cubicBezTo>
                  <a:lnTo>
                    <a:pt x="4554" y="1675"/>
                  </a:lnTo>
                  <a:cubicBezTo>
                    <a:pt x="4537" y="1682"/>
                    <a:pt x="4524" y="1699"/>
                    <a:pt x="4517" y="1716"/>
                  </a:cubicBezTo>
                  <a:cubicBezTo>
                    <a:pt x="4507" y="1736"/>
                    <a:pt x="4507" y="1757"/>
                    <a:pt x="4517" y="1773"/>
                  </a:cubicBezTo>
                  <a:cubicBezTo>
                    <a:pt x="4588" y="1942"/>
                    <a:pt x="4635" y="2122"/>
                    <a:pt x="4659" y="2304"/>
                  </a:cubicBezTo>
                  <a:cubicBezTo>
                    <a:pt x="4665" y="2343"/>
                    <a:pt x="4699" y="2369"/>
                    <a:pt x="4737" y="2369"/>
                  </a:cubicBezTo>
                  <a:cubicBezTo>
                    <a:pt x="4739" y="2369"/>
                    <a:pt x="4741" y="2369"/>
                    <a:pt x="4744" y="2368"/>
                  </a:cubicBezTo>
                  <a:lnTo>
                    <a:pt x="5041" y="2328"/>
                  </a:lnTo>
                  <a:lnTo>
                    <a:pt x="5041" y="2331"/>
                  </a:lnTo>
                  <a:lnTo>
                    <a:pt x="5055" y="2578"/>
                  </a:lnTo>
                  <a:lnTo>
                    <a:pt x="5041" y="2801"/>
                  </a:lnTo>
                  <a:cubicBezTo>
                    <a:pt x="5041" y="2828"/>
                    <a:pt x="5038" y="2855"/>
                    <a:pt x="5034" y="2882"/>
                  </a:cubicBezTo>
                  <a:lnTo>
                    <a:pt x="5031" y="2906"/>
                  </a:lnTo>
                  <a:cubicBezTo>
                    <a:pt x="5028" y="2920"/>
                    <a:pt x="5017" y="2930"/>
                    <a:pt x="5014" y="2933"/>
                  </a:cubicBezTo>
                  <a:cubicBezTo>
                    <a:pt x="5009" y="2936"/>
                    <a:pt x="5001" y="2941"/>
                    <a:pt x="4991" y="2941"/>
                  </a:cubicBezTo>
                  <a:cubicBezTo>
                    <a:pt x="4989" y="2941"/>
                    <a:pt x="4986" y="2940"/>
                    <a:pt x="4984" y="2940"/>
                  </a:cubicBezTo>
                  <a:lnTo>
                    <a:pt x="4730" y="2892"/>
                  </a:lnTo>
                  <a:cubicBezTo>
                    <a:pt x="4726" y="2892"/>
                    <a:pt x="4722" y="2891"/>
                    <a:pt x="4718" y="2891"/>
                  </a:cubicBezTo>
                  <a:cubicBezTo>
                    <a:pt x="4682" y="2891"/>
                    <a:pt x="4648" y="2917"/>
                    <a:pt x="4642" y="2953"/>
                  </a:cubicBezTo>
                  <a:cubicBezTo>
                    <a:pt x="4605" y="3163"/>
                    <a:pt x="4534" y="3369"/>
                    <a:pt x="4429" y="3559"/>
                  </a:cubicBezTo>
                  <a:cubicBezTo>
                    <a:pt x="4412" y="3596"/>
                    <a:pt x="4426" y="3640"/>
                    <a:pt x="4460" y="3660"/>
                  </a:cubicBezTo>
                  <a:lnTo>
                    <a:pt x="4690" y="3785"/>
                  </a:lnTo>
                  <a:cubicBezTo>
                    <a:pt x="4703" y="3788"/>
                    <a:pt x="4706" y="3799"/>
                    <a:pt x="4710" y="3805"/>
                  </a:cubicBezTo>
                  <a:cubicBezTo>
                    <a:pt x="4710" y="3815"/>
                    <a:pt x="4710" y="3829"/>
                    <a:pt x="4703" y="3836"/>
                  </a:cubicBezTo>
                  <a:cubicBezTo>
                    <a:pt x="4592" y="4025"/>
                    <a:pt x="4450" y="4197"/>
                    <a:pt x="4291" y="4350"/>
                  </a:cubicBezTo>
                  <a:cubicBezTo>
                    <a:pt x="4284" y="4356"/>
                    <a:pt x="4274" y="4360"/>
                    <a:pt x="4260" y="4360"/>
                  </a:cubicBezTo>
                  <a:cubicBezTo>
                    <a:pt x="4253" y="4360"/>
                    <a:pt x="4243" y="4356"/>
                    <a:pt x="4237" y="4346"/>
                  </a:cubicBezTo>
                  <a:lnTo>
                    <a:pt x="4064" y="4150"/>
                  </a:lnTo>
                  <a:cubicBezTo>
                    <a:pt x="4054" y="4137"/>
                    <a:pt x="4034" y="4126"/>
                    <a:pt x="4013" y="4126"/>
                  </a:cubicBezTo>
                  <a:cubicBezTo>
                    <a:pt x="4010" y="4126"/>
                    <a:pt x="4007" y="4126"/>
                    <a:pt x="4003" y="4126"/>
                  </a:cubicBezTo>
                  <a:cubicBezTo>
                    <a:pt x="3987" y="4126"/>
                    <a:pt x="3973" y="4132"/>
                    <a:pt x="3959" y="4143"/>
                  </a:cubicBezTo>
                  <a:cubicBezTo>
                    <a:pt x="3821" y="4262"/>
                    <a:pt x="3669" y="4363"/>
                    <a:pt x="3499" y="4444"/>
                  </a:cubicBezTo>
                  <a:cubicBezTo>
                    <a:pt x="3483" y="4451"/>
                    <a:pt x="3469" y="4468"/>
                    <a:pt x="3462" y="4488"/>
                  </a:cubicBezTo>
                  <a:cubicBezTo>
                    <a:pt x="3456" y="4505"/>
                    <a:pt x="3456" y="4525"/>
                    <a:pt x="3466" y="4546"/>
                  </a:cubicBezTo>
                  <a:lnTo>
                    <a:pt x="3577" y="4779"/>
                  </a:lnTo>
                  <a:cubicBezTo>
                    <a:pt x="3581" y="4789"/>
                    <a:pt x="3581" y="4799"/>
                    <a:pt x="3577" y="4809"/>
                  </a:cubicBezTo>
                  <a:cubicBezTo>
                    <a:pt x="3574" y="4816"/>
                    <a:pt x="3570" y="4826"/>
                    <a:pt x="3557" y="4830"/>
                  </a:cubicBezTo>
                  <a:cubicBezTo>
                    <a:pt x="3510" y="4850"/>
                    <a:pt x="3462" y="4867"/>
                    <a:pt x="3415" y="4884"/>
                  </a:cubicBezTo>
                  <a:lnTo>
                    <a:pt x="3361" y="4904"/>
                  </a:lnTo>
                  <a:cubicBezTo>
                    <a:pt x="3314" y="4921"/>
                    <a:pt x="3266" y="4931"/>
                    <a:pt x="3219" y="4945"/>
                  </a:cubicBezTo>
                  <a:cubicBezTo>
                    <a:pt x="3192" y="4951"/>
                    <a:pt x="3168" y="4955"/>
                    <a:pt x="3145" y="4962"/>
                  </a:cubicBezTo>
                  <a:cubicBezTo>
                    <a:pt x="3114" y="4972"/>
                    <a:pt x="3080" y="4978"/>
                    <a:pt x="3043" y="4982"/>
                  </a:cubicBezTo>
                  <a:lnTo>
                    <a:pt x="3033" y="4982"/>
                  </a:lnTo>
                  <a:cubicBezTo>
                    <a:pt x="3016" y="4982"/>
                    <a:pt x="2999" y="4968"/>
                    <a:pt x="2996" y="4951"/>
                  </a:cubicBezTo>
                  <a:lnTo>
                    <a:pt x="2962" y="4691"/>
                  </a:lnTo>
                  <a:cubicBezTo>
                    <a:pt x="2959" y="4671"/>
                    <a:pt x="2948" y="4654"/>
                    <a:pt x="2932" y="4640"/>
                  </a:cubicBezTo>
                  <a:cubicBezTo>
                    <a:pt x="2921" y="4634"/>
                    <a:pt x="2904" y="4627"/>
                    <a:pt x="2888" y="4627"/>
                  </a:cubicBezTo>
                  <a:lnTo>
                    <a:pt x="2877" y="4627"/>
                  </a:lnTo>
                  <a:cubicBezTo>
                    <a:pt x="2782" y="4640"/>
                    <a:pt x="2689" y="4646"/>
                    <a:pt x="2597" y="4646"/>
                  </a:cubicBezTo>
                  <a:cubicBezTo>
                    <a:pt x="2473" y="4646"/>
                    <a:pt x="2352" y="4635"/>
                    <a:pt x="2235" y="4613"/>
                  </a:cubicBezTo>
                  <a:cubicBezTo>
                    <a:pt x="2230" y="4612"/>
                    <a:pt x="2225" y="4612"/>
                    <a:pt x="2220" y="4612"/>
                  </a:cubicBezTo>
                  <a:cubicBezTo>
                    <a:pt x="2205" y="4612"/>
                    <a:pt x="2190" y="4616"/>
                    <a:pt x="2178" y="4623"/>
                  </a:cubicBezTo>
                  <a:cubicBezTo>
                    <a:pt x="2161" y="4637"/>
                    <a:pt x="2151" y="4654"/>
                    <a:pt x="2147" y="4674"/>
                  </a:cubicBezTo>
                  <a:lnTo>
                    <a:pt x="2100" y="4928"/>
                  </a:lnTo>
                  <a:cubicBezTo>
                    <a:pt x="2100" y="4941"/>
                    <a:pt x="2093" y="4951"/>
                    <a:pt x="2086" y="4955"/>
                  </a:cubicBezTo>
                  <a:cubicBezTo>
                    <a:pt x="2080" y="4959"/>
                    <a:pt x="2074" y="4960"/>
                    <a:pt x="2068" y="4960"/>
                  </a:cubicBezTo>
                  <a:cubicBezTo>
                    <a:pt x="2064" y="4960"/>
                    <a:pt x="2060" y="4960"/>
                    <a:pt x="2056" y="4958"/>
                  </a:cubicBezTo>
                  <a:cubicBezTo>
                    <a:pt x="1836" y="4907"/>
                    <a:pt x="1630" y="4830"/>
                    <a:pt x="1437" y="4725"/>
                  </a:cubicBezTo>
                  <a:cubicBezTo>
                    <a:pt x="1427" y="4718"/>
                    <a:pt x="1420" y="4708"/>
                    <a:pt x="1420" y="4701"/>
                  </a:cubicBezTo>
                  <a:cubicBezTo>
                    <a:pt x="1417" y="4694"/>
                    <a:pt x="1417" y="4684"/>
                    <a:pt x="1424" y="4671"/>
                  </a:cubicBezTo>
                  <a:lnTo>
                    <a:pt x="1559" y="4448"/>
                  </a:lnTo>
                  <a:cubicBezTo>
                    <a:pt x="1569" y="4431"/>
                    <a:pt x="1572" y="4410"/>
                    <a:pt x="1566" y="4394"/>
                  </a:cubicBezTo>
                  <a:cubicBezTo>
                    <a:pt x="1562" y="4373"/>
                    <a:pt x="1549" y="4356"/>
                    <a:pt x="1532" y="4346"/>
                  </a:cubicBezTo>
                  <a:cubicBezTo>
                    <a:pt x="1376" y="4252"/>
                    <a:pt x="1234" y="4137"/>
                    <a:pt x="1106" y="4001"/>
                  </a:cubicBezTo>
                  <a:cubicBezTo>
                    <a:pt x="1092" y="3988"/>
                    <a:pt x="1072" y="3978"/>
                    <a:pt x="1052" y="3978"/>
                  </a:cubicBezTo>
                  <a:cubicBezTo>
                    <a:pt x="1032" y="3978"/>
                    <a:pt x="1015" y="3985"/>
                    <a:pt x="1001" y="3998"/>
                  </a:cubicBezTo>
                  <a:lnTo>
                    <a:pt x="808" y="4181"/>
                  </a:lnTo>
                  <a:cubicBezTo>
                    <a:pt x="802" y="4191"/>
                    <a:pt x="791" y="4191"/>
                    <a:pt x="785" y="4191"/>
                  </a:cubicBezTo>
                  <a:cubicBezTo>
                    <a:pt x="775" y="4191"/>
                    <a:pt x="764" y="4187"/>
                    <a:pt x="758" y="4177"/>
                  </a:cubicBezTo>
                  <a:lnTo>
                    <a:pt x="724" y="4143"/>
                  </a:lnTo>
                  <a:cubicBezTo>
                    <a:pt x="704" y="4116"/>
                    <a:pt x="683" y="4089"/>
                    <a:pt x="660" y="4059"/>
                  </a:cubicBezTo>
                  <a:lnTo>
                    <a:pt x="626" y="4012"/>
                  </a:lnTo>
                  <a:cubicBezTo>
                    <a:pt x="582" y="3961"/>
                    <a:pt x="548" y="3903"/>
                    <a:pt x="514" y="3846"/>
                  </a:cubicBezTo>
                  <a:lnTo>
                    <a:pt x="484" y="3795"/>
                  </a:lnTo>
                  <a:cubicBezTo>
                    <a:pt x="470" y="3775"/>
                    <a:pt x="460" y="3755"/>
                    <a:pt x="447" y="3734"/>
                  </a:cubicBezTo>
                  <a:cubicBezTo>
                    <a:pt x="447" y="3731"/>
                    <a:pt x="447" y="3731"/>
                    <a:pt x="447" y="3731"/>
                  </a:cubicBezTo>
                  <a:cubicBezTo>
                    <a:pt x="440" y="3711"/>
                    <a:pt x="447" y="3690"/>
                    <a:pt x="467" y="3684"/>
                  </a:cubicBezTo>
                  <a:lnTo>
                    <a:pt x="704" y="3569"/>
                  </a:lnTo>
                  <a:cubicBezTo>
                    <a:pt x="741" y="3552"/>
                    <a:pt x="754" y="3508"/>
                    <a:pt x="737" y="3471"/>
                  </a:cubicBezTo>
                  <a:cubicBezTo>
                    <a:pt x="646" y="3275"/>
                    <a:pt x="585" y="3068"/>
                    <a:pt x="555" y="2855"/>
                  </a:cubicBezTo>
                  <a:cubicBezTo>
                    <a:pt x="551" y="2835"/>
                    <a:pt x="541" y="2818"/>
                    <a:pt x="528" y="2805"/>
                  </a:cubicBezTo>
                  <a:cubicBezTo>
                    <a:pt x="514" y="2796"/>
                    <a:pt x="498" y="2790"/>
                    <a:pt x="481" y="2790"/>
                  </a:cubicBezTo>
                  <a:cubicBezTo>
                    <a:pt x="477" y="2790"/>
                    <a:pt x="474" y="2790"/>
                    <a:pt x="470" y="2791"/>
                  </a:cubicBezTo>
                  <a:lnTo>
                    <a:pt x="213" y="2825"/>
                  </a:lnTo>
                  <a:cubicBezTo>
                    <a:pt x="211" y="2826"/>
                    <a:pt x="208" y="2826"/>
                    <a:pt x="206" y="2826"/>
                  </a:cubicBezTo>
                  <a:cubicBezTo>
                    <a:pt x="196" y="2826"/>
                    <a:pt x="188" y="2821"/>
                    <a:pt x="183" y="2818"/>
                  </a:cubicBezTo>
                  <a:cubicBezTo>
                    <a:pt x="176" y="2811"/>
                    <a:pt x="169" y="2801"/>
                    <a:pt x="169" y="2791"/>
                  </a:cubicBezTo>
                  <a:cubicBezTo>
                    <a:pt x="152" y="2568"/>
                    <a:pt x="163" y="2348"/>
                    <a:pt x="200" y="2135"/>
                  </a:cubicBezTo>
                  <a:cubicBezTo>
                    <a:pt x="203" y="2122"/>
                    <a:pt x="210" y="2112"/>
                    <a:pt x="217" y="2108"/>
                  </a:cubicBezTo>
                  <a:cubicBezTo>
                    <a:pt x="222" y="2103"/>
                    <a:pt x="228" y="2100"/>
                    <a:pt x="237" y="2100"/>
                  </a:cubicBezTo>
                  <a:cubicBezTo>
                    <a:pt x="240" y="2100"/>
                    <a:pt x="244" y="2100"/>
                    <a:pt x="247" y="2101"/>
                  </a:cubicBezTo>
                  <a:lnTo>
                    <a:pt x="501" y="2162"/>
                  </a:lnTo>
                  <a:cubicBezTo>
                    <a:pt x="505" y="2163"/>
                    <a:pt x="510" y="2163"/>
                    <a:pt x="515" y="2163"/>
                  </a:cubicBezTo>
                  <a:cubicBezTo>
                    <a:pt x="550" y="2163"/>
                    <a:pt x="583" y="2141"/>
                    <a:pt x="592" y="2105"/>
                  </a:cubicBezTo>
                  <a:cubicBezTo>
                    <a:pt x="633" y="1922"/>
                    <a:pt x="700" y="1750"/>
                    <a:pt x="785" y="1591"/>
                  </a:cubicBezTo>
                  <a:cubicBezTo>
                    <a:pt x="795" y="1574"/>
                    <a:pt x="798" y="1554"/>
                    <a:pt x="791" y="1533"/>
                  </a:cubicBezTo>
                  <a:cubicBezTo>
                    <a:pt x="785" y="1517"/>
                    <a:pt x="775" y="1500"/>
                    <a:pt x="754" y="1489"/>
                  </a:cubicBezTo>
                  <a:lnTo>
                    <a:pt x="528" y="1368"/>
                  </a:lnTo>
                  <a:cubicBezTo>
                    <a:pt x="514" y="1361"/>
                    <a:pt x="507" y="1347"/>
                    <a:pt x="507" y="1344"/>
                  </a:cubicBezTo>
                  <a:cubicBezTo>
                    <a:pt x="504" y="1337"/>
                    <a:pt x="504" y="1327"/>
                    <a:pt x="511" y="1314"/>
                  </a:cubicBezTo>
                  <a:lnTo>
                    <a:pt x="538" y="1273"/>
                  </a:lnTo>
                  <a:cubicBezTo>
                    <a:pt x="548" y="1253"/>
                    <a:pt x="562" y="1229"/>
                    <a:pt x="575" y="1209"/>
                  </a:cubicBezTo>
                  <a:cubicBezTo>
                    <a:pt x="578" y="1209"/>
                    <a:pt x="578" y="1205"/>
                    <a:pt x="578" y="1205"/>
                  </a:cubicBezTo>
                  <a:lnTo>
                    <a:pt x="626" y="1141"/>
                  </a:lnTo>
                  <a:cubicBezTo>
                    <a:pt x="636" y="1128"/>
                    <a:pt x="649" y="1111"/>
                    <a:pt x="660" y="1094"/>
                  </a:cubicBezTo>
                  <a:cubicBezTo>
                    <a:pt x="693" y="1050"/>
                    <a:pt x="727" y="1006"/>
                    <a:pt x="764" y="969"/>
                  </a:cubicBezTo>
                  <a:cubicBezTo>
                    <a:pt x="781" y="949"/>
                    <a:pt x="802" y="928"/>
                    <a:pt x="819" y="908"/>
                  </a:cubicBezTo>
                  <a:lnTo>
                    <a:pt x="839" y="888"/>
                  </a:lnTo>
                  <a:cubicBezTo>
                    <a:pt x="849" y="878"/>
                    <a:pt x="859" y="874"/>
                    <a:pt x="866" y="874"/>
                  </a:cubicBezTo>
                  <a:cubicBezTo>
                    <a:pt x="873" y="878"/>
                    <a:pt x="883" y="874"/>
                    <a:pt x="893" y="884"/>
                  </a:cubicBezTo>
                  <a:lnTo>
                    <a:pt x="1075" y="1077"/>
                  </a:lnTo>
                  <a:cubicBezTo>
                    <a:pt x="1089" y="1091"/>
                    <a:pt x="1109" y="1099"/>
                    <a:pt x="1128" y="1099"/>
                  </a:cubicBezTo>
                  <a:cubicBezTo>
                    <a:pt x="1147" y="1099"/>
                    <a:pt x="1165" y="1092"/>
                    <a:pt x="1180" y="1077"/>
                  </a:cubicBezTo>
                  <a:cubicBezTo>
                    <a:pt x="1339" y="928"/>
                    <a:pt x="1515" y="807"/>
                    <a:pt x="1708" y="712"/>
                  </a:cubicBezTo>
                  <a:cubicBezTo>
                    <a:pt x="1725" y="705"/>
                    <a:pt x="1738" y="688"/>
                    <a:pt x="1745" y="671"/>
                  </a:cubicBezTo>
                  <a:cubicBezTo>
                    <a:pt x="1752" y="651"/>
                    <a:pt x="1752" y="631"/>
                    <a:pt x="1741" y="614"/>
                  </a:cubicBezTo>
                  <a:lnTo>
                    <a:pt x="1630" y="377"/>
                  </a:lnTo>
                  <a:cubicBezTo>
                    <a:pt x="1623" y="367"/>
                    <a:pt x="1627" y="354"/>
                    <a:pt x="1627" y="347"/>
                  </a:cubicBezTo>
                  <a:cubicBezTo>
                    <a:pt x="1630" y="343"/>
                    <a:pt x="1637" y="333"/>
                    <a:pt x="1650" y="326"/>
                  </a:cubicBezTo>
                  <a:cubicBezTo>
                    <a:pt x="1853" y="239"/>
                    <a:pt x="2066" y="181"/>
                    <a:pt x="2286" y="151"/>
                  </a:cubicBezTo>
                  <a:close/>
                  <a:moveTo>
                    <a:pt x="2292" y="0"/>
                  </a:moveTo>
                  <a:cubicBezTo>
                    <a:pt x="2283" y="0"/>
                    <a:pt x="2275" y="1"/>
                    <a:pt x="2265" y="2"/>
                  </a:cubicBezTo>
                  <a:cubicBezTo>
                    <a:pt x="2032" y="32"/>
                    <a:pt x="1806" y="97"/>
                    <a:pt x="1593" y="188"/>
                  </a:cubicBezTo>
                  <a:cubicBezTo>
                    <a:pt x="1545" y="208"/>
                    <a:pt x="1508" y="245"/>
                    <a:pt x="1488" y="296"/>
                  </a:cubicBezTo>
                  <a:cubicBezTo>
                    <a:pt x="1471" y="343"/>
                    <a:pt x="1471" y="394"/>
                    <a:pt x="1495" y="441"/>
                  </a:cubicBezTo>
                  <a:lnTo>
                    <a:pt x="1576" y="610"/>
                  </a:lnTo>
                  <a:cubicBezTo>
                    <a:pt x="1417" y="692"/>
                    <a:pt x="1268" y="796"/>
                    <a:pt x="1133" y="918"/>
                  </a:cubicBezTo>
                  <a:lnTo>
                    <a:pt x="1004" y="779"/>
                  </a:lnTo>
                  <a:cubicBezTo>
                    <a:pt x="967" y="742"/>
                    <a:pt x="920" y="722"/>
                    <a:pt x="866" y="722"/>
                  </a:cubicBezTo>
                  <a:cubicBezTo>
                    <a:pt x="815" y="722"/>
                    <a:pt x="764" y="746"/>
                    <a:pt x="727" y="783"/>
                  </a:cubicBezTo>
                  <a:lnTo>
                    <a:pt x="707" y="807"/>
                  </a:lnTo>
                  <a:cubicBezTo>
                    <a:pt x="690" y="827"/>
                    <a:pt x="673" y="844"/>
                    <a:pt x="656" y="864"/>
                  </a:cubicBezTo>
                  <a:cubicBezTo>
                    <a:pt x="612" y="908"/>
                    <a:pt x="578" y="955"/>
                    <a:pt x="541" y="1003"/>
                  </a:cubicBezTo>
                  <a:cubicBezTo>
                    <a:pt x="531" y="1020"/>
                    <a:pt x="521" y="1033"/>
                    <a:pt x="507" y="1050"/>
                  </a:cubicBezTo>
                  <a:lnTo>
                    <a:pt x="464" y="1111"/>
                  </a:lnTo>
                  <a:cubicBezTo>
                    <a:pt x="460" y="1114"/>
                    <a:pt x="457" y="1118"/>
                    <a:pt x="453" y="1124"/>
                  </a:cubicBezTo>
                  <a:cubicBezTo>
                    <a:pt x="436" y="1148"/>
                    <a:pt x="423" y="1168"/>
                    <a:pt x="409" y="1192"/>
                  </a:cubicBezTo>
                  <a:lnTo>
                    <a:pt x="386" y="1233"/>
                  </a:lnTo>
                  <a:cubicBezTo>
                    <a:pt x="359" y="1276"/>
                    <a:pt x="352" y="1331"/>
                    <a:pt x="365" y="1378"/>
                  </a:cubicBezTo>
                  <a:cubicBezTo>
                    <a:pt x="376" y="1429"/>
                    <a:pt x="409" y="1469"/>
                    <a:pt x="457" y="1496"/>
                  </a:cubicBezTo>
                  <a:lnTo>
                    <a:pt x="619" y="1584"/>
                  </a:lnTo>
                  <a:cubicBezTo>
                    <a:pt x="555" y="1716"/>
                    <a:pt x="504" y="1855"/>
                    <a:pt x="464" y="1997"/>
                  </a:cubicBezTo>
                  <a:lnTo>
                    <a:pt x="281" y="1953"/>
                  </a:lnTo>
                  <a:cubicBezTo>
                    <a:pt x="267" y="1950"/>
                    <a:pt x="252" y="1948"/>
                    <a:pt x="238" y="1948"/>
                  </a:cubicBezTo>
                  <a:cubicBezTo>
                    <a:pt x="202" y="1948"/>
                    <a:pt x="168" y="1958"/>
                    <a:pt x="139" y="1980"/>
                  </a:cubicBezTo>
                  <a:cubicBezTo>
                    <a:pt x="95" y="2007"/>
                    <a:pt x="65" y="2054"/>
                    <a:pt x="54" y="2105"/>
                  </a:cubicBezTo>
                  <a:cubicBezTo>
                    <a:pt x="14" y="2331"/>
                    <a:pt x="0" y="2568"/>
                    <a:pt x="21" y="2801"/>
                  </a:cubicBezTo>
                  <a:cubicBezTo>
                    <a:pt x="27" y="2855"/>
                    <a:pt x="51" y="2899"/>
                    <a:pt x="92" y="2933"/>
                  </a:cubicBezTo>
                  <a:cubicBezTo>
                    <a:pt x="126" y="2959"/>
                    <a:pt x="168" y="2975"/>
                    <a:pt x="211" y="2975"/>
                  </a:cubicBezTo>
                  <a:cubicBezTo>
                    <a:pt x="219" y="2975"/>
                    <a:pt x="226" y="2975"/>
                    <a:pt x="234" y="2974"/>
                  </a:cubicBezTo>
                  <a:lnTo>
                    <a:pt x="420" y="2947"/>
                  </a:lnTo>
                  <a:cubicBezTo>
                    <a:pt x="450" y="3126"/>
                    <a:pt x="501" y="3298"/>
                    <a:pt x="572" y="3464"/>
                  </a:cubicBezTo>
                  <a:lnTo>
                    <a:pt x="403" y="3545"/>
                  </a:lnTo>
                  <a:cubicBezTo>
                    <a:pt x="308" y="3592"/>
                    <a:pt x="271" y="3704"/>
                    <a:pt x="315" y="3799"/>
                  </a:cubicBezTo>
                  <a:cubicBezTo>
                    <a:pt x="315" y="3802"/>
                    <a:pt x="318" y="3802"/>
                    <a:pt x="318" y="3805"/>
                  </a:cubicBezTo>
                  <a:cubicBezTo>
                    <a:pt x="332" y="3829"/>
                    <a:pt x="345" y="3853"/>
                    <a:pt x="359" y="3873"/>
                  </a:cubicBezTo>
                  <a:lnTo>
                    <a:pt x="386" y="3920"/>
                  </a:lnTo>
                  <a:cubicBezTo>
                    <a:pt x="423" y="3981"/>
                    <a:pt x="460" y="4045"/>
                    <a:pt x="507" y="4103"/>
                  </a:cubicBezTo>
                  <a:lnTo>
                    <a:pt x="541" y="4147"/>
                  </a:lnTo>
                  <a:cubicBezTo>
                    <a:pt x="565" y="4177"/>
                    <a:pt x="585" y="4208"/>
                    <a:pt x="612" y="4241"/>
                  </a:cubicBezTo>
                  <a:lnTo>
                    <a:pt x="646" y="4279"/>
                  </a:lnTo>
                  <a:cubicBezTo>
                    <a:pt x="683" y="4316"/>
                    <a:pt x="731" y="4339"/>
                    <a:pt x="781" y="4339"/>
                  </a:cubicBezTo>
                  <a:cubicBezTo>
                    <a:pt x="832" y="4339"/>
                    <a:pt x="879" y="4323"/>
                    <a:pt x="917" y="4289"/>
                  </a:cubicBezTo>
                  <a:lnTo>
                    <a:pt x="1052" y="4157"/>
                  </a:lnTo>
                  <a:cubicBezTo>
                    <a:pt x="1157" y="4262"/>
                    <a:pt x="1272" y="4353"/>
                    <a:pt x="1393" y="4434"/>
                  </a:cubicBezTo>
                  <a:lnTo>
                    <a:pt x="1295" y="4593"/>
                  </a:lnTo>
                  <a:cubicBezTo>
                    <a:pt x="1272" y="4637"/>
                    <a:pt x="1261" y="4691"/>
                    <a:pt x="1275" y="4742"/>
                  </a:cubicBezTo>
                  <a:cubicBezTo>
                    <a:pt x="1288" y="4793"/>
                    <a:pt x="1322" y="4833"/>
                    <a:pt x="1370" y="4857"/>
                  </a:cubicBezTo>
                  <a:cubicBezTo>
                    <a:pt x="1572" y="4968"/>
                    <a:pt x="1792" y="5053"/>
                    <a:pt x="2022" y="5107"/>
                  </a:cubicBezTo>
                  <a:cubicBezTo>
                    <a:pt x="2035" y="5109"/>
                    <a:pt x="2048" y="5111"/>
                    <a:pt x="2061" y="5111"/>
                  </a:cubicBezTo>
                  <a:cubicBezTo>
                    <a:pt x="2099" y="5111"/>
                    <a:pt x="2138" y="5099"/>
                    <a:pt x="2171" y="5077"/>
                  </a:cubicBezTo>
                  <a:cubicBezTo>
                    <a:pt x="2211" y="5049"/>
                    <a:pt x="2242" y="5006"/>
                    <a:pt x="2252" y="4955"/>
                  </a:cubicBezTo>
                  <a:lnTo>
                    <a:pt x="2282" y="4772"/>
                  </a:lnTo>
                  <a:cubicBezTo>
                    <a:pt x="2387" y="4788"/>
                    <a:pt x="2493" y="4796"/>
                    <a:pt x="2602" y="4796"/>
                  </a:cubicBezTo>
                  <a:cubicBezTo>
                    <a:pt x="2675" y="4796"/>
                    <a:pt x="2748" y="4793"/>
                    <a:pt x="2823" y="4786"/>
                  </a:cubicBezTo>
                  <a:lnTo>
                    <a:pt x="2847" y="4968"/>
                  </a:lnTo>
                  <a:cubicBezTo>
                    <a:pt x="2861" y="5063"/>
                    <a:pt x="2938" y="5134"/>
                    <a:pt x="3033" y="5134"/>
                  </a:cubicBezTo>
                  <a:cubicBezTo>
                    <a:pt x="3040" y="5134"/>
                    <a:pt x="3046" y="5134"/>
                    <a:pt x="3060" y="5131"/>
                  </a:cubicBezTo>
                  <a:cubicBezTo>
                    <a:pt x="3107" y="5124"/>
                    <a:pt x="3148" y="5117"/>
                    <a:pt x="3185" y="5107"/>
                  </a:cubicBezTo>
                  <a:cubicBezTo>
                    <a:pt x="3209" y="5100"/>
                    <a:pt x="3232" y="5093"/>
                    <a:pt x="3256" y="5087"/>
                  </a:cubicBezTo>
                  <a:cubicBezTo>
                    <a:pt x="3307" y="5077"/>
                    <a:pt x="3358" y="5063"/>
                    <a:pt x="3412" y="5043"/>
                  </a:cubicBezTo>
                  <a:lnTo>
                    <a:pt x="3466" y="5026"/>
                  </a:lnTo>
                  <a:cubicBezTo>
                    <a:pt x="3516" y="5006"/>
                    <a:pt x="3567" y="4989"/>
                    <a:pt x="3618" y="4968"/>
                  </a:cubicBezTo>
                  <a:cubicBezTo>
                    <a:pt x="3662" y="4948"/>
                    <a:pt x="3699" y="4911"/>
                    <a:pt x="3719" y="4864"/>
                  </a:cubicBezTo>
                  <a:cubicBezTo>
                    <a:pt x="3736" y="4816"/>
                    <a:pt x="3736" y="4762"/>
                    <a:pt x="3712" y="4715"/>
                  </a:cubicBezTo>
                  <a:lnTo>
                    <a:pt x="3631" y="4546"/>
                  </a:lnTo>
                  <a:cubicBezTo>
                    <a:pt x="3763" y="4478"/>
                    <a:pt x="3888" y="4397"/>
                    <a:pt x="4000" y="4306"/>
                  </a:cubicBezTo>
                  <a:lnTo>
                    <a:pt x="4122" y="4444"/>
                  </a:lnTo>
                  <a:cubicBezTo>
                    <a:pt x="4155" y="4485"/>
                    <a:pt x="4203" y="4505"/>
                    <a:pt x="4253" y="4509"/>
                  </a:cubicBezTo>
                  <a:cubicBezTo>
                    <a:pt x="4258" y="4509"/>
                    <a:pt x="4262" y="4509"/>
                    <a:pt x="4267" y="4509"/>
                  </a:cubicBezTo>
                  <a:cubicBezTo>
                    <a:pt x="4315" y="4509"/>
                    <a:pt x="4358" y="4492"/>
                    <a:pt x="4395" y="4458"/>
                  </a:cubicBezTo>
                  <a:cubicBezTo>
                    <a:pt x="4564" y="4296"/>
                    <a:pt x="4710" y="4113"/>
                    <a:pt x="4832" y="3914"/>
                  </a:cubicBezTo>
                  <a:cubicBezTo>
                    <a:pt x="4859" y="3870"/>
                    <a:pt x="4865" y="3815"/>
                    <a:pt x="4852" y="3765"/>
                  </a:cubicBezTo>
                  <a:cubicBezTo>
                    <a:pt x="4838" y="3714"/>
                    <a:pt x="4808" y="3673"/>
                    <a:pt x="4761" y="3650"/>
                  </a:cubicBezTo>
                  <a:lnTo>
                    <a:pt x="4598" y="3562"/>
                  </a:lnTo>
                  <a:cubicBezTo>
                    <a:pt x="4679" y="3400"/>
                    <a:pt x="4737" y="3227"/>
                    <a:pt x="4777" y="3051"/>
                  </a:cubicBezTo>
                  <a:lnTo>
                    <a:pt x="4960" y="3085"/>
                  </a:lnTo>
                  <a:cubicBezTo>
                    <a:pt x="4970" y="3087"/>
                    <a:pt x="4980" y="3087"/>
                    <a:pt x="4989" y="3087"/>
                  </a:cubicBezTo>
                  <a:cubicBezTo>
                    <a:pt x="5029" y="3087"/>
                    <a:pt x="5067" y="3076"/>
                    <a:pt x="5102" y="3051"/>
                  </a:cubicBezTo>
                  <a:cubicBezTo>
                    <a:pt x="5143" y="3024"/>
                    <a:pt x="5170" y="2977"/>
                    <a:pt x="5180" y="2926"/>
                  </a:cubicBezTo>
                  <a:lnTo>
                    <a:pt x="5183" y="2903"/>
                  </a:lnTo>
                  <a:cubicBezTo>
                    <a:pt x="5187" y="2872"/>
                    <a:pt x="5190" y="2842"/>
                    <a:pt x="5193" y="2808"/>
                  </a:cubicBezTo>
                  <a:lnTo>
                    <a:pt x="5203" y="2578"/>
                  </a:lnTo>
                  <a:lnTo>
                    <a:pt x="5203" y="2571"/>
                  </a:lnTo>
                  <a:lnTo>
                    <a:pt x="5190" y="2318"/>
                  </a:lnTo>
                  <a:cubicBezTo>
                    <a:pt x="5190" y="2301"/>
                    <a:pt x="5187" y="2287"/>
                    <a:pt x="5187" y="2270"/>
                  </a:cubicBezTo>
                  <a:cubicBezTo>
                    <a:pt x="5183" y="2257"/>
                    <a:pt x="5183" y="2247"/>
                    <a:pt x="5180" y="2237"/>
                  </a:cubicBezTo>
                  <a:cubicBezTo>
                    <a:pt x="5176" y="2216"/>
                    <a:pt x="5166" y="2196"/>
                    <a:pt x="5153" y="2186"/>
                  </a:cubicBezTo>
                  <a:cubicBezTo>
                    <a:pt x="5139" y="2175"/>
                    <a:pt x="5122" y="2168"/>
                    <a:pt x="5106" y="2168"/>
                  </a:cubicBezTo>
                  <a:cubicBezTo>
                    <a:pt x="5102" y="2168"/>
                    <a:pt x="5099" y="2168"/>
                    <a:pt x="5095" y="2169"/>
                  </a:cubicBezTo>
                  <a:lnTo>
                    <a:pt x="4798" y="2210"/>
                  </a:lnTo>
                  <a:cubicBezTo>
                    <a:pt x="4774" y="2064"/>
                    <a:pt x="4733" y="1919"/>
                    <a:pt x="4683" y="1784"/>
                  </a:cubicBezTo>
                  <a:lnTo>
                    <a:pt x="4855" y="1713"/>
                  </a:lnTo>
                  <a:cubicBezTo>
                    <a:pt x="4903" y="1692"/>
                    <a:pt x="4940" y="1655"/>
                    <a:pt x="4957" y="1608"/>
                  </a:cubicBezTo>
                  <a:cubicBezTo>
                    <a:pt x="4977" y="1557"/>
                    <a:pt x="4974" y="1503"/>
                    <a:pt x="4950" y="1456"/>
                  </a:cubicBezTo>
                  <a:cubicBezTo>
                    <a:pt x="4848" y="1246"/>
                    <a:pt x="4720" y="1050"/>
                    <a:pt x="4564" y="874"/>
                  </a:cubicBezTo>
                  <a:cubicBezTo>
                    <a:pt x="4531" y="834"/>
                    <a:pt x="4483" y="810"/>
                    <a:pt x="4429" y="807"/>
                  </a:cubicBezTo>
                  <a:cubicBezTo>
                    <a:pt x="4379" y="807"/>
                    <a:pt x="4331" y="823"/>
                    <a:pt x="4294" y="861"/>
                  </a:cubicBezTo>
                  <a:lnTo>
                    <a:pt x="4159" y="986"/>
                  </a:lnTo>
                  <a:cubicBezTo>
                    <a:pt x="4030" y="861"/>
                    <a:pt x="3888" y="752"/>
                    <a:pt x="3729" y="661"/>
                  </a:cubicBezTo>
                  <a:lnTo>
                    <a:pt x="3817" y="496"/>
                  </a:lnTo>
                  <a:cubicBezTo>
                    <a:pt x="3841" y="452"/>
                    <a:pt x="3848" y="397"/>
                    <a:pt x="3831" y="350"/>
                  </a:cubicBezTo>
                  <a:cubicBezTo>
                    <a:pt x="3817" y="299"/>
                    <a:pt x="3780" y="262"/>
                    <a:pt x="3736" y="239"/>
                  </a:cubicBezTo>
                  <a:lnTo>
                    <a:pt x="3638" y="191"/>
                  </a:lnTo>
                  <a:cubicBezTo>
                    <a:pt x="3635" y="191"/>
                    <a:pt x="3631" y="188"/>
                    <a:pt x="3625" y="188"/>
                  </a:cubicBezTo>
                  <a:cubicBezTo>
                    <a:pt x="3577" y="168"/>
                    <a:pt x="3530" y="147"/>
                    <a:pt x="3479" y="130"/>
                  </a:cubicBezTo>
                  <a:lnTo>
                    <a:pt x="3412" y="107"/>
                  </a:lnTo>
                  <a:cubicBezTo>
                    <a:pt x="3374" y="90"/>
                    <a:pt x="3334" y="83"/>
                    <a:pt x="3293" y="73"/>
                  </a:cubicBezTo>
                  <a:cubicBezTo>
                    <a:pt x="3280" y="70"/>
                    <a:pt x="3263" y="63"/>
                    <a:pt x="3243" y="59"/>
                  </a:cubicBezTo>
                  <a:lnTo>
                    <a:pt x="3199" y="49"/>
                  </a:lnTo>
                  <a:cubicBezTo>
                    <a:pt x="3182" y="45"/>
                    <a:pt x="3166" y="43"/>
                    <a:pt x="3149" y="43"/>
                  </a:cubicBezTo>
                  <a:cubicBezTo>
                    <a:pt x="3116" y="43"/>
                    <a:pt x="3083" y="52"/>
                    <a:pt x="3053" y="73"/>
                  </a:cubicBezTo>
                  <a:cubicBezTo>
                    <a:pt x="3009" y="100"/>
                    <a:pt x="2979" y="147"/>
                    <a:pt x="2969" y="198"/>
                  </a:cubicBezTo>
                  <a:lnTo>
                    <a:pt x="2935" y="381"/>
                  </a:lnTo>
                  <a:cubicBezTo>
                    <a:pt x="2825" y="363"/>
                    <a:pt x="2711" y="354"/>
                    <a:pt x="2600" y="354"/>
                  </a:cubicBezTo>
                  <a:cubicBezTo>
                    <a:pt x="2565" y="354"/>
                    <a:pt x="2530" y="355"/>
                    <a:pt x="2495" y="357"/>
                  </a:cubicBezTo>
                  <a:lnTo>
                    <a:pt x="2478" y="174"/>
                  </a:lnTo>
                  <a:cubicBezTo>
                    <a:pt x="2475" y="120"/>
                    <a:pt x="2451" y="76"/>
                    <a:pt x="2411" y="42"/>
                  </a:cubicBezTo>
                  <a:cubicBezTo>
                    <a:pt x="2377" y="14"/>
                    <a:pt x="2336" y="0"/>
                    <a:pt x="22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483569" y="1384418"/>
              <a:ext cx="225438" cy="319076"/>
            </a:xfrm>
            <a:custGeom>
              <a:rect b="b" l="l" r="r" t="t"/>
              <a:pathLst>
                <a:path extrusionOk="0" h="2801" w="1979">
                  <a:moveTo>
                    <a:pt x="1610" y="0"/>
                  </a:moveTo>
                  <a:cubicBezTo>
                    <a:pt x="1238" y="0"/>
                    <a:pt x="869" y="126"/>
                    <a:pt x="579" y="360"/>
                  </a:cubicBezTo>
                  <a:cubicBezTo>
                    <a:pt x="214" y="661"/>
                    <a:pt x="1" y="1117"/>
                    <a:pt x="11" y="1584"/>
                  </a:cubicBezTo>
                  <a:cubicBezTo>
                    <a:pt x="18" y="2050"/>
                    <a:pt x="251" y="2500"/>
                    <a:pt x="629" y="2784"/>
                  </a:cubicBezTo>
                  <a:cubicBezTo>
                    <a:pt x="643" y="2794"/>
                    <a:pt x="657" y="2801"/>
                    <a:pt x="673" y="2801"/>
                  </a:cubicBezTo>
                  <a:cubicBezTo>
                    <a:pt x="697" y="2801"/>
                    <a:pt x="717" y="2790"/>
                    <a:pt x="734" y="2770"/>
                  </a:cubicBezTo>
                  <a:cubicBezTo>
                    <a:pt x="758" y="2736"/>
                    <a:pt x="751" y="2689"/>
                    <a:pt x="717" y="2665"/>
                  </a:cubicBezTo>
                  <a:cubicBezTo>
                    <a:pt x="383" y="2408"/>
                    <a:pt x="166" y="1996"/>
                    <a:pt x="160" y="1580"/>
                  </a:cubicBezTo>
                  <a:cubicBezTo>
                    <a:pt x="149" y="1164"/>
                    <a:pt x="349" y="742"/>
                    <a:pt x="673" y="478"/>
                  </a:cubicBezTo>
                  <a:cubicBezTo>
                    <a:pt x="932" y="267"/>
                    <a:pt x="1274" y="151"/>
                    <a:pt x="1611" y="151"/>
                  </a:cubicBezTo>
                  <a:cubicBezTo>
                    <a:pt x="1702" y="151"/>
                    <a:pt x="1792" y="160"/>
                    <a:pt x="1880" y="177"/>
                  </a:cubicBezTo>
                  <a:cubicBezTo>
                    <a:pt x="1885" y="178"/>
                    <a:pt x="1889" y="178"/>
                    <a:pt x="1893" y="178"/>
                  </a:cubicBezTo>
                  <a:cubicBezTo>
                    <a:pt x="1929" y="178"/>
                    <a:pt x="1962" y="153"/>
                    <a:pt x="1968" y="116"/>
                  </a:cubicBezTo>
                  <a:cubicBezTo>
                    <a:pt x="1978" y="76"/>
                    <a:pt x="1951" y="38"/>
                    <a:pt x="1911" y="28"/>
                  </a:cubicBezTo>
                  <a:cubicBezTo>
                    <a:pt x="1811" y="10"/>
                    <a:pt x="1710" y="0"/>
                    <a:pt x="16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4314176" y="1292033"/>
              <a:ext cx="117105" cy="154583"/>
            </a:xfrm>
            <a:custGeom>
              <a:rect b="b" l="l" r="r" t="t"/>
              <a:pathLst>
                <a:path extrusionOk="0" h="1357" w="1028">
                  <a:moveTo>
                    <a:pt x="941" y="1"/>
                  </a:moveTo>
                  <a:cubicBezTo>
                    <a:pt x="928" y="1"/>
                    <a:pt x="914" y="4"/>
                    <a:pt x="903" y="11"/>
                  </a:cubicBezTo>
                  <a:cubicBezTo>
                    <a:pt x="456" y="295"/>
                    <a:pt x="132" y="751"/>
                    <a:pt x="10" y="1265"/>
                  </a:cubicBezTo>
                  <a:cubicBezTo>
                    <a:pt x="0" y="1306"/>
                    <a:pt x="27" y="1346"/>
                    <a:pt x="68" y="1357"/>
                  </a:cubicBezTo>
                  <a:lnTo>
                    <a:pt x="85" y="1357"/>
                  </a:lnTo>
                  <a:cubicBezTo>
                    <a:pt x="118" y="1357"/>
                    <a:pt x="149" y="1333"/>
                    <a:pt x="156" y="1299"/>
                  </a:cubicBezTo>
                  <a:cubicBezTo>
                    <a:pt x="271" y="822"/>
                    <a:pt x="571" y="400"/>
                    <a:pt x="984" y="140"/>
                  </a:cubicBezTo>
                  <a:cubicBezTo>
                    <a:pt x="1018" y="116"/>
                    <a:pt x="1028" y="69"/>
                    <a:pt x="1008" y="35"/>
                  </a:cubicBezTo>
                  <a:cubicBezTo>
                    <a:pt x="992" y="13"/>
                    <a:pt x="967" y="1"/>
                    <a:pt x="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4908817" y="1470652"/>
              <a:ext cx="42832" cy="182378"/>
            </a:xfrm>
            <a:custGeom>
              <a:rect b="b" l="l" r="r" t="t"/>
              <a:pathLst>
                <a:path extrusionOk="0" h="1601" w="376">
                  <a:moveTo>
                    <a:pt x="209" y="1"/>
                  </a:moveTo>
                  <a:cubicBezTo>
                    <a:pt x="205" y="1"/>
                    <a:pt x="200" y="1"/>
                    <a:pt x="196" y="2"/>
                  </a:cubicBezTo>
                  <a:cubicBezTo>
                    <a:pt x="156" y="8"/>
                    <a:pt x="129" y="49"/>
                    <a:pt x="135" y="89"/>
                  </a:cubicBezTo>
                  <a:cubicBezTo>
                    <a:pt x="223" y="563"/>
                    <a:pt x="183" y="1050"/>
                    <a:pt x="17" y="1499"/>
                  </a:cubicBezTo>
                  <a:cubicBezTo>
                    <a:pt x="0" y="1536"/>
                    <a:pt x="20" y="1580"/>
                    <a:pt x="61" y="1594"/>
                  </a:cubicBezTo>
                  <a:cubicBezTo>
                    <a:pt x="68" y="1597"/>
                    <a:pt x="78" y="1601"/>
                    <a:pt x="85" y="1601"/>
                  </a:cubicBezTo>
                  <a:cubicBezTo>
                    <a:pt x="118" y="1601"/>
                    <a:pt x="145" y="1580"/>
                    <a:pt x="156" y="1550"/>
                  </a:cubicBezTo>
                  <a:cubicBezTo>
                    <a:pt x="335" y="1077"/>
                    <a:pt x="375" y="559"/>
                    <a:pt x="284" y="62"/>
                  </a:cubicBezTo>
                  <a:cubicBezTo>
                    <a:pt x="278" y="26"/>
                    <a:pt x="245" y="1"/>
                    <a:pt x="2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4946523" y="1489790"/>
              <a:ext cx="37478" cy="132825"/>
            </a:xfrm>
            <a:custGeom>
              <a:rect b="b" l="l" r="r" t="t"/>
              <a:pathLst>
                <a:path extrusionOk="0" h="1166" w="329">
                  <a:moveTo>
                    <a:pt x="154" y="0"/>
                  </a:moveTo>
                  <a:cubicBezTo>
                    <a:pt x="148" y="0"/>
                    <a:pt x="142" y="1"/>
                    <a:pt x="136" y="3"/>
                  </a:cubicBezTo>
                  <a:cubicBezTo>
                    <a:pt x="95" y="16"/>
                    <a:pt x="75" y="57"/>
                    <a:pt x="85" y="97"/>
                  </a:cubicBezTo>
                  <a:cubicBezTo>
                    <a:pt x="173" y="412"/>
                    <a:pt x="149" y="760"/>
                    <a:pt x="17" y="1061"/>
                  </a:cubicBezTo>
                  <a:cubicBezTo>
                    <a:pt x="0" y="1098"/>
                    <a:pt x="17" y="1142"/>
                    <a:pt x="54" y="1159"/>
                  </a:cubicBezTo>
                  <a:cubicBezTo>
                    <a:pt x="65" y="1162"/>
                    <a:pt x="75" y="1166"/>
                    <a:pt x="85" y="1166"/>
                  </a:cubicBezTo>
                  <a:cubicBezTo>
                    <a:pt x="115" y="1166"/>
                    <a:pt x="142" y="1149"/>
                    <a:pt x="153" y="1122"/>
                  </a:cubicBezTo>
                  <a:cubicBezTo>
                    <a:pt x="301" y="790"/>
                    <a:pt x="328" y="402"/>
                    <a:pt x="230" y="57"/>
                  </a:cubicBezTo>
                  <a:cubicBezTo>
                    <a:pt x="219" y="22"/>
                    <a:pt x="188" y="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4756284" y="1463248"/>
              <a:ext cx="83272" cy="212565"/>
            </a:xfrm>
            <a:custGeom>
              <a:rect b="b" l="l" r="r" t="t"/>
              <a:pathLst>
                <a:path extrusionOk="0" h="1866" w="731">
                  <a:moveTo>
                    <a:pt x="518" y="0"/>
                  </a:moveTo>
                  <a:cubicBezTo>
                    <a:pt x="512" y="0"/>
                    <a:pt x="506" y="1"/>
                    <a:pt x="501" y="2"/>
                  </a:cubicBezTo>
                  <a:cubicBezTo>
                    <a:pt x="460" y="9"/>
                    <a:pt x="436" y="50"/>
                    <a:pt x="443" y="90"/>
                  </a:cubicBezTo>
                  <a:cubicBezTo>
                    <a:pt x="572" y="665"/>
                    <a:pt x="413" y="1297"/>
                    <a:pt x="27" y="1740"/>
                  </a:cubicBezTo>
                  <a:cubicBezTo>
                    <a:pt x="0" y="1774"/>
                    <a:pt x="4" y="1821"/>
                    <a:pt x="37" y="1848"/>
                  </a:cubicBezTo>
                  <a:cubicBezTo>
                    <a:pt x="51" y="1858"/>
                    <a:pt x="68" y="1865"/>
                    <a:pt x="85" y="1865"/>
                  </a:cubicBezTo>
                  <a:cubicBezTo>
                    <a:pt x="105" y="1865"/>
                    <a:pt x="125" y="1858"/>
                    <a:pt x="142" y="1838"/>
                  </a:cubicBezTo>
                  <a:cubicBezTo>
                    <a:pt x="558" y="1361"/>
                    <a:pt x="731" y="679"/>
                    <a:pt x="592" y="60"/>
                  </a:cubicBezTo>
                  <a:cubicBezTo>
                    <a:pt x="583" y="25"/>
                    <a:pt x="552" y="0"/>
                    <a:pt x="5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4668797" y="1680599"/>
              <a:ext cx="84525" cy="46022"/>
            </a:xfrm>
            <a:custGeom>
              <a:rect b="b" l="l" r="r" t="t"/>
              <a:pathLst>
                <a:path extrusionOk="0" h="404" w="742">
                  <a:moveTo>
                    <a:pt x="657" y="1"/>
                  </a:moveTo>
                  <a:cubicBezTo>
                    <a:pt x="642" y="1"/>
                    <a:pt x="626" y="5"/>
                    <a:pt x="613" y="15"/>
                  </a:cubicBezTo>
                  <a:cubicBezTo>
                    <a:pt x="454" y="133"/>
                    <a:pt x="265" y="214"/>
                    <a:pt x="68" y="255"/>
                  </a:cubicBezTo>
                  <a:cubicBezTo>
                    <a:pt x="28" y="261"/>
                    <a:pt x="1" y="302"/>
                    <a:pt x="11" y="343"/>
                  </a:cubicBezTo>
                  <a:cubicBezTo>
                    <a:pt x="18" y="376"/>
                    <a:pt x="48" y="403"/>
                    <a:pt x="82" y="403"/>
                  </a:cubicBezTo>
                  <a:cubicBezTo>
                    <a:pt x="89" y="403"/>
                    <a:pt x="92" y="400"/>
                    <a:pt x="99" y="400"/>
                  </a:cubicBezTo>
                  <a:cubicBezTo>
                    <a:pt x="315" y="359"/>
                    <a:pt x="521" y="265"/>
                    <a:pt x="701" y="136"/>
                  </a:cubicBezTo>
                  <a:cubicBezTo>
                    <a:pt x="734" y="109"/>
                    <a:pt x="741" y="62"/>
                    <a:pt x="718" y="32"/>
                  </a:cubicBezTo>
                  <a:cubicBezTo>
                    <a:pt x="703" y="11"/>
                    <a:pt x="680" y="1"/>
                    <a:pt x="6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61980" y="1077188"/>
              <a:ext cx="204705" cy="193769"/>
            </a:xfrm>
            <a:custGeom>
              <a:rect b="b" l="l" r="r" t="t"/>
              <a:pathLst>
                <a:path extrusionOk="0" h="1701" w="1797">
                  <a:moveTo>
                    <a:pt x="917" y="149"/>
                  </a:moveTo>
                  <a:cubicBezTo>
                    <a:pt x="958" y="149"/>
                    <a:pt x="1002" y="156"/>
                    <a:pt x="1042" y="163"/>
                  </a:cubicBezTo>
                  <a:cubicBezTo>
                    <a:pt x="1228" y="196"/>
                    <a:pt x="1387" y="298"/>
                    <a:pt x="1495" y="450"/>
                  </a:cubicBezTo>
                  <a:cubicBezTo>
                    <a:pt x="1600" y="606"/>
                    <a:pt x="1641" y="792"/>
                    <a:pt x="1607" y="974"/>
                  </a:cubicBezTo>
                  <a:cubicBezTo>
                    <a:pt x="1573" y="1157"/>
                    <a:pt x="1472" y="1319"/>
                    <a:pt x="1319" y="1424"/>
                  </a:cubicBezTo>
                  <a:cubicBezTo>
                    <a:pt x="1200" y="1507"/>
                    <a:pt x="1062" y="1550"/>
                    <a:pt x="921" y="1550"/>
                  </a:cubicBezTo>
                  <a:cubicBezTo>
                    <a:pt x="879" y="1550"/>
                    <a:pt x="837" y="1546"/>
                    <a:pt x="795" y="1539"/>
                  </a:cubicBezTo>
                  <a:cubicBezTo>
                    <a:pt x="417" y="1471"/>
                    <a:pt x="163" y="1106"/>
                    <a:pt x="231" y="727"/>
                  </a:cubicBezTo>
                  <a:cubicBezTo>
                    <a:pt x="265" y="541"/>
                    <a:pt x="366" y="382"/>
                    <a:pt x="522" y="274"/>
                  </a:cubicBezTo>
                  <a:cubicBezTo>
                    <a:pt x="640" y="193"/>
                    <a:pt x="775" y="149"/>
                    <a:pt x="917" y="149"/>
                  </a:cubicBezTo>
                  <a:close/>
                  <a:moveTo>
                    <a:pt x="918" y="0"/>
                  </a:moveTo>
                  <a:cubicBezTo>
                    <a:pt x="746" y="0"/>
                    <a:pt x="578" y="53"/>
                    <a:pt x="434" y="153"/>
                  </a:cubicBezTo>
                  <a:cubicBezTo>
                    <a:pt x="248" y="281"/>
                    <a:pt x="123" y="477"/>
                    <a:pt x="82" y="700"/>
                  </a:cubicBezTo>
                  <a:cubicBezTo>
                    <a:pt x="1" y="1160"/>
                    <a:pt x="309" y="1603"/>
                    <a:pt x="768" y="1687"/>
                  </a:cubicBezTo>
                  <a:cubicBezTo>
                    <a:pt x="819" y="1694"/>
                    <a:pt x="870" y="1701"/>
                    <a:pt x="921" y="1701"/>
                  </a:cubicBezTo>
                  <a:cubicBezTo>
                    <a:pt x="1323" y="1701"/>
                    <a:pt x="1681" y="1410"/>
                    <a:pt x="1756" y="1001"/>
                  </a:cubicBezTo>
                  <a:cubicBezTo>
                    <a:pt x="1796" y="778"/>
                    <a:pt x="1745" y="551"/>
                    <a:pt x="1617" y="366"/>
                  </a:cubicBezTo>
                  <a:cubicBezTo>
                    <a:pt x="1489" y="180"/>
                    <a:pt x="1292" y="54"/>
                    <a:pt x="1069" y="14"/>
                  </a:cubicBezTo>
                  <a:cubicBezTo>
                    <a:pt x="1019" y="5"/>
                    <a:pt x="968" y="0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709692" y="1017838"/>
              <a:ext cx="320899" cy="321354"/>
            </a:xfrm>
            <a:custGeom>
              <a:rect b="b" l="l" r="r" t="t"/>
              <a:pathLst>
                <a:path extrusionOk="0" h="2821" w="2817">
                  <a:moveTo>
                    <a:pt x="1412" y="149"/>
                  </a:moveTo>
                  <a:cubicBezTo>
                    <a:pt x="1425" y="149"/>
                    <a:pt x="1438" y="149"/>
                    <a:pt x="1451" y="150"/>
                  </a:cubicBezTo>
                  <a:lnTo>
                    <a:pt x="1437" y="271"/>
                  </a:lnTo>
                  <a:cubicBezTo>
                    <a:pt x="1434" y="312"/>
                    <a:pt x="1464" y="349"/>
                    <a:pt x="1505" y="352"/>
                  </a:cubicBezTo>
                  <a:cubicBezTo>
                    <a:pt x="1535" y="356"/>
                    <a:pt x="1565" y="359"/>
                    <a:pt x="1596" y="366"/>
                  </a:cubicBezTo>
                  <a:cubicBezTo>
                    <a:pt x="1657" y="379"/>
                    <a:pt x="1721" y="396"/>
                    <a:pt x="1778" y="417"/>
                  </a:cubicBezTo>
                  <a:cubicBezTo>
                    <a:pt x="1788" y="421"/>
                    <a:pt x="1798" y="423"/>
                    <a:pt x="1808" y="423"/>
                  </a:cubicBezTo>
                  <a:cubicBezTo>
                    <a:pt x="1838" y="423"/>
                    <a:pt x="1866" y="403"/>
                    <a:pt x="1877" y="373"/>
                  </a:cubicBezTo>
                  <a:lnTo>
                    <a:pt x="1920" y="261"/>
                  </a:lnTo>
                  <a:cubicBezTo>
                    <a:pt x="1920" y="261"/>
                    <a:pt x="1924" y="261"/>
                    <a:pt x="1924" y="264"/>
                  </a:cubicBezTo>
                  <a:cubicBezTo>
                    <a:pt x="1934" y="268"/>
                    <a:pt x="1944" y="271"/>
                    <a:pt x="1954" y="278"/>
                  </a:cubicBezTo>
                  <a:cubicBezTo>
                    <a:pt x="1968" y="285"/>
                    <a:pt x="1985" y="288"/>
                    <a:pt x="1998" y="298"/>
                  </a:cubicBezTo>
                  <a:lnTo>
                    <a:pt x="2022" y="312"/>
                  </a:lnTo>
                  <a:cubicBezTo>
                    <a:pt x="2049" y="325"/>
                    <a:pt x="2073" y="342"/>
                    <a:pt x="2100" y="359"/>
                  </a:cubicBezTo>
                  <a:lnTo>
                    <a:pt x="2133" y="383"/>
                  </a:lnTo>
                  <a:lnTo>
                    <a:pt x="2059" y="477"/>
                  </a:lnTo>
                  <a:cubicBezTo>
                    <a:pt x="2032" y="508"/>
                    <a:pt x="2039" y="555"/>
                    <a:pt x="2069" y="582"/>
                  </a:cubicBezTo>
                  <a:cubicBezTo>
                    <a:pt x="2157" y="650"/>
                    <a:pt x="2232" y="734"/>
                    <a:pt x="2292" y="826"/>
                  </a:cubicBezTo>
                  <a:cubicBezTo>
                    <a:pt x="2303" y="843"/>
                    <a:pt x="2319" y="853"/>
                    <a:pt x="2340" y="856"/>
                  </a:cubicBezTo>
                  <a:cubicBezTo>
                    <a:pt x="2345" y="857"/>
                    <a:pt x="2350" y="857"/>
                    <a:pt x="2355" y="857"/>
                  </a:cubicBezTo>
                  <a:cubicBezTo>
                    <a:pt x="2370" y="857"/>
                    <a:pt x="2384" y="854"/>
                    <a:pt x="2397" y="846"/>
                  </a:cubicBezTo>
                  <a:lnTo>
                    <a:pt x="2495" y="778"/>
                  </a:lnTo>
                  <a:cubicBezTo>
                    <a:pt x="2549" y="866"/>
                    <a:pt x="2590" y="964"/>
                    <a:pt x="2620" y="1062"/>
                  </a:cubicBezTo>
                  <a:lnTo>
                    <a:pt x="2499" y="1089"/>
                  </a:lnTo>
                  <a:cubicBezTo>
                    <a:pt x="2482" y="1093"/>
                    <a:pt x="2461" y="1106"/>
                    <a:pt x="2451" y="1123"/>
                  </a:cubicBezTo>
                  <a:cubicBezTo>
                    <a:pt x="2441" y="1140"/>
                    <a:pt x="2438" y="1160"/>
                    <a:pt x="2441" y="1181"/>
                  </a:cubicBezTo>
                  <a:cubicBezTo>
                    <a:pt x="2465" y="1272"/>
                    <a:pt x="2472" y="1363"/>
                    <a:pt x="2468" y="1458"/>
                  </a:cubicBezTo>
                  <a:cubicBezTo>
                    <a:pt x="2465" y="1502"/>
                    <a:pt x="2499" y="1536"/>
                    <a:pt x="2539" y="1539"/>
                  </a:cubicBezTo>
                  <a:lnTo>
                    <a:pt x="2657" y="1542"/>
                  </a:lnTo>
                  <a:lnTo>
                    <a:pt x="2647" y="1634"/>
                  </a:lnTo>
                  <a:lnTo>
                    <a:pt x="2620" y="1745"/>
                  </a:lnTo>
                  <a:cubicBezTo>
                    <a:pt x="2617" y="1759"/>
                    <a:pt x="2614" y="1769"/>
                    <a:pt x="2610" y="1782"/>
                  </a:cubicBezTo>
                  <a:lnTo>
                    <a:pt x="2495" y="1742"/>
                  </a:lnTo>
                  <a:cubicBezTo>
                    <a:pt x="2486" y="1738"/>
                    <a:pt x="2477" y="1736"/>
                    <a:pt x="2468" y="1736"/>
                  </a:cubicBezTo>
                  <a:cubicBezTo>
                    <a:pt x="2439" y="1736"/>
                    <a:pt x="2411" y="1755"/>
                    <a:pt x="2401" y="1786"/>
                  </a:cubicBezTo>
                  <a:cubicBezTo>
                    <a:pt x="2360" y="1887"/>
                    <a:pt x="2306" y="1985"/>
                    <a:pt x="2238" y="2070"/>
                  </a:cubicBezTo>
                  <a:cubicBezTo>
                    <a:pt x="2225" y="2087"/>
                    <a:pt x="2221" y="2107"/>
                    <a:pt x="2221" y="2124"/>
                  </a:cubicBezTo>
                  <a:cubicBezTo>
                    <a:pt x="2225" y="2144"/>
                    <a:pt x="2235" y="2164"/>
                    <a:pt x="2248" y="2175"/>
                  </a:cubicBezTo>
                  <a:lnTo>
                    <a:pt x="2346" y="2252"/>
                  </a:lnTo>
                  <a:cubicBezTo>
                    <a:pt x="2275" y="2330"/>
                    <a:pt x="2198" y="2398"/>
                    <a:pt x="2113" y="2455"/>
                  </a:cubicBezTo>
                  <a:lnTo>
                    <a:pt x="2049" y="2350"/>
                  </a:lnTo>
                  <a:cubicBezTo>
                    <a:pt x="2039" y="2334"/>
                    <a:pt x="2025" y="2320"/>
                    <a:pt x="2005" y="2313"/>
                  </a:cubicBezTo>
                  <a:cubicBezTo>
                    <a:pt x="2000" y="2312"/>
                    <a:pt x="1995" y="2312"/>
                    <a:pt x="1990" y="2312"/>
                  </a:cubicBezTo>
                  <a:cubicBezTo>
                    <a:pt x="1975" y="2312"/>
                    <a:pt x="1960" y="2316"/>
                    <a:pt x="1948" y="2323"/>
                  </a:cubicBezTo>
                  <a:cubicBezTo>
                    <a:pt x="1866" y="2371"/>
                    <a:pt x="1782" y="2408"/>
                    <a:pt x="1687" y="2435"/>
                  </a:cubicBezTo>
                  <a:cubicBezTo>
                    <a:pt x="1670" y="2438"/>
                    <a:pt x="1653" y="2452"/>
                    <a:pt x="1643" y="2469"/>
                  </a:cubicBezTo>
                  <a:cubicBezTo>
                    <a:pt x="1633" y="2486"/>
                    <a:pt x="1630" y="2506"/>
                    <a:pt x="1636" y="2526"/>
                  </a:cubicBezTo>
                  <a:lnTo>
                    <a:pt x="1667" y="2641"/>
                  </a:lnTo>
                  <a:cubicBezTo>
                    <a:pt x="1640" y="2648"/>
                    <a:pt x="1609" y="2655"/>
                    <a:pt x="1576" y="2658"/>
                  </a:cubicBezTo>
                  <a:cubicBezTo>
                    <a:pt x="1552" y="2661"/>
                    <a:pt x="1528" y="2665"/>
                    <a:pt x="1501" y="2665"/>
                  </a:cubicBezTo>
                  <a:cubicBezTo>
                    <a:pt x="1488" y="2668"/>
                    <a:pt x="1474" y="2668"/>
                    <a:pt x="1461" y="2668"/>
                  </a:cubicBezTo>
                  <a:cubicBezTo>
                    <a:pt x="1447" y="2672"/>
                    <a:pt x="1434" y="2672"/>
                    <a:pt x="1423" y="2672"/>
                  </a:cubicBezTo>
                  <a:lnTo>
                    <a:pt x="1430" y="2550"/>
                  </a:lnTo>
                  <a:cubicBezTo>
                    <a:pt x="1430" y="2530"/>
                    <a:pt x="1423" y="2509"/>
                    <a:pt x="1410" y="2496"/>
                  </a:cubicBezTo>
                  <a:cubicBezTo>
                    <a:pt x="1396" y="2479"/>
                    <a:pt x="1376" y="2472"/>
                    <a:pt x="1356" y="2469"/>
                  </a:cubicBezTo>
                  <a:cubicBezTo>
                    <a:pt x="1312" y="2469"/>
                    <a:pt x="1265" y="2462"/>
                    <a:pt x="1221" y="2455"/>
                  </a:cubicBezTo>
                  <a:cubicBezTo>
                    <a:pt x="1156" y="2445"/>
                    <a:pt x="1096" y="2428"/>
                    <a:pt x="1035" y="2405"/>
                  </a:cubicBezTo>
                  <a:cubicBezTo>
                    <a:pt x="1027" y="2401"/>
                    <a:pt x="1019" y="2400"/>
                    <a:pt x="1010" y="2400"/>
                  </a:cubicBezTo>
                  <a:cubicBezTo>
                    <a:pt x="1000" y="2400"/>
                    <a:pt x="988" y="2402"/>
                    <a:pt x="977" y="2408"/>
                  </a:cubicBezTo>
                  <a:cubicBezTo>
                    <a:pt x="960" y="2415"/>
                    <a:pt x="943" y="2428"/>
                    <a:pt x="940" y="2448"/>
                  </a:cubicBezTo>
                  <a:lnTo>
                    <a:pt x="896" y="2563"/>
                  </a:lnTo>
                  <a:cubicBezTo>
                    <a:pt x="801" y="2519"/>
                    <a:pt x="714" y="2469"/>
                    <a:pt x="632" y="2405"/>
                  </a:cubicBezTo>
                  <a:lnTo>
                    <a:pt x="710" y="2310"/>
                  </a:lnTo>
                  <a:cubicBezTo>
                    <a:pt x="741" y="2279"/>
                    <a:pt x="737" y="2232"/>
                    <a:pt x="703" y="2205"/>
                  </a:cubicBezTo>
                  <a:cubicBezTo>
                    <a:pt x="636" y="2144"/>
                    <a:pt x="575" y="2073"/>
                    <a:pt x="521" y="1992"/>
                  </a:cubicBezTo>
                  <a:cubicBezTo>
                    <a:pt x="511" y="1975"/>
                    <a:pt x="494" y="1965"/>
                    <a:pt x="473" y="1962"/>
                  </a:cubicBezTo>
                  <a:cubicBezTo>
                    <a:pt x="468" y="1961"/>
                    <a:pt x="463" y="1960"/>
                    <a:pt x="458" y="1960"/>
                  </a:cubicBezTo>
                  <a:cubicBezTo>
                    <a:pt x="443" y="1960"/>
                    <a:pt x="429" y="1964"/>
                    <a:pt x="416" y="1972"/>
                  </a:cubicBezTo>
                  <a:lnTo>
                    <a:pt x="315" y="2039"/>
                  </a:lnTo>
                  <a:lnTo>
                    <a:pt x="311" y="2033"/>
                  </a:lnTo>
                  <a:cubicBezTo>
                    <a:pt x="301" y="2016"/>
                    <a:pt x="291" y="1999"/>
                    <a:pt x="284" y="1982"/>
                  </a:cubicBezTo>
                  <a:lnTo>
                    <a:pt x="271" y="1955"/>
                  </a:lnTo>
                  <a:cubicBezTo>
                    <a:pt x="254" y="1928"/>
                    <a:pt x="244" y="1894"/>
                    <a:pt x="230" y="1860"/>
                  </a:cubicBezTo>
                  <a:lnTo>
                    <a:pt x="220" y="1837"/>
                  </a:lnTo>
                  <a:lnTo>
                    <a:pt x="213" y="1816"/>
                  </a:lnTo>
                  <a:lnTo>
                    <a:pt x="331" y="1782"/>
                  </a:lnTo>
                  <a:cubicBezTo>
                    <a:pt x="372" y="1772"/>
                    <a:pt x="396" y="1728"/>
                    <a:pt x="382" y="1691"/>
                  </a:cubicBezTo>
                  <a:cubicBezTo>
                    <a:pt x="355" y="1583"/>
                    <a:pt x="342" y="1475"/>
                    <a:pt x="348" y="1363"/>
                  </a:cubicBezTo>
                  <a:cubicBezTo>
                    <a:pt x="348" y="1343"/>
                    <a:pt x="342" y="1326"/>
                    <a:pt x="328" y="1309"/>
                  </a:cubicBezTo>
                  <a:cubicBezTo>
                    <a:pt x="315" y="1296"/>
                    <a:pt x="294" y="1285"/>
                    <a:pt x="277" y="1285"/>
                  </a:cubicBezTo>
                  <a:lnTo>
                    <a:pt x="156" y="1279"/>
                  </a:lnTo>
                  <a:cubicBezTo>
                    <a:pt x="166" y="1177"/>
                    <a:pt x="189" y="1076"/>
                    <a:pt x="223" y="978"/>
                  </a:cubicBezTo>
                  <a:lnTo>
                    <a:pt x="335" y="1029"/>
                  </a:lnTo>
                  <a:cubicBezTo>
                    <a:pt x="343" y="1032"/>
                    <a:pt x="353" y="1034"/>
                    <a:pt x="364" y="1034"/>
                  </a:cubicBezTo>
                  <a:cubicBezTo>
                    <a:pt x="374" y="1034"/>
                    <a:pt x="384" y="1032"/>
                    <a:pt x="392" y="1029"/>
                  </a:cubicBezTo>
                  <a:cubicBezTo>
                    <a:pt x="413" y="1022"/>
                    <a:pt x="426" y="1008"/>
                    <a:pt x="433" y="988"/>
                  </a:cubicBezTo>
                  <a:cubicBezTo>
                    <a:pt x="470" y="903"/>
                    <a:pt x="521" y="822"/>
                    <a:pt x="578" y="748"/>
                  </a:cubicBezTo>
                  <a:cubicBezTo>
                    <a:pt x="592" y="731"/>
                    <a:pt x="599" y="711"/>
                    <a:pt x="595" y="694"/>
                  </a:cubicBezTo>
                  <a:cubicBezTo>
                    <a:pt x="592" y="674"/>
                    <a:pt x="582" y="653"/>
                    <a:pt x="568" y="643"/>
                  </a:cubicBezTo>
                  <a:lnTo>
                    <a:pt x="470" y="565"/>
                  </a:lnTo>
                  <a:lnTo>
                    <a:pt x="484" y="552"/>
                  </a:lnTo>
                  <a:cubicBezTo>
                    <a:pt x="490" y="545"/>
                    <a:pt x="497" y="538"/>
                    <a:pt x="501" y="535"/>
                  </a:cubicBezTo>
                  <a:cubicBezTo>
                    <a:pt x="504" y="532"/>
                    <a:pt x="504" y="528"/>
                    <a:pt x="507" y="528"/>
                  </a:cubicBezTo>
                  <a:lnTo>
                    <a:pt x="551" y="484"/>
                  </a:lnTo>
                  <a:cubicBezTo>
                    <a:pt x="575" y="464"/>
                    <a:pt x="595" y="444"/>
                    <a:pt x="619" y="427"/>
                  </a:cubicBezTo>
                  <a:lnTo>
                    <a:pt x="653" y="400"/>
                  </a:lnTo>
                  <a:lnTo>
                    <a:pt x="720" y="504"/>
                  </a:lnTo>
                  <a:cubicBezTo>
                    <a:pt x="735" y="526"/>
                    <a:pt x="759" y="538"/>
                    <a:pt x="784" y="538"/>
                  </a:cubicBezTo>
                  <a:cubicBezTo>
                    <a:pt x="798" y="538"/>
                    <a:pt x="813" y="534"/>
                    <a:pt x="825" y="525"/>
                  </a:cubicBezTo>
                  <a:cubicBezTo>
                    <a:pt x="916" y="464"/>
                    <a:pt x="1018" y="417"/>
                    <a:pt x="1123" y="390"/>
                  </a:cubicBezTo>
                  <a:cubicBezTo>
                    <a:pt x="1143" y="383"/>
                    <a:pt x="1160" y="369"/>
                    <a:pt x="1170" y="352"/>
                  </a:cubicBezTo>
                  <a:cubicBezTo>
                    <a:pt x="1177" y="335"/>
                    <a:pt x="1180" y="315"/>
                    <a:pt x="1177" y="295"/>
                  </a:cubicBezTo>
                  <a:lnTo>
                    <a:pt x="1143" y="180"/>
                  </a:lnTo>
                  <a:cubicBezTo>
                    <a:pt x="1232" y="159"/>
                    <a:pt x="1323" y="149"/>
                    <a:pt x="1412" y="149"/>
                  </a:cubicBezTo>
                  <a:close/>
                  <a:moveTo>
                    <a:pt x="1428" y="0"/>
                  </a:moveTo>
                  <a:cubicBezTo>
                    <a:pt x="1318" y="0"/>
                    <a:pt x="1205" y="11"/>
                    <a:pt x="1096" y="35"/>
                  </a:cubicBezTo>
                  <a:cubicBezTo>
                    <a:pt x="1058" y="45"/>
                    <a:pt x="1028" y="65"/>
                    <a:pt x="1008" y="99"/>
                  </a:cubicBezTo>
                  <a:cubicBezTo>
                    <a:pt x="991" y="129"/>
                    <a:pt x="984" y="166"/>
                    <a:pt x="994" y="204"/>
                  </a:cubicBezTo>
                  <a:lnTo>
                    <a:pt x="1011" y="264"/>
                  </a:lnTo>
                  <a:cubicBezTo>
                    <a:pt x="940" y="291"/>
                    <a:pt x="872" y="322"/>
                    <a:pt x="808" y="359"/>
                  </a:cubicBezTo>
                  <a:lnTo>
                    <a:pt x="771" y="305"/>
                  </a:lnTo>
                  <a:cubicBezTo>
                    <a:pt x="751" y="275"/>
                    <a:pt x="717" y="251"/>
                    <a:pt x="680" y="244"/>
                  </a:cubicBezTo>
                  <a:cubicBezTo>
                    <a:pt x="675" y="244"/>
                    <a:pt x="670" y="244"/>
                    <a:pt x="666" y="244"/>
                  </a:cubicBezTo>
                  <a:cubicBezTo>
                    <a:pt x="633" y="244"/>
                    <a:pt x="602" y="254"/>
                    <a:pt x="578" y="271"/>
                  </a:cubicBezTo>
                  <a:lnTo>
                    <a:pt x="534" y="305"/>
                  </a:lnTo>
                  <a:cubicBezTo>
                    <a:pt x="504" y="329"/>
                    <a:pt x="477" y="352"/>
                    <a:pt x="453" y="376"/>
                  </a:cubicBezTo>
                  <a:lnTo>
                    <a:pt x="402" y="423"/>
                  </a:lnTo>
                  <a:cubicBezTo>
                    <a:pt x="399" y="423"/>
                    <a:pt x="396" y="427"/>
                    <a:pt x="396" y="427"/>
                  </a:cubicBezTo>
                  <a:cubicBezTo>
                    <a:pt x="389" y="437"/>
                    <a:pt x="379" y="444"/>
                    <a:pt x="372" y="454"/>
                  </a:cubicBezTo>
                  <a:lnTo>
                    <a:pt x="348" y="477"/>
                  </a:lnTo>
                  <a:cubicBezTo>
                    <a:pt x="325" y="508"/>
                    <a:pt x="315" y="542"/>
                    <a:pt x="318" y="579"/>
                  </a:cubicBezTo>
                  <a:cubicBezTo>
                    <a:pt x="318" y="616"/>
                    <a:pt x="338" y="650"/>
                    <a:pt x="365" y="674"/>
                  </a:cubicBezTo>
                  <a:lnTo>
                    <a:pt x="419" y="714"/>
                  </a:lnTo>
                  <a:cubicBezTo>
                    <a:pt x="386" y="761"/>
                    <a:pt x="355" y="809"/>
                    <a:pt x="328" y="859"/>
                  </a:cubicBezTo>
                  <a:lnTo>
                    <a:pt x="267" y="836"/>
                  </a:lnTo>
                  <a:cubicBezTo>
                    <a:pt x="250" y="827"/>
                    <a:pt x="233" y="823"/>
                    <a:pt x="215" y="823"/>
                  </a:cubicBezTo>
                  <a:cubicBezTo>
                    <a:pt x="197" y="823"/>
                    <a:pt x="179" y="827"/>
                    <a:pt x="162" y="836"/>
                  </a:cubicBezTo>
                  <a:cubicBezTo>
                    <a:pt x="129" y="849"/>
                    <a:pt x="102" y="876"/>
                    <a:pt x="91" y="910"/>
                  </a:cubicBezTo>
                  <a:cubicBezTo>
                    <a:pt x="44" y="1029"/>
                    <a:pt x="17" y="1154"/>
                    <a:pt x="4" y="1282"/>
                  </a:cubicBezTo>
                  <a:cubicBezTo>
                    <a:pt x="0" y="1319"/>
                    <a:pt x="14" y="1353"/>
                    <a:pt x="37" y="1384"/>
                  </a:cubicBezTo>
                  <a:cubicBezTo>
                    <a:pt x="61" y="1411"/>
                    <a:pt x="95" y="1427"/>
                    <a:pt x="132" y="1427"/>
                  </a:cubicBezTo>
                  <a:lnTo>
                    <a:pt x="200" y="1431"/>
                  </a:lnTo>
                  <a:cubicBezTo>
                    <a:pt x="200" y="1509"/>
                    <a:pt x="210" y="1583"/>
                    <a:pt x="223" y="1657"/>
                  </a:cubicBezTo>
                  <a:lnTo>
                    <a:pt x="159" y="1674"/>
                  </a:lnTo>
                  <a:cubicBezTo>
                    <a:pt x="125" y="1684"/>
                    <a:pt x="95" y="1708"/>
                    <a:pt x="78" y="1738"/>
                  </a:cubicBezTo>
                  <a:cubicBezTo>
                    <a:pt x="61" y="1769"/>
                    <a:pt x="58" y="1803"/>
                    <a:pt x="64" y="1833"/>
                  </a:cubicBezTo>
                  <a:cubicBezTo>
                    <a:pt x="64" y="1837"/>
                    <a:pt x="64" y="1840"/>
                    <a:pt x="68" y="1843"/>
                  </a:cubicBezTo>
                  <a:cubicBezTo>
                    <a:pt x="71" y="1860"/>
                    <a:pt x="78" y="1874"/>
                    <a:pt x="81" y="1891"/>
                  </a:cubicBezTo>
                  <a:lnTo>
                    <a:pt x="91" y="1914"/>
                  </a:lnTo>
                  <a:cubicBezTo>
                    <a:pt x="105" y="1951"/>
                    <a:pt x="122" y="1989"/>
                    <a:pt x="139" y="2026"/>
                  </a:cubicBezTo>
                  <a:lnTo>
                    <a:pt x="152" y="2050"/>
                  </a:lnTo>
                  <a:cubicBezTo>
                    <a:pt x="162" y="2070"/>
                    <a:pt x="169" y="2087"/>
                    <a:pt x="183" y="2110"/>
                  </a:cubicBezTo>
                  <a:lnTo>
                    <a:pt x="196" y="2134"/>
                  </a:lnTo>
                  <a:cubicBezTo>
                    <a:pt x="217" y="2164"/>
                    <a:pt x="247" y="2185"/>
                    <a:pt x="284" y="2192"/>
                  </a:cubicBezTo>
                  <a:cubicBezTo>
                    <a:pt x="294" y="2194"/>
                    <a:pt x="305" y="2195"/>
                    <a:pt x="316" y="2195"/>
                  </a:cubicBezTo>
                  <a:cubicBezTo>
                    <a:pt x="340" y="2195"/>
                    <a:pt x="364" y="2189"/>
                    <a:pt x="386" y="2175"/>
                  </a:cubicBezTo>
                  <a:lnTo>
                    <a:pt x="440" y="2137"/>
                  </a:lnTo>
                  <a:cubicBezTo>
                    <a:pt x="473" y="2181"/>
                    <a:pt x="514" y="2225"/>
                    <a:pt x="551" y="2266"/>
                  </a:cubicBezTo>
                  <a:lnTo>
                    <a:pt x="511" y="2317"/>
                  </a:lnTo>
                  <a:cubicBezTo>
                    <a:pt x="484" y="2344"/>
                    <a:pt x="473" y="2381"/>
                    <a:pt x="477" y="2418"/>
                  </a:cubicBezTo>
                  <a:cubicBezTo>
                    <a:pt x="480" y="2455"/>
                    <a:pt x="497" y="2489"/>
                    <a:pt x="528" y="2509"/>
                  </a:cubicBezTo>
                  <a:cubicBezTo>
                    <a:pt x="626" y="2590"/>
                    <a:pt x="737" y="2658"/>
                    <a:pt x="852" y="2705"/>
                  </a:cubicBezTo>
                  <a:cubicBezTo>
                    <a:pt x="869" y="2714"/>
                    <a:pt x="887" y="2718"/>
                    <a:pt x="905" y="2718"/>
                  </a:cubicBezTo>
                  <a:cubicBezTo>
                    <a:pt x="922" y="2718"/>
                    <a:pt x="940" y="2714"/>
                    <a:pt x="957" y="2705"/>
                  </a:cubicBezTo>
                  <a:cubicBezTo>
                    <a:pt x="991" y="2692"/>
                    <a:pt x="1018" y="2665"/>
                    <a:pt x="1031" y="2628"/>
                  </a:cubicBezTo>
                  <a:lnTo>
                    <a:pt x="1055" y="2567"/>
                  </a:lnTo>
                  <a:cubicBezTo>
                    <a:pt x="1099" y="2584"/>
                    <a:pt x="1146" y="2594"/>
                    <a:pt x="1194" y="2601"/>
                  </a:cubicBezTo>
                  <a:cubicBezTo>
                    <a:pt x="1221" y="2607"/>
                    <a:pt x="1248" y="2611"/>
                    <a:pt x="1275" y="2614"/>
                  </a:cubicBezTo>
                  <a:lnTo>
                    <a:pt x="1275" y="2678"/>
                  </a:lnTo>
                  <a:cubicBezTo>
                    <a:pt x="1268" y="2746"/>
                    <a:pt x="1315" y="2803"/>
                    <a:pt x="1380" y="2817"/>
                  </a:cubicBezTo>
                  <a:cubicBezTo>
                    <a:pt x="1390" y="2820"/>
                    <a:pt x="1400" y="2820"/>
                    <a:pt x="1400" y="2820"/>
                  </a:cubicBezTo>
                  <a:lnTo>
                    <a:pt x="1474" y="2820"/>
                  </a:lnTo>
                  <a:cubicBezTo>
                    <a:pt x="1484" y="2817"/>
                    <a:pt x="1498" y="2817"/>
                    <a:pt x="1511" y="2817"/>
                  </a:cubicBezTo>
                  <a:cubicBezTo>
                    <a:pt x="1542" y="2814"/>
                    <a:pt x="1572" y="2814"/>
                    <a:pt x="1606" y="2807"/>
                  </a:cubicBezTo>
                  <a:cubicBezTo>
                    <a:pt x="1643" y="2800"/>
                    <a:pt x="1680" y="2793"/>
                    <a:pt x="1714" y="2787"/>
                  </a:cubicBezTo>
                  <a:cubicBezTo>
                    <a:pt x="1751" y="2780"/>
                    <a:pt x="1782" y="2756"/>
                    <a:pt x="1802" y="2726"/>
                  </a:cubicBezTo>
                  <a:cubicBezTo>
                    <a:pt x="1819" y="2695"/>
                    <a:pt x="1826" y="2655"/>
                    <a:pt x="1816" y="2617"/>
                  </a:cubicBezTo>
                  <a:lnTo>
                    <a:pt x="1799" y="2557"/>
                  </a:lnTo>
                  <a:cubicBezTo>
                    <a:pt x="1853" y="2536"/>
                    <a:pt x="1907" y="2516"/>
                    <a:pt x="1958" y="2489"/>
                  </a:cubicBezTo>
                  <a:lnTo>
                    <a:pt x="1991" y="2543"/>
                  </a:lnTo>
                  <a:cubicBezTo>
                    <a:pt x="2008" y="2577"/>
                    <a:pt x="2039" y="2601"/>
                    <a:pt x="2076" y="2607"/>
                  </a:cubicBezTo>
                  <a:cubicBezTo>
                    <a:pt x="2086" y="2610"/>
                    <a:pt x="2098" y="2612"/>
                    <a:pt x="2109" y="2612"/>
                  </a:cubicBezTo>
                  <a:cubicBezTo>
                    <a:pt x="2134" y="2612"/>
                    <a:pt x="2160" y="2604"/>
                    <a:pt x="2181" y="2590"/>
                  </a:cubicBezTo>
                  <a:cubicBezTo>
                    <a:pt x="2286" y="2519"/>
                    <a:pt x="2384" y="2435"/>
                    <a:pt x="2468" y="2340"/>
                  </a:cubicBezTo>
                  <a:cubicBezTo>
                    <a:pt x="2492" y="2313"/>
                    <a:pt x="2505" y="2276"/>
                    <a:pt x="2502" y="2239"/>
                  </a:cubicBezTo>
                  <a:cubicBezTo>
                    <a:pt x="2499" y="2202"/>
                    <a:pt x="2482" y="2171"/>
                    <a:pt x="2451" y="2144"/>
                  </a:cubicBezTo>
                  <a:lnTo>
                    <a:pt x="2401" y="2104"/>
                  </a:lnTo>
                  <a:cubicBezTo>
                    <a:pt x="2444" y="2043"/>
                    <a:pt x="2482" y="1979"/>
                    <a:pt x="2512" y="1908"/>
                  </a:cubicBezTo>
                  <a:lnTo>
                    <a:pt x="2573" y="1931"/>
                  </a:lnTo>
                  <a:cubicBezTo>
                    <a:pt x="2588" y="1937"/>
                    <a:pt x="2603" y="1940"/>
                    <a:pt x="2619" y="1940"/>
                  </a:cubicBezTo>
                  <a:cubicBezTo>
                    <a:pt x="2639" y="1940"/>
                    <a:pt x="2659" y="1935"/>
                    <a:pt x="2678" y="1928"/>
                  </a:cubicBezTo>
                  <a:cubicBezTo>
                    <a:pt x="2708" y="1911"/>
                    <a:pt x="2735" y="1884"/>
                    <a:pt x="2749" y="1847"/>
                  </a:cubicBezTo>
                  <a:lnTo>
                    <a:pt x="2752" y="1830"/>
                  </a:lnTo>
                  <a:cubicBezTo>
                    <a:pt x="2759" y="1813"/>
                    <a:pt x="2762" y="1799"/>
                    <a:pt x="2766" y="1782"/>
                  </a:cubicBezTo>
                  <a:lnTo>
                    <a:pt x="2796" y="1664"/>
                  </a:lnTo>
                  <a:cubicBezTo>
                    <a:pt x="2796" y="1664"/>
                    <a:pt x="2796" y="1661"/>
                    <a:pt x="2796" y="1657"/>
                  </a:cubicBezTo>
                  <a:lnTo>
                    <a:pt x="2813" y="1522"/>
                  </a:lnTo>
                  <a:cubicBezTo>
                    <a:pt x="2813" y="1512"/>
                    <a:pt x="2813" y="1502"/>
                    <a:pt x="2816" y="1488"/>
                  </a:cubicBezTo>
                  <a:lnTo>
                    <a:pt x="2816" y="1475"/>
                  </a:lnTo>
                  <a:cubicBezTo>
                    <a:pt x="2816" y="1434"/>
                    <a:pt x="2786" y="1400"/>
                    <a:pt x="2745" y="1397"/>
                  </a:cubicBezTo>
                  <a:lnTo>
                    <a:pt x="2617" y="1390"/>
                  </a:lnTo>
                  <a:cubicBezTo>
                    <a:pt x="2617" y="1333"/>
                    <a:pt x="2614" y="1275"/>
                    <a:pt x="2603" y="1221"/>
                  </a:cubicBezTo>
                  <a:lnTo>
                    <a:pt x="2668" y="1204"/>
                  </a:lnTo>
                  <a:cubicBezTo>
                    <a:pt x="2705" y="1198"/>
                    <a:pt x="2735" y="1177"/>
                    <a:pt x="2752" y="1143"/>
                  </a:cubicBezTo>
                  <a:cubicBezTo>
                    <a:pt x="2772" y="1113"/>
                    <a:pt x="2779" y="1076"/>
                    <a:pt x="2769" y="1035"/>
                  </a:cubicBezTo>
                  <a:cubicBezTo>
                    <a:pt x="2732" y="914"/>
                    <a:pt x="2681" y="795"/>
                    <a:pt x="2617" y="690"/>
                  </a:cubicBezTo>
                  <a:cubicBezTo>
                    <a:pt x="2600" y="657"/>
                    <a:pt x="2570" y="633"/>
                    <a:pt x="2532" y="626"/>
                  </a:cubicBezTo>
                  <a:cubicBezTo>
                    <a:pt x="2522" y="623"/>
                    <a:pt x="2512" y="622"/>
                    <a:pt x="2503" y="622"/>
                  </a:cubicBezTo>
                  <a:cubicBezTo>
                    <a:pt x="2476" y="622"/>
                    <a:pt x="2450" y="632"/>
                    <a:pt x="2428" y="646"/>
                  </a:cubicBezTo>
                  <a:lnTo>
                    <a:pt x="2374" y="680"/>
                  </a:lnTo>
                  <a:cubicBezTo>
                    <a:pt x="2330" y="619"/>
                    <a:pt x="2279" y="565"/>
                    <a:pt x="2221" y="515"/>
                  </a:cubicBezTo>
                  <a:lnTo>
                    <a:pt x="2262" y="464"/>
                  </a:lnTo>
                  <a:cubicBezTo>
                    <a:pt x="2286" y="433"/>
                    <a:pt x="2296" y="396"/>
                    <a:pt x="2289" y="359"/>
                  </a:cubicBezTo>
                  <a:cubicBezTo>
                    <a:pt x="2286" y="325"/>
                    <a:pt x="2265" y="291"/>
                    <a:pt x="2235" y="271"/>
                  </a:cubicBezTo>
                  <a:lnTo>
                    <a:pt x="2188" y="237"/>
                  </a:lnTo>
                  <a:cubicBezTo>
                    <a:pt x="2188" y="234"/>
                    <a:pt x="2184" y="234"/>
                    <a:pt x="2181" y="231"/>
                  </a:cubicBezTo>
                  <a:cubicBezTo>
                    <a:pt x="2154" y="214"/>
                    <a:pt x="2127" y="197"/>
                    <a:pt x="2096" y="180"/>
                  </a:cubicBezTo>
                  <a:lnTo>
                    <a:pt x="2079" y="170"/>
                  </a:lnTo>
                  <a:cubicBezTo>
                    <a:pt x="2059" y="160"/>
                    <a:pt x="2039" y="150"/>
                    <a:pt x="2019" y="139"/>
                  </a:cubicBezTo>
                  <a:cubicBezTo>
                    <a:pt x="2008" y="136"/>
                    <a:pt x="2002" y="133"/>
                    <a:pt x="1995" y="129"/>
                  </a:cubicBezTo>
                  <a:cubicBezTo>
                    <a:pt x="1985" y="122"/>
                    <a:pt x="1975" y="119"/>
                    <a:pt x="1968" y="119"/>
                  </a:cubicBezTo>
                  <a:cubicBezTo>
                    <a:pt x="1949" y="110"/>
                    <a:pt x="1930" y="105"/>
                    <a:pt x="1910" y="105"/>
                  </a:cubicBezTo>
                  <a:cubicBezTo>
                    <a:pt x="1894" y="105"/>
                    <a:pt x="1878" y="108"/>
                    <a:pt x="1863" y="116"/>
                  </a:cubicBezTo>
                  <a:cubicBezTo>
                    <a:pt x="1826" y="129"/>
                    <a:pt x="1799" y="156"/>
                    <a:pt x="1785" y="193"/>
                  </a:cubicBezTo>
                  <a:lnTo>
                    <a:pt x="1765" y="254"/>
                  </a:lnTo>
                  <a:cubicBezTo>
                    <a:pt x="1718" y="237"/>
                    <a:pt x="1670" y="227"/>
                    <a:pt x="1623" y="221"/>
                  </a:cubicBezTo>
                  <a:cubicBezTo>
                    <a:pt x="1616" y="217"/>
                    <a:pt x="1606" y="217"/>
                    <a:pt x="1596" y="214"/>
                  </a:cubicBezTo>
                  <a:lnTo>
                    <a:pt x="1603" y="150"/>
                  </a:lnTo>
                  <a:cubicBezTo>
                    <a:pt x="1606" y="116"/>
                    <a:pt x="1596" y="79"/>
                    <a:pt x="1572" y="48"/>
                  </a:cubicBezTo>
                  <a:cubicBezTo>
                    <a:pt x="1545" y="21"/>
                    <a:pt x="1511" y="4"/>
                    <a:pt x="1474" y="1"/>
                  </a:cubicBezTo>
                  <a:cubicBezTo>
                    <a:pt x="1459" y="0"/>
                    <a:pt x="1443" y="0"/>
                    <a:pt x="1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1"/>
          <p:cNvGrpSpPr/>
          <p:nvPr/>
        </p:nvGrpSpPr>
        <p:grpSpPr>
          <a:xfrm>
            <a:off x="2768876" y="1740720"/>
            <a:ext cx="710652" cy="555215"/>
            <a:chOff x="5558138" y="1836208"/>
            <a:chExt cx="915082" cy="714931"/>
          </a:xfrm>
        </p:grpSpPr>
        <p:sp>
          <p:nvSpPr>
            <p:cNvPr id="524" name="Google Shape;524;p31"/>
            <p:cNvSpPr/>
            <p:nvPr/>
          </p:nvSpPr>
          <p:spPr>
            <a:xfrm>
              <a:off x="6206661" y="1845093"/>
              <a:ext cx="258131" cy="259726"/>
            </a:xfrm>
            <a:custGeom>
              <a:rect b="b" l="l" r="r" t="t"/>
              <a:pathLst>
                <a:path extrusionOk="0" h="2280" w="2266">
                  <a:moveTo>
                    <a:pt x="548" y="549"/>
                  </a:moveTo>
                  <a:cubicBezTo>
                    <a:pt x="573" y="549"/>
                    <a:pt x="599" y="559"/>
                    <a:pt x="622" y="582"/>
                  </a:cubicBezTo>
                  <a:cubicBezTo>
                    <a:pt x="701" y="663"/>
                    <a:pt x="622" y="774"/>
                    <a:pt x="537" y="774"/>
                  </a:cubicBezTo>
                  <a:cubicBezTo>
                    <a:pt x="512" y="774"/>
                    <a:pt x="486" y="764"/>
                    <a:pt x="464" y="741"/>
                  </a:cubicBezTo>
                  <a:cubicBezTo>
                    <a:pt x="385" y="660"/>
                    <a:pt x="462" y="549"/>
                    <a:pt x="548" y="549"/>
                  </a:cubicBezTo>
                  <a:close/>
                  <a:moveTo>
                    <a:pt x="992" y="681"/>
                  </a:moveTo>
                  <a:cubicBezTo>
                    <a:pt x="1017" y="681"/>
                    <a:pt x="1043" y="691"/>
                    <a:pt x="1065" y="714"/>
                  </a:cubicBezTo>
                  <a:cubicBezTo>
                    <a:pt x="1143" y="792"/>
                    <a:pt x="1067" y="904"/>
                    <a:pt x="982" y="904"/>
                  </a:cubicBezTo>
                  <a:cubicBezTo>
                    <a:pt x="956" y="904"/>
                    <a:pt x="930" y="894"/>
                    <a:pt x="906" y="870"/>
                  </a:cubicBezTo>
                  <a:cubicBezTo>
                    <a:pt x="828" y="791"/>
                    <a:pt x="907" y="681"/>
                    <a:pt x="992" y="681"/>
                  </a:cubicBezTo>
                  <a:close/>
                  <a:moveTo>
                    <a:pt x="1033" y="1110"/>
                  </a:moveTo>
                  <a:cubicBezTo>
                    <a:pt x="1058" y="1110"/>
                    <a:pt x="1084" y="1120"/>
                    <a:pt x="1106" y="1143"/>
                  </a:cubicBezTo>
                  <a:cubicBezTo>
                    <a:pt x="1184" y="1224"/>
                    <a:pt x="1108" y="1335"/>
                    <a:pt x="1022" y="1335"/>
                  </a:cubicBezTo>
                  <a:cubicBezTo>
                    <a:pt x="996" y="1335"/>
                    <a:pt x="970" y="1326"/>
                    <a:pt x="947" y="1302"/>
                  </a:cubicBezTo>
                  <a:cubicBezTo>
                    <a:pt x="869" y="1222"/>
                    <a:pt x="947" y="1110"/>
                    <a:pt x="1033" y="1110"/>
                  </a:cubicBezTo>
                  <a:close/>
                  <a:moveTo>
                    <a:pt x="1733" y="1491"/>
                  </a:moveTo>
                  <a:cubicBezTo>
                    <a:pt x="1759" y="1491"/>
                    <a:pt x="1786" y="1501"/>
                    <a:pt x="1809" y="1525"/>
                  </a:cubicBezTo>
                  <a:cubicBezTo>
                    <a:pt x="1887" y="1603"/>
                    <a:pt x="1809" y="1715"/>
                    <a:pt x="1725" y="1715"/>
                  </a:cubicBezTo>
                  <a:cubicBezTo>
                    <a:pt x="1699" y="1715"/>
                    <a:pt x="1673" y="1705"/>
                    <a:pt x="1650" y="1681"/>
                  </a:cubicBezTo>
                  <a:cubicBezTo>
                    <a:pt x="1572" y="1603"/>
                    <a:pt x="1648" y="1491"/>
                    <a:pt x="1733" y="1491"/>
                  </a:cubicBezTo>
                  <a:close/>
                  <a:moveTo>
                    <a:pt x="683" y="1"/>
                  </a:moveTo>
                  <a:lnTo>
                    <a:pt x="0" y="667"/>
                  </a:lnTo>
                  <a:lnTo>
                    <a:pt x="714" y="1394"/>
                  </a:lnTo>
                  <a:lnTo>
                    <a:pt x="873" y="1553"/>
                  </a:lnTo>
                  <a:lnTo>
                    <a:pt x="1586" y="2279"/>
                  </a:lnTo>
                  <a:lnTo>
                    <a:pt x="2266" y="1613"/>
                  </a:lnTo>
                  <a:lnTo>
                    <a:pt x="1552" y="887"/>
                  </a:lnTo>
                  <a:lnTo>
                    <a:pt x="1397" y="72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385737" y="2014941"/>
              <a:ext cx="35997" cy="25631"/>
            </a:xfrm>
            <a:custGeom>
              <a:rect b="b" l="l" r="r" t="t"/>
              <a:pathLst>
                <a:path extrusionOk="0" h="225" w="316">
                  <a:moveTo>
                    <a:pt x="161" y="0"/>
                  </a:moveTo>
                  <a:cubicBezTo>
                    <a:pt x="76" y="0"/>
                    <a:pt x="0" y="112"/>
                    <a:pt x="78" y="190"/>
                  </a:cubicBezTo>
                  <a:cubicBezTo>
                    <a:pt x="102" y="214"/>
                    <a:pt x="128" y="224"/>
                    <a:pt x="154" y="224"/>
                  </a:cubicBezTo>
                  <a:cubicBezTo>
                    <a:pt x="239" y="224"/>
                    <a:pt x="315" y="112"/>
                    <a:pt x="237" y="34"/>
                  </a:cubicBezTo>
                  <a:cubicBezTo>
                    <a:pt x="214" y="10"/>
                    <a:pt x="187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175106" y="1920961"/>
              <a:ext cx="212224" cy="215413"/>
            </a:xfrm>
            <a:custGeom>
              <a:rect b="b" l="l" r="r" t="t"/>
              <a:pathLst>
                <a:path extrusionOk="0" h="1891" w="1863">
                  <a:moveTo>
                    <a:pt x="281" y="1"/>
                  </a:moveTo>
                  <a:lnTo>
                    <a:pt x="0" y="275"/>
                  </a:lnTo>
                  <a:lnTo>
                    <a:pt x="78" y="356"/>
                  </a:lnTo>
                  <a:lnTo>
                    <a:pt x="791" y="1083"/>
                  </a:lnTo>
                  <a:lnTo>
                    <a:pt x="1505" y="1809"/>
                  </a:lnTo>
                  <a:lnTo>
                    <a:pt x="1582" y="1891"/>
                  </a:lnTo>
                  <a:lnTo>
                    <a:pt x="1863" y="1613"/>
                  </a:lnTo>
                  <a:lnTo>
                    <a:pt x="1150" y="890"/>
                  </a:lnTo>
                  <a:lnTo>
                    <a:pt x="994" y="72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137286" y="1952174"/>
              <a:ext cx="218147" cy="221223"/>
            </a:xfrm>
            <a:custGeom>
              <a:rect b="b" l="l" r="r" t="t"/>
              <a:pathLst>
                <a:path extrusionOk="0" h="1942" w="1915">
                  <a:moveTo>
                    <a:pt x="332" y="1"/>
                  </a:moveTo>
                  <a:lnTo>
                    <a:pt x="1" y="329"/>
                  </a:lnTo>
                  <a:lnTo>
                    <a:pt x="79" y="406"/>
                  </a:lnTo>
                  <a:lnTo>
                    <a:pt x="359" y="690"/>
                  </a:lnTo>
                  <a:lnTo>
                    <a:pt x="792" y="1133"/>
                  </a:lnTo>
                  <a:lnTo>
                    <a:pt x="1228" y="1576"/>
                  </a:lnTo>
                  <a:lnTo>
                    <a:pt x="1505" y="1860"/>
                  </a:lnTo>
                  <a:lnTo>
                    <a:pt x="1583" y="1941"/>
                  </a:lnTo>
                  <a:lnTo>
                    <a:pt x="1914" y="1617"/>
                  </a:lnTo>
                  <a:lnTo>
                    <a:pt x="1837" y="1535"/>
                  </a:lnTo>
                  <a:lnTo>
                    <a:pt x="1123" y="809"/>
                  </a:lnTo>
                  <a:lnTo>
                    <a:pt x="410" y="8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305540" y="1971540"/>
              <a:ext cx="36111" cy="25745"/>
            </a:xfrm>
            <a:custGeom>
              <a:rect b="b" l="l" r="r" t="t"/>
              <a:pathLst>
                <a:path extrusionOk="0" h="226" w="317">
                  <a:moveTo>
                    <a:pt x="165" y="0"/>
                  </a:moveTo>
                  <a:cubicBezTo>
                    <a:pt x="79" y="0"/>
                    <a:pt x="1" y="112"/>
                    <a:pt x="79" y="192"/>
                  </a:cubicBezTo>
                  <a:cubicBezTo>
                    <a:pt x="102" y="216"/>
                    <a:pt x="128" y="225"/>
                    <a:pt x="154" y="225"/>
                  </a:cubicBezTo>
                  <a:cubicBezTo>
                    <a:pt x="240" y="225"/>
                    <a:pt x="316" y="114"/>
                    <a:pt x="238" y="33"/>
                  </a:cubicBezTo>
                  <a:cubicBezTo>
                    <a:pt x="216" y="10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300983" y="1922670"/>
              <a:ext cx="36111" cy="25403"/>
            </a:xfrm>
            <a:custGeom>
              <a:rect b="b" l="l" r="r" t="t"/>
              <a:pathLst>
                <a:path extrusionOk="0" h="223" w="317">
                  <a:moveTo>
                    <a:pt x="165" y="0"/>
                  </a:moveTo>
                  <a:cubicBezTo>
                    <a:pt x="79" y="0"/>
                    <a:pt x="0" y="110"/>
                    <a:pt x="78" y="189"/>
                  </a:cubicBezTo>
                  <a:cubicBezTo>
                    <a:pt x="102" y="213"/>
                    <a:pt x="128" y="223"/>
                    <a:pt x="154" y="223"/>
                  </a:cubicBezTo>
                  <a:cubicBezTo>
                    <a:pt x="240" y="223"/>
                    <a:pt x="316" y="111"/>
                    <a:pt x="241" y="33"/>
                  </a:cubicBezTo>
                  <a:cubicBezTo>
                    <a:pt x="217" y="10"/>
                    <a:pt x="191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250519" y="1907633"/>
              <a:ext cx="35997" cy="25745"/>
            </a:xfrm>
            <a:custGeom>
              <a:rect b="b" l="l" r="r" t="t"/>
              <a:pathLst>
                <a:path extrusionOk="0" h="226" w="316">
                  <a:moveTo>
                    <a:pt x="163" y="0"/>
                  </a:moveTo>
                  <a:cubicBezTo>
                    <a:pt x="77" y="0"/>
                    <a:pt x="0" y="111"/>
                    <a:pt x="79" y="192"/>
                  </a:cubicBezTo>
                  <a:cubicBezTo>
                    <a:pt x="101" y="215"/>
                    <a:pt x="127" y="225"/>
                    <a:pt x="152" y="225"/>
                  </a:cubicBezTo>
                  <a:cubicBezTo>
                    <a:pt x="237" y="225"/>
                    <a:pt x="316" y="114"/>
                    <a:pt x="237" y="33"/>
                  </a:cubicBezTo>
                  <a:cubicBezTo>
                    <a:pt x="214" y="10"/>
                    <a:pt x="18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898519" y="1989538"/>
              <a:ext cx="419207" cy="417954"/>
            </a:xfrm>
            <a:custGeom>
              <a:rect b="b" l="l" r="r" t="t"/>
              <a:pathLst>
                <a:path extrusionOk="0" h="3669" w="3680">
                  <a:moveTo>
                    <a:pt x="2097" y="1"/>
                  </a:moveTo>
                  <a:lnTo>
                    <a:pt x="1" y="2056"/>
                  </a:lnTo>
                  <a:lnTo>
                    <a:pt x="356" y="2421"/>
                  </a:lnTo>
                  <a:lnTo>
                    <a:pt x="711" y="2783"/>
                  </a:lnTo>
                  <a:lnTo>
                    <a:pt x="792" y="2864"/>
                  </a:lnTo>
                  <a:lnTo>
                    <a:pt x="870" y="2945"/>
                  </a:lnTo>
                  <a:lnTo>
                    <a:pt x="1228" y="3307"/>
                  </a:lnTo>
                  <a:lnTo>
                    <a:pt x="1583" y="3669"/>
                  </a:lnTo>
                  <a:lnTo>
                    <a:pt x="3679" y="1613"/>
                  </a:lnTo>
                  <a:lnTo>
                    <a:pt x="3601" y="1532"/>
                  </a:lnTo>
                  <a:lnTo>
                    <a:pt x="3324" y="1248"/>
                  </a:lnTo>
                  <a:lnTo>
                    <a:pt x="2888" y="805"/>
                  </a:lnTo>
                  <a:lnTo>
                    <a:pt x="2455" y="362"/>
                  </a:lnTo>
                  <a:lnTo>
                    <a:pt x="2175" y="78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876191" y="2223749"/>
              <a:ext cx="202655" cy="197984"/>
            </a:xfrm>
            <a:custGeom>
              <a:rect b="b" l="l" r="r" t="t"/>
              <a:pathLst>
                <a:path extrusionOk="0" h="1738" w="1779">
                  <a:moveTo>
                    <a:pt x="197" y="0"/>
                  </a:moveTo>
                  <a:lnTo>
                    <a:pt x="173" y="24"/>
                  </a:lnTo>
                  <a:lnTo>
                    <a:pt x="1" y="1062"/>
                  </a:lnTo>
                  <a:lnTo>
                    <a:pt x="1062" y="1684"/>
                  </a:lnTo>
                  <a:lnTo>
                    <a:pt x="1069" y="1738"/>
                  </a:lnTo>
                  <a:lnTo>
                    <a:pt x="1755" y="1636"/>
                  </a:lnTo>
                  <a:lnTo>
                    <a:pt x="1779" y="1613"/>
                  </a:lnTo>
                  <a:lnTo>
                    <a:pt x="1424" y="1251"/>
                  </a:lnTo>
                  <a:lnTo>
                    <a:pt x="1066" y="889"/>
                  </a:lnTo>
                  <a:lnTo>
                    <a:pt x="988" y="808"/>
                  </a:lnTo>
                  <a:lnTo>
                    <a:pt x="907" y="727"/>
                  </a:lnTo>
                  <a:lnTo>
                    <a:pt x="552" y="36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863888" y="2344613"/>
              <a:ext cx="134078" cy="94094"/>
            </a:xfrm>
            <a:custGeom>
              <a:rect b="b" l="l" r="r" t="t"/>
              <a:pathLst>
                <a:path extrusionOk="0" h="826" w="1177">
                  <a:moveTo>
                    <a:pt x="109" y="1"/>
                  </a:moveTo>
                  <a:lnTo>
                    <a:pt x="0" y="667"/>
                  </a:lnTo>
                  <a:lnTo>
                    <a:pt x="156" y="826"/>
                  </a:lnTo>
                  <a:lnTo>
                    <a:pt x="1177" y="677"/>
                  </a:lnTo>
                  <a:lnTo>
                    <a:pt x="1170" y="623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136945" y="1989766"/>
              <a:ext cx="100245" cy="100017"/>
            </a:xfrm>
            <a:custGeom>
              <a:rect b="b" l="l" r="r" t="t"/>
              <a:pathLst>
                <a:path extrusionOk="0" h="878" w="880">
                  <a:moveTo>
                    <a:pt x="80" y="1"/>
                  </a:moveTo>
                  <a:cubicBezTo>
                    <a:pt x="62" y="1"/>
                    <a:pt x="44" y="7"/>
                    <a:pt x="31" y="22"/>
                  </a:cubicBezTo>
                  <a:cubicBezTo>
                    <a:pt x="0" y="53"/>
                    <a:pt x="0" y="100"/>
                    <a:pt x="28" y="130"/>
                  </a:cubicBezTo>
                  <a:lnTo>
                    <a:pt x="744" y="857"/>
                  </a:lnTo>
                  <a:cubicBezTo>
                    <a:pt x="758" y="871"/>
                    <a:pt x="778" y="878"/>
                    <a:pt x="795" y="878"/>
                  </a:cubicBezTo>
                  <a:cubicBezTo>
                    <a:pt x="815" y="878"/>
                    <a:pt x="832" y="871"/>
                    <a:pt x="849" y="857"/>
                  </a:cubicBezTo>
                  <a:cubicBezTo>
                    <a:pt x="879" y="827"/>
                    <a:pt x="879" y="780"/>
                    <a:pt x="849" y="749"/>
                  </a:cubicBezTo>
                  <a:lnTo>
                    <a:pt x="136" y="22"/>
                  </a:lnTo>
                  <a:cubicBezTo>
                    <a:pt x="120" y="8"/>
                    <a:pt x="100" y="1"/>
                    <a:pt x="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174309" y="1952971"/>
              <a:ext cx="100245" cy="99790"/>
            </a:xfrm>
            <a:custGeom>
              <a:rect b="b" l="l" r="r" t="t"/>
              <a:pathLst>
                <a:path extrusionOk="0" h="876" w="880">
                  <a:moveTo>
                    <a:pt x="83" y="1"/>
                  </a:moveTo>
                  <a:cubicBezTo>
                    <a:pt x="64" y="1"/>
                    <a:pt x="46" y="8"/>
                    <a:pt x="31" y="21"/>
                  </a:cubicBezTo>
                  <a:cubicBezTo>
                    <a:pt x="0" y="51"/>
                    <a:pt x="0" y="98"/>
                    <a:pt x="31" y="129"/>
                  </a:cubicBezTo>
                  <a:lnTo>
                    <a:pt x="744" y="856"/>
                  </a:lnTo>
                  <a:cubicBezTo>
                    <a:pt x="758" y="869"/>
                    <a:pt x="778" y="876"/>
                    <a:pt x="798" y="876"/>
                  </a:cubicBezTo>
                  <a:cubicBezTo>
                    <a:pt x="815" y="876"/>
                    <a:pt x="835" y="869"/>
                    <a:pt x="849" y="856"/>
                  </a:cubicBezTo>
                  <a:cubicBezTo>
                    <a:pt x="879" y="825"/>
                    <a:pt x="879" y="778"/>
                    <a:pt x="852" y="751"/>
                  </a:cubicBezTo>
                  <a:lnTo>
                    <a:pt x="139" y="24"/>
                  </a:lnTo>
                  <a:cubicBezTo>
                    <a:pt x="123" y="8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979057" y="2072697"/>
              <a:ext cx="258131" cy="251638"/>
            </a:xfrm>
            <a:custGeom>
              <a:rect b="b" l="l" r="r" t="t"/>
              <a:pathLst>
                <a:path extrusionOk="0" h="2209" w="2266">
                  <a:moveTo>
                    <a:pt x="2181" y="1"/>
                  </a:moveTo>
                  <a:cubicBezTo>
                    <a:pt x="2162" y="1"/>
                    <a:pt x="2144" y="8"/>
                    <a:pt x="2130" y="21"/>
                  </a:cubicBezTo>
                  <a:lnTo>
                    <a:pt x="31" y="2080"/>
                  </a:lnTo>
                  <a:cubicBezTo>
                    <a:pt x="0" y="2110"/>
                    <a:pt x="0" y="2158"/>
                    <a:pt x="31" y="2185"/>
                  </a:cubicBezTo>
                  <a:cubicBezTo>
                    <a:pt x="44" y="2202"/>
                    <a:pt x="65" y="2208"/>
                    <a:pt x="85" y="2208"/>
                  </a:cubicBezTo>
                  <a:cubicBezTo>
                    <a:pt x="102" y="2208"/>
                    <a:pt x="122" y="2202"/>
                    <a:pt x="136" y="2188"/>
                  </a:cubicBezTo>
                  <a:lnTo>
                    <a:pt x="2235" y="129"/>
                  </a:lnTo>
                  <a:cubicBezTo>
                    <a:pt x="2265" y="99"/>
                    <a:pt x="2265" y="52"/>
                    <a:pt x="2235" y="21"/>
                  </a:cubicBezTo>
                  <a:cubicBezTo>
                    <a:pt x="2220" y="8"/>
                    <a:pt x="2200" y="1"/>
                    <a:pt x="2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33946" y="2022232"/>
              <a:ext cx="253575" cy="247423"/>
            </a:xfrm>
            <a:custGeom>
              <a:rect b="b" l="l" r="r" t="t"/>
              <a:pathLst>
                <a:path extrusionOk="0" h="2172" w="2226">
                  <a:moveTo>
                    <a:pt x="2144" y="1"/>
                  </a:moveTo>
                  <a:cubicBezTo>
                    <a:pt x="2125" y="1"/>
                    <a:pt x="2105" y="8"/>
                    <a:pt x="2090" y="21"/>
                  </a:cubicBezTo>
                  <a:lnTo>
                    <a:pt x="31" y="2043"/>
                  </a:lnTo>
                  <a:cubicBezTo>
                    <a:pt x="1" y="2070"/>
                    <a:pt x="1" y="2117"/>
                    <a:pt x="31" y="2148"/>
                  </a:cubicBezTo>
                  <a:cubicBezTo>
                    <a:pt x="45" y="2165"/>
                    <a:pt x="65" y="2171"/>
                    <a:pt x="82" y="2171"/>
                  </a:cubicBezTo>
                  <a:cubicBezTo>
                    <a:pt x="102" y="2171"/>
                    <a:pt x="122" y="2165"/>
                    <a:pt x="136" y="2148"/>
                  </a:cubicBezTo>
                  <a:lnTo>
                    <a:pt x="2195" y="129"/>
                  </a:lnTo>
                  <a:cubicBezTo>
                    <a:pt x="2225" y="99"/>
                    <a:pt x="2225" y="52"/>
                    <a:pt x="2195" y="21"/>
                  </a:cubicBezTo>
                  <a:cubicBezTo>
                    <a:pt x="2181" y="8"/>
                    <a:pt x="2163" y="1"/>
                    <a:pt x="2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854661" y="1836208"/>
              <a:ext cx="618558" cy="610926"/>
            </a:xfrm>
            <a:custGeom>
              <a:rect b="b" l="l" r="r" t="t"/>
              <a:pathLst>
                <a:path extrusionOk="0" h="5363" w="5430">
                  <a:moveTo>
                    <a:pt x="3770" y="184"/>
                  </a:moveTo>
                  <a:lnTo>
                    <a:pt x="5251" y="1691"/>
                  </a:lnTo>
                  <a:lnTo>
                    <a:pt x="1914" y="4964"/>
                  </a:lnTo>
                  <a:lnTo>
                    <a:pt x="1910" y="4967"/>
                  </a:lnTo>
                  <a:lnTo>
                    <a:pt x="264" y="5211"/>
                  </a:lnTo>
                  <a:lnTo>
                    <a:pt x="159" y="5103"/>
                  </a:lnTo>
                  <a:lnTo>
                    <a:pt x="264" y="4477"/>
                  </a:lnTo>
                  <a:lnTo>
                    <a:pt x="430" y="3463"/>
                  </a:lnTo>
                  <a:lnTo>
                    <a:pt x="3770" y="184"/>
                  </a:lnTo>
                  <a:close/>
                  <a:moveTo>
                    <a:pt x="3773" y="1"/>
                  </a:moveTo>
                  <a:cubicBezTo>
                    <a:pt x="3753" y="1"/>
                    <a:pt x="3733" y="11"/>
                    <a:pt x="3719" y="25"/>
                  </a:cubicBezTo>
                  <a:lnTo>
                    <a:pt x="332" y="3348"/>
                  </a:lnTo>
                  <a:lnTo>
                    <a:pt x="311" y="3372"/>
                  </a:lnTo>
                  <a:cubicBezTo>
                    <a:pt x="298" y="3382"/>
                    <a:pt x="291" y="3399"/>
                    <a:pt x="288" y="3412"/>
                  </a:cubicBezTo>
                  <a:lnTo>
                    <a:pt x="7" y="5116"/>
                  </a:lnTo>
                  <a:cubicBezTo>
                    <a:pt x="0" y="5140"/>
                    <a:pt x="10" y="5163"/>
                    <a:pt x="27" y="5180"/>
                  </a:cubicBezTo>
                  <a:lnTo>
                    <a:pt x="183" y="5343"/>
                  </a:lnTo>
                  <a:cubicBezTo>
                    <a:pt x="196" y="5356"/>
                    <a:pt x="217" y="5363"/>
                    <a:pt x="237" y="5363"/>
                  </a:cubicBezTo>
                  <a:lnTo>
                    <a:pt x="247" y="5363"/>
                  </a:lnTo>
                  <a:lnTo>
                    <a:pt x="1958" y="5113"/>
                  </a:lnTo>
                  <a:cubicBezTo>
                    <a:pt x="1971" y="5109"/>
                    <a:pt x="1985" y="5103"/>
                    <a:pt x="1998" y="5092"/>
                  </a:cubicBezTo>
                  <a:lnTo>
                    <a:pt x="5410" y="1745"/>
                  </a:lnTo>
                  <a:cubicBezTo>
                    <a:pt x="5423" y="1729"/>
                    <a:pt x="5430" y="1712"/>
                    <a:pt x="5430" y="1691"/>
                  </a:cubicBezTo>
                  <a:cubicBezTo>
                    <a:pt x="5430" y="1671"/>
                    <a:pt x="5423" y="1651"/>
                    <a:pt x="5410" y="1637"/>
                  </a:cubicBezTo>
                  <a:lnTo>
                    <a:pt x="3827" y="25"/>
                  </a:lnTo>
                  <a:cubicBezTo>
                    <a:pt x="3811" y="11"/>
                    <a:pt x="3794" y="4"/>
                    <a:pt x="3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88950" y="2215319"/>
              <a:ext cx="199237" cy="201060"/>
            </a:xfrm>
            <a:custGeom>
              <a:rect b="b" l="l" r="r" t="t"/>
              <a:pathLst>
                <a:path extrusionOk="0" h="1765" w="1749">
                  <a:moveTo>
                    <a:pt x="85" y="1"/>
                  </a:moveTo>
                  <a:cubicBezTo>
                    <a:pt x="65" y="1"/>
                    <a:pt x="46" y="8"/>
                    <a:pt x="31" y="23"/>
                  </a:cubicBezTo>
                  <a:cubicBezTo>
                    <a:pt x="0" y="50"/>
                    <a:pt x="0" y="98"/>
                    <a:pt x="31" y="128"/>
                  </a:cubicBezTo>
                  <a:lnTo>
                    <a:pt x="1613" y="1741"/>
                  </a:lnTo>
                  <a:cubicBezTo>
                    <a:pt x="1626" y="1758"/>
                    <a:pt x="1647" y="1764"/>
                    <a:pt x="1667" y="1764"/>
                  </a:cubicBezTo>
                  <a:cubicBezTo>
                    <a:pt x="1687" y="1764"/>
                    <a:pt x="1704" y="1758"/>
                    <a:pt x="1721" y="1741"/>
                  </a:cubicBezTo>
                  <a:cubicBezTo>
                    <a:pt x="1748" y="1714"/>
                    <a:pt x="1748" y="1666"/>
                    <a:pt x="1721" y="1636"/>
                  </a:cubicBezTo>
                  <a:lnTo>
                    <a:pt x="139" y="23"/>
                  </a:lnTo>
                  <a:cubicBezTo>
                    <a:pt x="124" y="8"/>
                    <a:pt x="104" y="1"/>
                    <a:pt x="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197434" y="1912531"/>
              <a:ext cx="199237" cy="200718"/>
            </a:xfrm>
            <a:custGeom>
              <a:rect b="b" l="l" r="r" t="t"/>
              <a:pathLst>
                <a:path extrusionOk="0" h="1762" w="1749">
                  <a:moveTo>
                    <a:pt x="84" y="0"/>
                  </a:moveTo>
                  <a:cubicBezTo>
                    <a:pt x="65" y="0"/>
                    <a:pt x="46" y="7"/>
                    <a:pt x="31" y="21"/>
                  </a:cubicBezTo>
                  <a:cubicBezTo>
                    <a:pt x="0" y="51"/>
                    <a:pt x="0" y="98"/>
                    <a:pt x="31" y="129"/>
                  </a:cubicBezTo>
                  <a:lnTo>
                    <a:pt x="1613" y="1741"/>
                  </a:lnTo>
                  <a:cubicBezTo>
                    <a:pt x="1626" y="1755"/>
                    <a:pt x="1647" y="1762"/>
                    <a:pt x="1667" y="1762"/>
                  </a:cubicBezTo>
                  <a:cubicBezTo>
                    <a:pt x="1684" y="1762"/>
                    <a:pt x="1704" y="1755"/>
                    <a:pt x="1718" y="1741"/>
                  </a:cubicBezTo>
                  <a:cubicBezTo>
                    <a:pt x="1748" y="1711"/>
                    <a:pt x="1748" y="1664"/>
                    <a:pt x="1721" y="1637"/>
                  </a:cubicBezTo>
                  <a:lnTo>
                    <a:pt x="135" y="21"/>
                  </a:lnTo>
                  <a:cubicBezTo>
                    <a:pt x="122" y="7"/>
                    <a:pt x="103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18167" y="2072583"/>
              <a:ext cx="99903" cy="100017"/>
            </a:xfrm>
            <a:custGeom>
              <a:rect b="b" l="l" r="r" t="t"/>
              <a:pathLst>
                <a:path extrusionOk="0" h="878" w="877">
                  <a:moveTo>
                    <a:pt x="81" y="1"/>
                  </a:moveTo>
                  <a:cubicBezTo>
                    <a:pt x="62" y="1"/>
                    <a:pt x="44" y="7"/>
                    <a:pt x="31" y="22"/>
                  </a:cubicBezTo>
                  <a:cubicBezTo>
                    <a:pt x="1" y="53"/>
                    <a:pt x="1" y="100"/>
                    <a:pt x="28" y="130"/>
                  </a:cubicBezTo>
                  <a:lnTo>
                    <a:pt x="741" y="854"/>
                  </a:lnTo>
                  <a:cubicBezTo>
                    <a:pt x="758" y="871"/>
                    <a:pt x="775" y="877"/>
                    <a:pt x="795" y="877"/>
                  </a:cubicBezTo>
                  <a:cubicBezTo>
                    <a:pt x="816" y="877"/>
                    <a:pt x="833" y="871"/>
                    <a:pt x="846" y="857"/>
                  </a:cubicBezTo>
                  <a:cubicBezTo>
                    <a:pt x="876" y="827"/>
                    <a:pt x="876" y="779"/>
                    <a:pt x="849" y="749"/>
                  </a:cubicBezTo>
                  <a:lnTo>
                    <a:pt x="136" y="22"/>
                  </a:lnTo>
                  <a:cubicBezTo>
                    <a:pt x="120" y="8"/>
                    <a:pt x="100" y="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255531" y="2035788"/>
              <a:ext cx="100245" cy="99790"/>
            </a:xfrm>
            <a:custGeom>
              <a:rect b="b" l="l" r="r" t="t"/>
              <a:pathLst>
                <a:path extrusionOk="0" h="876" w="880">
                  <a:moveTo>
                    <a:pt x="84" y="1"/>
                  </a:moveTo>
                  <a:cubicBezTo>
                    <a:pt x="65" y="1"/>
                    <a:pt x="46" y="7"/>
                    <a:pt x="31" y="21"/>
                  </a:cubicBezTo>
                  <a:cubicBezTo>
                    <a:pt x="4" y="51"/>
                    <a:pt x="1" y="98"/>
                    <a:pt x="31" y="129"/>
                  </a:cubicBezTo>
                  <a:lnTo>
                    <a:pt x="745" y="856"/>
                  </a:lnTo>
                  <a:cubicBezTo>
                    <a:pt x="758" y="869"/>
                    <a:pt x="778" y="876"/>
                    <a:pt x="799" y="876"/>
                  </a:cubicBezTo>
                  <a:cubicBezTo>
                    <a:pt x="816" y="876"/>
                    <a:pt x="836" y="869"/>
                    <a:pt x="849" y="856"/>
                  </a:cubicBezTo>
                  <a:cubicBezTo>
                    <a:pt x="880" y="825"/>
                    <a:pt x="880" y="778"/>
                    <a:pt x="853" y="747"/>
                  </a:cubicBezTo>
                  <a:lnTo>
                    <a:pt x="139" y="24"/>
                  </a:lnTo>
                  <a:cubicBezTo>
                    <a:pt x="124" y="8"/>
                    <a:pt x="104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033395" y="2123161"/>
              <a:ext cx="253119" cy="247423"/>
            </a:xfrm>
            <a:custGeom>
              <a:rect b="b" l="l" r="r" t="t"/>
              <a:pathLst>
                <a:path extrusionOk="0" h="2172" w="2222">
                  <a:moveTo>
                    <a:pt x="2140" y="1"/>
                  </a:moveTo>
                  <a:cubicBezTo>
                    <a:pt x="2121" y="1"/>
                    <a:pt x="2101" y="7"/>
                    <a:pt x="2086" y="21"/>
                  </a:cubicBezTo>
                  <a:lnTo>
                    <a:pt x="27" y="2043"/>
                  </a:lnTo>
                  <a:cubicBezTo>
                    <a:pt x="0" y="2073"/>
                    <a:pt x="0" y="2120"/>
                    <a:pt x="27" y="2147"/>
                  </a:cubicBezTo>
                  <a:cubicBezTo>
                    <a:pt x="44" y="2164"/>
                    <a:pt x="61" y="2171"/>
                    <a:pt x="81" y="2171"/>
                  </a:cubicBezTo>
                  <a:cubicBezTo>
                    <a:pt x="101" y="2171"/>
                    <a:pt x="118" y="2164"/>
                    <a:pt x="135" y="2151"/>
                  </a:cubicBezTo>
                  <a:lnTo>
                    <a:pt x="2191" y="129"/>
                  </a:lnTo>
                  <a:cubicBezTo>
                    <a:pt x="2221" y="99"/>
                    <a:pt x="2221" y="51"/>
                    <a:pt x="2194" y="21"/>
                  </a:cubicBezTo>
                  <a:cubicBezTo>
                    <a:pt x="2179" y="7"/>
                    <a:pt x="2160" y="1"/>
                    <a:pt x="2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5866622" y="2336184"/>
              <a:ext cx="140229" cy="88284"/>
            </a:xfrm>
            <a:custGeom>
              <a:rect b="b" l="l" r="r" t="t"/>
              <a:pathLst>
                <a:path extrusionOk="0" h="775" w="1231">
                  <a:moveTo>
                    <a:pt x="87" y="1"/>
                  </a:moveTo>
                  <a:cubicBezTo>
                    <a:pt x="60" y="1"/>
                    <a:pt x="34" y="14"/>
                    <a:pt x="20" y="37"/>
                  </a:cubicBezTo>
                  <a:cubicBezTo>
                    <a:pt x="0" y="75"/>
                    <a:pt x="10" y="119"/>
                    <a:pt x="47" y="142"/>
                  </a:cubicBezTo>
                  <a:lnTo>
                    <a:pt x="1106" y="764"/>
                  </a:lnTo>
                  <a:cubicBezTo>
                    <a:pt x="1119" y="771"/>
                    <a:pt x="1133" y="774"/>
                    <a:pt x="1146" y="774"/>
                  </a:cubicBezTo>
                  <a:cubicBezTo>
                    <a:pt x="1170" y="774"/>
                    <a:pt x="1197" y="761"/>
                    <a:pt x="1210" y="737"/>
                  </a:cubicBezTo>
                  <a:cubicBezTo>
                    <a:pt x="1231" y="700"/>
                    <a:pt x="1221" y="656"/>
                    <a:pt x="1183" y="632"/>
                  </a:cubicBezTo>
                  <a:lnTo>
                    <a:pt x="122" y="10"/>
                  </a:lnTo>
                  <a:cubicBezTo>
                    <a:pt x="111" y="4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558138" y="1836436"/>
              <a:ext cx="305064" cy="714703"/>
            </a:xfrm>
            <a:custGeom>
              <a:rect b="b" l="l" r="r" t="t"/>
              <a:pathLst>
                <a:path extrusionOk="0" h="6274" w="2678">
                  <a:moveTo>
                    <a:pt x="1249" y="1"/>
                  </a:moveTo>
                  <a:cubicBezTo>
                    <a:pt x="1065" y="1"/>
                    <a:pt x="870" y="46"/>
                    <a:pt x="680" y="134"/>
                  </a:cubicBezTo>
                  <a:cubicBezTo>
                    <a:pt x="433" y="249"/>
                    <a:pt x="227" y="422"/>
                    <a:pt x="37" y="587"/>
                  </a:cubicBezTo>
                  <a:cubicBezTo>
                    <a:pt x="7" y="614"/>
                    <a:pt x="3" y="662"/>
                    <a:pt x="31" y="695"/>
                  </a:cubicBezTo>
                  <a:cubicBezTo>
                    <a:pt x="46" y="711"/>
                    <a:pt x="66" y="719"/>
                    <a:pt x="86" y="719"/>
                  </a:cubicBezTo>
                  <a:cubicBezTo>
                    <a:pt x="105" y="719"/>
                    <a:pt x="124" y="712"/>
                    <a:pt x="139" y="699"/>
                  </a:cubicBezTo>
                  <a:cubicBezTo>
                    <a:pt x="318" y="540"/>
                    <a:pt x="514" y="378"/>
                    <a:pt x="744" y="269"/>
                  </a:cubicBezTo>
                  <a:cubicBezTo>
                    <a:pt x="912" y="190"/>
                    <a:pt x="1086" y="150"/>
                    <a:pt x="1248" y="150"/>
                  </a:cubicBezTo>
                  <a:cubicBezTo>
                    <a:pt x="1322" y="150"/>
                    <a:pt x="1393" y="158"/>
                    <a:pt x="1461" y="175"/>
                  </a:cubicBezTo>
                  <a:cubicBezTo>
                    <a:pt x="1701" y="236"/>
                    <a:pt x="1887" y="411"/>
                    <a:pt x="1917" y="608"/>
                  </a:cubicBezTo>
                  <a:cubicBezTo>
                    <a:pt x="1944" y="783"/>
                    <a:pt x="1856" y="963"/>
                    <a:pt x="1758" y="1128"/>
                  </a:cubicBezTo>
                  <a:cubicBezTo>
                    <a:pt x="1559" y="1470"/>
                    <a:pt x="1312" y="1798"/>
                    <a:pt x="1075" y="2119"/>
                  </a:cubicBezTo>
                  <a:cubicBezTo>
                    <a:pt x="713" y="2606"/>
                    <a:pt x="338" y="3109"/>
                    <a:pt x="108" y="3674"/>
                  </a:cubicBezTo>
                  <a:cubicBezTo>
                    <a:pt x="58" y="3806"/>
                    <a:pt x="0" y="3995"/>
                    <a:pt x="122" y="4140"/>
                  </a:cubicBezTo>
                  <a:cubicBezTo>
                    <a:pt x="193" y="4226"/>
                    <a:pt x="298" y="4258"/>
                    <a:pt x="407" y="4258"/>
                  </a:cubicBezTo>
                  <a:cubicBezTo>
                    <a:pt x="504" y="4258"/>
                    <a:pt x="604" y="4233"/>
                    <a:pt x="686" y="4198"/>
                  </a:cubicBezTo>
                  <a:cubicBezTo>
                    <a:pt x="727" y="4184"/>
                    <a:pt x="764" y="4164"/>
                    <a:pt x="801" y="4147"/>
                  </a:cubicBezTo>
                  <a:cubicBezTo>
                    <a:pt x="913" y="4095"/>
                    <a:pt x="1018" y="4046"/>
                    <a:pt x="1129" y="4046"/>
                  </a:cubicBezTo>
                  <a:cubicBezTo>
                    <a:pt x="1132" y="4046"/>
                    <a:pt x="1136" y="4046"/>
                    <a:pt x="1139" y="4046"/>
                  </a:cubicBezTo>
                  <a:cubicBezTo>
                    <a:pt x="1329" y="4053"/>
                    <a:pt x="1471" y="4222"/>
                    <a:pt x="1498" y="4381"/>
                  </a:cubicBezTo>
                  <a:cubicBezTo>
                    <a:pt x="1521" y="4533"/>
                    <a:pt x="1474" y="4705"/>
                    <a:pt x="1356" y="4911"/>
                  </a:cubicBezTo>
                  <a:cubicBezTo>
                    <a:pt x="1319" y="4976"/>
                    <a:pt x="1275" y="5040"/>
                    <a:pt x="1234" y="5101"/>
                  </a:cubicBezTo>
                  <a:cubicBezTo>
                    <a:pt x="1163" y="5212"/>
                    <a:pt x="1089" y="5324"/>
                    <a:pt x="1031" y="5445"/>
                  </a:cubicBezTo>
                  <a:cubicBezTo>
                    <a:pt x="964" y="5598"/>
                    <a:pt x="937" y="5740"/>
                    <a:pt x="957" y="5868"/>
                  </a:cubicBezTo>
                  <a:cubicBezTo>
                    <a:pt x="981" y="6034"/>
                    <a:pt x="1085" y="6172"/>
                    <a:pt x="1227" y="6237"/>
                  </a:cubicBezTo>
                  <a:cubicBezTo>
                    <a:pt x="1288" y="6260"/>
                    <a:pt x="1352" y="6274"/>
                    <a:pt x="1423" y="6274"/>
                  </a:cubicBezTo>
                  <a:cubicBezTo>
                    <a:pt x="1549" y="6274"/>
                    <a:pt x="1694" y="6230"/>
                    <a:pt x="1860" y="6145"/>
                  </a:cubicBezTo>
                  <a:cubicBezTo>
                    <a:pt x="2150" y="6000"/>
                    <a:pt x="2414" y="5814"/>
                    <a:pt x="2647" y="5601"/>
                  </a:cubicBezTo>
                  <a:cubicBezTo>
                    <a:pt x="2678" y="5574"/>
                    <a:pt x="2678" y="5523"/>
                    <a:pt x="2651" y="5496"/>
                  </a:cubicBezTo>
                  <a:cubicBezTo>
                    <a:pt x="2636" y="5480"/>
                    <a:pt x="2615" y="5471"/>
                    <a:pt x="2595" y="5471"/>
                  </a:cubicBezTo>
                  <a:cubicBezTo>
                    <a:pt x="2577" y="5471"/>
                    <a:pt x="2560" y="5477"/>
                    <a:pt x="2546" y="5489"/>
                  </a:cubicBezTo>
                  <a:cubicBezTo>
                    <a:pt x="2323" y="5696"/>
                    <a:pt x="2069" y="5871"/>
                    <a:pt x="1792" y="6013"/>
                  </a:cubicBezTo>
                  <a:cubicBezTo>
                    <a:pt x="1646" y="6087"/>
                    <a:pt x="1524" y="6123"/>
                    <a:pt x="1422" y="6123"/>
                  </a:cubicBezTo>
                  <a:cubicBezTo>
                    <a:pt x="1373" y="6123"/>
                    <a:pt x="1329" y="6114"/>
                    <a:pt x="1288" y="6098"/>
                  </a:cubicBezTo>
                  <a:cubicBezTo>
                    <a:pt x="1194" y="6057"/>
                    <a:pt x="1123" y="5959"/>
                    <a:pt x="1106" y="5844"/>
                  </a:cubicBezTo>
                  <a:cubicBezTo>
                    <a:pt x="1089" y="5750"/>
                    <a:pt x="1112" y="5635"/>
                    <a:pt x="1170" y="5510"/>
                  </a:cubicBezTo>
                  <a:cubicBezTo>
                    <a:pt x="1221" y="5398"/>
                    <a:pt x="1288" y="5293"/>
                    <a:pt x="1359" y="5185"/>
                  </a:cubicBezTo>
                  <a:cubicBezTo>
                    <a:pt x="1403" y="5121"/>
                    <a:pt x="1447" y="5053"/>
                    <a:pt x="1484" y="4986"/>
                  </a:cubicBezTo>
                  <a:cubicBezTo>
                    <a:pt x="1623" y="4749"/>
                    <a:pt x="1674" y="4546"/>
                    <a:pt x="1643" y="4357"/>
                  </a:cubicBezTo>
                  <a:cubicBezTo>
                    <a:pt x="1609" y="4140"/>
                    <a:pt x="1423" y="3907"/>
                    <a:pt x="1146" y="3897"/>
                  </a:cubicBezTo>
                  <a:cubicBezTo>
                    <a:pt x="1138" y="3897"/>
                    <a:pt x="1131" y="3897"/>
                    <a:pt x="1123" y="3897"/>
                  </a:cubicBezTo>
                  <a:cubicBezTo>
                    <a:pt x="981" y="3897"/>
                    <a:pt x="859" y="3954"/>
                    <a:pt x="737" y="4012"/>
                  </a:cubicBezTo>
                  <a:cubicBezTo>
                    <a:pt x="700" y="4029"/>
                    <a:pt x="666" y="4046"/>
                    <a:pt x="629" y="4059"/>
                  </a:cubicBezTo>
                  <a:cubicBezTo>
                    <a:pt x="561" y="4088"/>
                    <a:pt x="481" y="4108"/>
                    <a:pt x="409" y="4108"/>
                  </a:cubicBezTo>
                  <a:cubicBezTo>
                    <a:pt x="338" y="4108"/>
                    <a:pt x="275" y="4089"/>
                    <a:pt x="237" y="4042"/>
                  </a:cubicBezTo>
                  <a:cubicBezTo>
                    <a:pt x="183" y="3982"/>
                    <a:pt x="189" y="3884"/>
                    <a:pt x="250" y="3731"/>
                  </a:cubicBezTo>
                  <a:cubicBezTo>
                    <a:pt x="473" y="3184"/>
                    <a:pt x="842" y="2687"/>
                    <a:pt x="1197" y="2207"/>
                  </a:cubicBezTo>
                  <a:cubicBezTo>
                    <a:pt x="1437" y="1885"/>
                    <a:pt x="1684" y="1554"/>
                    <a:pt x="1887" y="1206"/>
                  </a:cubicBezTo>
                  <a:cubicBezTo>
                    <a:pt x="1998" y="1013"/>
                    <a:pt x="2100" y="807"/>
                    <a:pt x="2066" y="587"/>
                  </a:cubicBezTo>
                  <a:cubicBezTo>
                    <a:pt x="2029" y="327"/>
                    <a:pt x="1799" y="104"/>
                    <a:pt x="1494" y="29"/>
                  </a:cubicBezTo>
                  <a:cubicBezTo>
                    <a:pt x="1416" y="10"/>
                    <a:pt x="1334" y="1"/>
                    <a:pt x="1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1"/>
          <p:cNvGrpSpPr/>
          <p:nvPr/>
        </p:nvGrpSpPr>
        <p:grpSpPr>
          <a:xfrm>
            <a:off x="1231223" y="2391125"/>
            <a:ext cx="6777635" cy="2380497"/>
            <a:chOff x="2397475" y="3573275"/>
            <a:chExt cx="1970300" cy="692025"/>
          </a:xfrm>
        </p:grpSpPr>
        <p:sp>
          <p:nvSpPr>
            <p:cNvPr id="547" name="Google Shape;547;p31"/>
            <p:cNvSpPr/>
            <p:nvPr/>
          </p:nvSpPr>
          <p:spPr>
            <a:xfrm>
              <a:off x="2629275" y="3698800"/>
              <a:ext cx="123975" cy="559525"/>
            </a:xfrm>
            <a:custGeom>
              <a:rect b="b" l="l" r="r" t="t"/>
              <a:pathLst>
                <a:path extrusionOk="0" h="22381" w="4959">
                  <a:moveTo>
                    <a:pt x="0" y="1"/>
                  </a:moveTo>
                  <a:lnTo>
                    <a:pt x="0" y="22381"/>
                  </a:lnTo>
                  <a:lnTo>
                    <a:pt x="4958" y="22381"/>
                  </a:lnTo>
                  <a:lnTo>
                    <a:pt x="4958" y="2539"/>
                  </a:lnTo>
                  <a:cubicBezTo>
                    <a:pt x="4291" y="1974"/>
                    <a:pt x="3563" y="1454"/>
                    <a:pt x="2732" y="1013"/>
                  </a:cubicBezTo>
                  <a:cubicBezTo>
                    <a:pt x="1892" y="571"/>
                    <a:pt x="967" y="2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402300" y="3689325"/>
              <a:ext cx="227000" cy="569000"/>
            </a:xfrm>
            <a:custGeom>
              <a:rect b="b" l="l" r="r" t="t"/>
              <a:pathLst>
                <a:path extrusionOk="0" h="22760" w="9080">
                  <a:moveTo>
                    <a:pt x="5838" y="1"/>
                  </a:moveTo>
                  <a:cubicBezTo>
                    <a:pt x="3763" y="1"/>
                    <a:pt x="1697" y="457"/>
                    <a:pt x="1" y="1392"/>
                  </a:cubicBezTo>
                  <a:lnTo>
                    <a:pt x="1" y="22760"/>
                  </a:lnTo>
                  <a:lnTo>
                    <a:pt x="9079" y="22760"/>
                  </a:lnTo>
                  <a:lnTo>
                    <a:pt x="9079" y="380"/>
                  </a:lnTo>
                  <a:cubicBezTo>
                    <a:pt x="8032" y="128"/>
                    <a:pt x="6934" y="1"/>
                    <a:pt x="5838" y="1"/>
                  </a:cubicBezTo>
                  <a:close/>
                </a:path>
              </a:pathLst>
            </a:custGeom>
            <a:solidFill>
              <a:srgbClr val="F250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978975" y="3931425"/>
              <a:ext cx="123100" cy="326900"/>
            </a:xfrm>
            <a:custGeom>
              <a:rect b="b" l="l" r="r" t="t"/>
              <a:pathLst>
                <a:path extrusionOk="0" h="13076" w="4924">
                  <a:moveTo>
                    <a:pt x="4743" y="0"/>
                  </a:moveTo>
                  <a:cubicBezTo>
                    <a:pt x="3911" y="161"/>
                    <a:pt x="3072" y="262"/>
                    <a:pt x="2229" y="262"/>
                  </a:cubicBezTo>
                  <a:cubicBezTo>
                    <a:pt x="1785" y="262"/>
                    <a:pt x="1341" y="234"/>
                    <a:pt x="896" y="173"/>
                  </a:cubicBezTo>
                  <a:cubicBezTo>
                    <a:pt x="589" y="132"/>
                    <a:pt x="290" y="74"/>
                    <a:pt x="1" y="3"/>
                  </a:cubicBezTo>
                  <a:lnTo>
                    <a:pt x="1" y="13076"/>
                  </a:lnTo>
                  <a:lnTo>
                    <a:pt x="4923" y="13076"/>
                  </a:lnTo>
                  <a:lnTo>
                    <a:pt x="4923" y="5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753225" y="3762275"/>
              <a:ext cx="225775" cy="496050"/>
            </a:xfrm>
            <a:custGeom>
              <a:rect b="b" l="l" r="r" t="t"/>
              <a:pathLst>
                <a:path extrusionOk="0" h="19842" w="9031">
                  <a:moveTo>
                    <a:pt x="0" y="0"/>
                  </a:moveTo>
                  <a:lnTo>
                    <a:pt x="0" y="19842"/>
                  </a:lnTo>
                  <a:lnTo>
                    <a:pt x="9031" y="19842"/>
                  </a:lnTo>
                  <a:lnTo>
                    <a:pt x="9031" y="6769"/>
                  </a:lnTo>
                  <a:cubicBezTo>
                    <a:pt x="6655" y="6198"/>
                    <a:pt x="4783" y="4738"/>
                    <a:pt x="3277" y="3239"/>
                  </a:cubicBezTo>
                  <a:cubicBezTo>
                    <a:pt x="2194" y="2161"/>
                    <a:pt x="1190" y="1010"/>
                    <a:pt x="0" y="0"/>
                  </a:cubicBezTo>
                  <a:close/>
                </a:path>
              </a:pathLst>
            </a:custGeom>
            <a:solidFill>
              <a:srgbClr val="43C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3363825" y="3877400"/>
              <a:ext cx="269075" cy="380925"/>
            </a:xfrm>
            <a:custGeom>
              <a:rect b="b" l="l" r="r" t="t"/>
              <a:pathLst>
                <a:path extrusionOk="0" h="15237" w="10763">
                  <a:moveTo>
                    <a:pt x="0" y="1"/>
                  </a:moveTo>
                  <a:lnTo>
                    <a:pt x="13" y="15237"/>
                  </a:lnTo>
                  <a:lnTo>
                    <a:pt x="10664" y="15237"/>
                  </a:lnTo>
                  <a:lnTo>
                    <a:pt x="10664" y="5630"/>
                  </a:lnTo>
                  <a:lnTo>
                    <a:pt x="10763" y="5476"/>
                  </a:lnTo>
                  <a:cubicBezTo>
                    <a:pt x="9434" y="5032"/>
                    <a:pt x="8196" y="4441"/>
                    <a:pt x="7119" y="3713"/>
                  </a:cubicBezTo>
                  <a:cubicBezTo>
                    <a:pt x="5326" y="2504"/>
                    <a:pt x="3857" y="919"/>
                    <a:pt x="1583" y="277"/>
                  </a:cubicBezTo>
                  <a:cubicBezTo>
                    <a:pt x="1065" y="133"/>
                    <a:pt x="538" y="4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3097550" y="3876625"/>
              <a:ext cx="266600" cy="381700"/>
            </a:xfrm>
            <a:custGeom>
              <a:rect b="b" l="l" r="r" t="t"/>
              <a:pathLst>
                <a:path extrusionOk="0" h="15268" w="10664">
                  <a:moveTo>
                    <a:pt x="9857" y="1"/>
                  </a:moveTo>
                  <a:cubicBezTo>
                    <a:pt x="7946" y="1"/>
                    <a:pt x="5975" y="512"/>
                    <a:pt x="4172" y="1064"/>
                  </a:cubicBezTo>
                  <a:cubicBezTo>
                    <a:pt x="2868" y="1462"/>
                    <a:pt x="1527" y="1888"/>
                    <a:pt x="165" y="2162"/>
                  </a:cubicBezTo>
                  <a:cubicBezTo>
                    <a:pt x="112" y="2172"/>
                    <a:pt x="56" y="2182"/>
                    <a:pt x="0" y="2192"/>
                  </a:cubicBezTo>
                  <a:lnTo>
                    <a:pt x="180" y="2197"/>
                  </a:lnTo>
                  <a:lnTo>
                    <a:pt x="180" y="15268"/>
                  </a:lnTo>
                  <a:lnTo>
                    <a:pt x="10664" y="15268"/>
                  </a:lnTo>
                  <a:lnTo>
                    <a:pt x="10651" y="32"/>
                  </a:lnTo>
                  <a:cubicBezTo>
                    <a:pt x="10388" y="11"/>
                    <a:pt x="10123" y="1"/>
                    <a:pt x="9857" y="1"/>
                  </a:cubicBezTo>
                  <a:close/>
                </a:path>
              </a:pathLst>
            </a:custGeom>
            <a:solidFill>
              <a:srgbClr val="F29F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022650" y="3890350"/>
              <a:ext cx="109650" cy="367975"/>
            </a:xfrm>
            <a:custGeom>
              <a:rect b="b" l="l" r="r" t="t"/>
              <a:pathLst>
                <a:path extrusionOk="0" h="14719" w="4386">
                  <a:moveTo>
                    <a:pt x="4383" y="0"/>
                  </a:moveTo>
                  <a:cubicBezTo>
                    <a:pt x="3102" y="1314"/>
                    <a:pt x="1667" y="2516"/>
                    <a:pt x="1" y="3495"/>
                  </a:cubicBezTo>
                  <a:lnTo>
                    <a:pt x="1" y="14719"/>
                  </a:lnTo>
                  <a:lnTo>
                    <a:pt x="4249" y="14719"/>
                  </a:lnTo>
                  <a:lnTo>
                    <a:pt x="4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3630400" y="3977700"/>
              <a:ext cx="392275" cy="280625"/>
            </a:xfrm>
            <a:custGeom>
              <a:rect b="b" l="l" r="r" t="t"/>
              <a:pathLst>
                <a:path extrusionOk="0" h="11225" w="15691">
                  <a:moveTo>
                    <a:pt x="15691" y="1"/>
                  </a:moveTo>
                  <a:cubicBezTo>
                    <a:pt x="14562" y="665"/>
                    <a:pt x="13325" y="1228"/>
                    <a:pt x="11960" y="1654"/>
                  </a:cubicBezTo>
                  <a:cubicBezTo>
                    <a:pt x="10207" y="2203"/>
                    <a:pt x="8307" y="2469"/>
                    <a:pt x="6403" y="2469"/>
                  </a:cubicBezTo>
                  <a:cubicBezTo>
                    <a:pt x="4237" y="2469"/>
                    <a:pt x="2066" y="2125"/>
                    <a:pt x="100" y="1464"/>
                  </a:cubicBezTo>
                  <a:lnTo>
                    <a:pt x="1" y="1618"/>
                  </a:lnTo>
                  <a:lnTo>
                    <a:pt x="1" y="11225"/>
                  </a:lnTo>
                  <a:lnTo>
                    <a:pt x="15691" y="11225"/>
                  </a:lnTo>
                  <a:lnTo>
                    <a:pt x="15691" y="1"/>
                  </a:lnTo>
                  <a:close/>
                </a:path>
              </a:pathLst>
            </a:custGeom>
            <a:solidFill>
              <a:srgbClr val="F2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4128850" y="3576325"/>
              <a:ext cx="238525" cy="682000"/>
            </a:xfrm>
            <a:custGeom>
              <a:rect b="b" l="l" r="r" t="t"/>
              <a:pathLst>
                <a:path extrusionOk="0" h="27280" w="9541">
                  <a:moveTo>
                    <a:pt x="9541" y="0"/>
                  </a:moveTo>
                  <a:cubicBezTo>
                    <a:pt x="7941" y="2265"/>
                    <a:pt x="6343" y="4530"/>
                    <a:pt x="4743" y="6794"/>
                  </a:cubicBezTo>
                  <a:cubicBezTo>
                    <a:pt x="3363" y="8744"/>
                    <a:pt x="1895" y="10760"/>
                    <a:pt x="135" y="12561"/>
                  </a:cubicBezTo>
                  <a:lnTo>
                    <a:pt x="138" y="12561"/>
                  </a:lnTo>
                  <a:lnTo>
                    <a:pt x="1" y="27280"/>
                  </a:lnTo>
                  <a:lnTo>
                    <a:pt x="9541" y="27280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rgbClr val="43C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625775" y="3695325"/>
              <a:ext cx="7000" cy="566500"/>
            </a:xfrm>
            <a:custGeom>
              <a:rect b="b" l="l" r="r" t="t"/>
              <a:pathLst>
                <a:path extrusionOk="0" h="22660" w="280">
                  <a:moveTo>
                    <a:pt x="140" y="0"/>
                  </a:moveTo>
                  <a:cubicBezTo>
                    <a:pt x="64" y="0"/>
                    <a:pt x="1" y="64"/>
                    <a:pt x="1" y="140"/>
                  </a:cubicBezTo>
                  <a:lnTo>
                    <a:pt x="1" y="22520"/>
                  </a:lnTo>
                  <a:cubicBezTo>
                    <a:pt x="1" y="22598"/>
                    <a:pt x="64" y="22659"/>
                    <a:pt x="140" y="22659"/>
                  </a:cubicBezTo>
                  <a:cubicBezTo>
                    <a:pt x="219" y="22659"/>
                    <a:pt x="280" y="22598"/>
                    <a:pt x="280" y="22520"/>
                  </a:cubicBezTo>
                  <a:lnTo>
                    <a:pt x="280" y="140"/>
                  </a:lnTo>
                  <a:cubicBezTo>
                    <a:pt x="280" y="64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749725" y="3758775"/>
              <a:ext cx="7000" cy="503050"/>
            </a:xfrm>
            <a:custGeom>
              <a:rect b="b" l="l" r="r" t="t"/>
              <a:pathLst>
                <a:path extrusionOk="0" h="20122" w="280">
                  <a:moveTo>
                    <a:pt x="140" y="1"/>
                  </a:moveTo>
                  <a:cubicBezTo>
                    <a:pt x="62" y="1"/>
                    <a:pt x="1" y="64"/>
                    <a:pt x="1" y="140"/>
                  </a:cubicBezTo>
                  <a:lnTo>
                    <a:pt x="1" y="19982"/>
                  </a:lnTo>
                  <a:cubicBezTo>
                    <a:pt x="1" y="20060"/>
                    <a:pt x="62" y="20121"/>
                    <a:pt x="140" y="20121"/>
                  </a:cubicBezTo>
                  <a:cubicBezTo>
                    <a:pt x="216" y="20121"/>
                    <a:pt x="280" y="20060"/>
                    <a:pt x="280" y="19982"/>
                  </a:cubicBezTo>
                  <a:lnTo>
                    <a:pt x="280" y="140"/>
                  </a:lnTo>
                  <a:cubicBezTo>
                    <a:pt x="280" y="64"/>
                    <a:pt x="216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975500" y="3928000"/>
              <a:ext cx="7000" cy="333825"/>
            </a:xfrm>
            <a:custGeom>
              <a:rect b="b" l="l" r="r" t="t"/>
              <a:pathLst>
                <a:path extrusionOk="0" h="13353" w="280">
                  <a:moveTo>
                    <a:pt x="140" y="0"/>
                  </a:moveTo>
                  <a:cubicBezTo>
                    <a:pt x="61" y="0"/>
                    <a:pt x="0" y="64"/>
                    <a:pt x="0" y="140"/>
                  </a:cubicBezTo>
                  <a:lnTo>
                    <a:pt x="0" y="13213"/>
                  </a:lnTo>
                  <a:cubicBezTo>
                    <a:pt x="0" y="13291"/>
                    <a:pt x="61" y="13352"/>
                    <a:pt x="140" y="13352"/>
                  </a:cubicBezTo>
                  <a:cubicBezTo>
                    <a:pt x="216" y="13352"/>
                    <a:pt x="279" y="13291"/>
                    <a:pt x="279" y="13213"/>
                  </a:cubicBezTo>
                  <a:lnTo>
                    <a:pt x="279" y="140"/>
                  </a:lnTo>
                  <a:cubicBezTo>
                    <a:pt x="279" y="64"/>
                    <a:pt x="216" y="0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3268525" y="4184250"/>
              <a:ext cx="99300" cy="77575"/>
            </a:xfrm>
            <a:custGeom>
              <a:rect b="b" l="l" r="r" t="t"/>
              <a:pathLst>
                <a:path extrusionOk="0" h="3103" w="3972">
                  <a:moveTo>
                    <a:pt x="3816" y="1"/>
                  </a:moveTo>
                  <a:cubicBezTo>
                    <a:pt x="3785" y="1"/>
                    <a:pt x="3754" y="11"/>
                    <a:pt x="3728" y="31"/>
                  </a:cubicBezTo>
                  <a:lnTo>
                    <a:pt x="74" y="2854"/>
                  </a:lnTo>
                  <a:cubicBezTo>
                    <a:pt x="13" y="2899"/>
                    <a:pt x="1" y="2988"/>
                    <a:pt x="49" y="3049"/>
                  </a:cubicBezTo>
                  <a:cubicBezTo>
                    <a:pt x="77" y="3084"/>
                    <a:pt x="117" y="3102"/>
                    <a:pt x="158" y="3102"/>
                  </a:cubicBezTo>
                  <a:cubicBezTo>
                    <a:pt x="188" y="3102"/>
                    <a:pt x="219" y="3092"/>
                    <a:pt x="244" y="3074"/>
                  </a:cubicBezTo>
                  <a:lnTo>
                    <a:pt x="3898" y="252"/>
                  </a:lnTo>
                  <a:cubicBezTo>
                    <a:pt x="3959" y="204"/>
                    <a:pt x="3972" y="117"/>
                    <a:pt x="3924" y="54"/>
                  </a:cubicBezTo>
                  <a:cubicBezTo>
                    <a:pt x="3897" y="19"/>
                    <a:pt x="3857" y="1"/>
                    <a:pt x="3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3098550" y="3928050"/>
              <a:ext cx="7000" cy="333775"/>
            </a:xfrm>
            <a:custGeom>
              <a:rect b="b" l="l" r="r" t="t"/>
              <a:pathLst>
                <a:path extrusionOk="0" h="13351" w="28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lnTo>
                    <a:pt x="1" y="13211"/>
                  </a:lnTo>
                  <a:cubicBezTo>
                    <a:pt x="1" y="13289"/>
                    <a:pt x="62" y="13350"/>
                    <a:pt x="140" y="13350"/>
                  </a:cubicBezTo>
                  <a:cubicBezTo>
                    <a:pt x="216" y="13350"/>
                    <a:pt x="280" y="13289"/>
                    <a:pt x="280" y="13211"/>
                  </a:cubicBezTo>
                  <a:lnTo>
                    <a:pt x="280" y="140"/>
                  </a:lnTo>
                  <a:cubicBezTo>
                    <a:pt x="280" y="62"/>
                    <a:pt x="216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626925" y="4010425"/>
              <a:ext cx="7000" cy="251400"/>
            </a:xfrm>
            <a:custGeom>
              <a:rect b="b" l="l" r="r" t="t"/>
              <a:pathLst>
                <a:path extrusionOk="0" h="10056" w="280">
                  <a:moveTo>
                    <a:pt x="140" y="0"/>
                  </a:moveTo>
                  <a:cubicBezTo>
                    <a:pt x="64" y="0"/>
                    <a:pt x="0" y="61"/>
                    <a:pt x="0" y="140"/>
                  </a:cubicBezTo>
                  <a:lnTo>
                    <a:pt x="0" y="9916"/>
                  </a:lnTo>
                  <a:cubicBezTo>
                    <a:pt x="0" y="9994"/>
                    <a:pt x="64" y="10055"/>
                    <a:pt x="140" y="10055"/>
                  </a:cubicBezTo>
                  <a:cubicBezTo>
                    <a:pt x="219" y="10055"/>
                    <a:pt x="279" y="9994"/>
                    <a:pt x="279" y="9916"/>
                  </a:cubicBezTo>
                  <a:lnTo>
                    <a:pt x="279" y="140"/>
                  </a:lnTo>
                  <a:cubicBezTo>
                    <a:pt x="279" y="61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019175" y="3974225"/>
              <a:ext cx="7000" cy="287600"/>
            </a:xfrm>
            <a:custGeom>
              <a:rect b="b" l="l" r="r" t="t"/>
              <a:pathLst>
                <a:path extrusionOk="0" h="11504" w="280">
                  <a:moveTo>
                    <a:pt x="140" y="0"/>
                  </a:moveTo>
                  <a:cubicBezTo>
                    <a:pt x="64" y="0"/>
                    <a:pt x="0" y="63"/>
                    <a:pt x="0" y="140"/>
                  </a:cubicBezTo>
                  <a:lnTo>
                    <a:pt x="0" y="11364"/>
                  </a:lnTo>
                  <a:cubicBezTo>
                    <a:pt x="0" y="11442"/>
                    <a:pt x="64" y="11503"/>
                    <a:pt x="140" y="11503"/>
                  </a:cubicBezTo>
                  <a:cubicBezTo>
                    <a:pt x="219" y="11503"/>
                    <a:pt x="279" y="11442"/>
                    <a:pt x="279" y="11364"/>
                  </a:cubicBezTo>
                  <a:lnTo>
                    <a:pt x="279" y="140"/>
                  </a:lnTo>
                  <a:cubicBezTo>
                    <a:pt x="279" y="63"/>
                    <a:pt x="219" y="0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125375" y="3886850"/>
              <a:ext cx="10350" cy="374975"/>
            </a:xfrm>
            <a:custGeom>
              <a:rect b="b" l="l" r="r" t="t"/>
              <a:pathLst>
                <a:path extrusionOk="0" h="14999" w="414">
                  <a:moveTo>
                    <a:pt x="274" y="1"/>
                  </a:moveTo>
                  <a:cubicBezTo>
                    <a:pt x="198" y="1"/>
                    <a:pt x="135" y="61"/>
                    <a:pt x="135" y="137"/>
                  </a:cubicBezTo>
                  <a:lnTo>
                    <a:pt x="0" y="14859"/>
                  </a:lnTo>
                  <a:cubicBezTo>
                    <a:pt x="0" y="14935"/>
                    <a:pt x="61" y="14998"/>
                    <a:pt x="140" y="14998"/>
                  </a:cubicBezTo>
                  <a:cubicBezTo>
                    <a:pt x="216" y="14998"/>
                    <a:pt x="279" y="14937"/>
                    <a:pt x="279" y="14861"/>
                  </a:cubicBezTo>
                  <a:lnTo>
                    <a:pt x="414" y="140"/>
                  </a:lnTo>
                  <a:cubicBezTo>
                    <a:pt x="414" y="64"/>
                    <a:pt x="353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98100" y="3891225"/>
              <a:ext cx="136725" cy="103800"/>
            </a:xfrm>
            <a:custGeom>
              <a:rect b="b" l="l" r="r" t="t"/>
              <a:pathLst>
                <a:path extrusionOk="0" h="4152" w="5469">
                  <a:moveTo>
                    <a:pt x="5309" y="1"/>
                  </a:moveTo>
                  <a:cubicBezTo>
                    <a:pt x="5280" y="1"/>
                    <a:pt x="5251" y="10"/>
                    <a:pt x="5225" y="28"/>
                  </a:cubicBezTo>
                  <a:lnTo>
                    <a:pt x="74" y="3901"/>
                  </a:lnTo>
                  <a:cubicBezTo>
                    <a:pt x="14" y="3946"/>
                    <a:pt x="1" y="4035"/>
                    <a:pt x="47" y="4096"/>
                  </a:cubicBezTo>
                  <a:cubicBezTo>
                    <a:pt x="74" y="4132"/>
                    <a:pt x="115" y="4152"/>
                    <a:pt x="158" y="4152"/>
                  </a:cubicBezTo>
                  <a:cubicBezTo>
                    <a:pt x="186" y="4152"/>
                    <a:pt x="216" y="4142"/>
                    <a:pt x="242" y="4124"/>
                  </a:cubicBezTo>
                  <a:lnTo>
                    <a:pt x="5392" y="252"/>
                  </a:lnTo>
                  <a:cubicBezTo>
                    <a:pt x="5456" y="206"/>
                    <a:pt x="5468" y="120"/>
                    <a:pt x="5420" y="56"/>
                  </a:cubicBezTo>
                  <a:cubicBezTo>
                    <a:pt x="5393" y="20"/>
                    <a:pt x="5352" y="1"/>
                    <a:pt x="5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098100" y="3873925"/>
              <a:ext cx="269550" cy="387900"/>
            </a:xfrm>
            <a:custGeom>
              <a:rect b="b" l="l" r="r" t="t"/>
              <a:pathLst>
                <a:path extrusionOk="0" h="15516" w="10782">
                  <a:moveTo>
                    <a:pt x="10630" y="0"/>
                  </a:moveTo>
                  <a:cubicBezTo>
                    <a:pt x="10599" y="0"/>
                    <a:pt x="10569" y="11"/>
                    <a:pt x="10543" y="31"/>
                  </a:cubicBezTo>
                  <a:lnTo>
                    <a:pt x="72" y="8250"/>
                  </a:lnTo>
                  <a:cubicBezTo>
                    <a:pt x="11" y="8295"/>
                    <a:pt x="1" y="8384"/>
                    <a:pt x="47" y="8445"/>
                  </a:cubicBezTo>
                  <a:cubicBezTo>
                    <a:pt x="74" y="8480"/>
                    <a:pt x="115" y="8498"/>
                    <a:pt x="157" y="8498"/>
                  </a:cubicBezTo>
                  <a:cubicBezTo>
                    <a:pt x="188" y="8498"/>
                    <a:pt x="219" y="8488"/>
                    <a:pt x="244" y="8468"/>
                  </a:cubicBezTo>
                  <a:lnTo>
                    <a:pt x="10490" y="426"/>
                  </a:lnTo>
                  <a:lnTo>
                    <a:pt x="10502" y="15376"/>
                  </a:lnTo>
                  <a:cubicBezTo>
                    <a:pt x="10502" y="15454"/>
                    <a:pt x="10563" y="15515"/>
                    <a:pt x="10642" y="15515"/>
                  </a:cubicBezTo>
                  <a:cubicBezTo>
                    <a:pt x="10718" y="15515"/>
                    <a:pt x="10781" y="15454"/>
                    <a:pt x="10781" y="15376"/>
                  </a:cubicBezTo>
                  <a:lnTo>
                    <a:pt x="10769" y="140"/>
                  </a:lnTo>
                  <a:cubicBezTo>
                    <a:pt x="10769" y="86"/>
                    <a:pt x="10738" y="38"/>
                    <a:pt x="10693" y="15"/>
                  </a:cubicBezTo>
                  <a:cubicBezTo>
                    <a:pt x="10672" y="5"/>
                    <a:pt x="10651" y="0"/>
                    <a:pt x="10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097425" y="3961425"/>
              <a:ext cx="270675" cy="206625"/>
            </a:xfrm>
            <a:custGeom>
              <a:rect b="b" l="l" r="r" t="t"/>
              <a:pathLst>
                <a:path extrusionOk="0" h="8265" w="10827">
                  <a:moveTo>
                    <a:pt x="10667" y="0"/>
                  </a:moveTo>
                  <a:cubicBezTo>
                    <a:pt x="10638" y="0"/>
                    <a:pt x="10608" y="9"/>
                    <a:pt x="10583" y="28"/>
                  </a:cubicBezTo>
                  <a:lnTo>
                    <a:pt x="74" y="8013"/>
                  </a:lnTo>
                  <a:cubicBezTo>
                    <a:pt x="13" y="8059"/>
                    <a:pt x="0" y="8148"/>
                    <a:pt x="46" y="8209"/>
                  </a:cubicBezTo>
                  <a:cubicBezTo>
                    <a:pt x="74" y="8244"/>
                    <a:pt x="117" y="8264"/>
                    <a:pt x="157" y="8264"/>
                  </a:cubicBezTo>
                  <a:cubicBezTo>
                    <a:pt x="188" y="8264"/>
                    <a:pt x="216" y="8254"/>
                    <a:pt x="241" y="8237"/>
                  </a:cubicBezTo>
                  <a:lnTo>
                    <a:pt x="10753" y="251"/>
                  </a:lnTo>
                  <a:cubicBezTo>
                    <a:pt x="10813" y="205"/>
                    <a:pt x="10826" y="116"/>
                    <a:pt x="10778" y="56"/>
                  </a:cubicBezTo>
                  <a:cubicBezTo>
                    <a:pt x="10751" y="19"/>
                    <a:pt x="10709" y="0"/>
                    <a:pt x="10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098050" y="4042450"/>
              <a:ext cx="269775" cy="197800"/>
            </a:xfrm>
            <a:custGeom>
              <a:rect b="b" l="l" r="r" t="t"/>
              <a:pathLst>
                <a:path extrusionOk="0" h="7912" w="10791">
                  <a:moveTo>
                    <a:pt x="10633" y="0"/>
                  </a:moveTo>
                  <a:cubicBezTo>
                    <a:pt x="10605" y="0"/>
                    <a:pt x="10575" y="9"/>
                    <a:pt x="10550" y="28"/>
                  </a:cubicBezTo>
                  <a:lnTo>
                    <a:pt x="79" y="7658"/>
                  </a:lnTo>
                  <a:cubicBezTo>
                    <a:pt x="16" y="7704"/>
                    <a:pt x="0" y="7793"/>
                    <a:pt x="46" y="7854"/>
                  </a:cubicBezTo>
                  <a:cubicBezTo>
                    <a:pt x="74" y="7892"/>
                    <a:pt x="117" y="7912"/>
                    <a:pt x="160" y="7912"/>
                  </a:cubicBezTo>
                  <a:cubicBezTo>
                    <a:pt x="188" y="7912"/>
                    <a:pt x="218" y="7902"/>
                    <a:pt x="241" y="7884"/>
                  </a:cubicBezTo>
                  <a:lnTo>
                    <a:pt x="10715" y="253"/>
                  </a:lnTo>
                  <a:cubicBezTo>
                    <a:pt x="10776" y="208"/>
                    <a:pt x="10791" y="119"/>
                    <a:pt x="10745" y="58"/>
                  </a:cubicBezTo>
                  <a:cubicBezTo>
                    <a:pt x="10718" y="20"/>
                    <a:pt x="10676" y="0"/>
                    <a:pt x="10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154025" y="4117975"/>
              <a:ext cx="213800" cy="142075"/>
            </a:xfrm>
            <a:custGeom>
              <a:rect b="b" l="l" r="r" t="t"/>
              <a:pathLst>
                <a:path extrusionOk="0" h="5683" w="8552">
                  <a:moveTo>
                    <a:pt x="8395" y="1"/>
                  </a:moveTo>
                  <a:cubicBezTo>
                    <a:pt x="8368" y="1"/>
                    <a:pt x="8341" y="8"/>
                    <a:pt x="8316" y="24"/>
                  </a:cubicBezTo>
                  <a:lnTo>
                    <a:pt x="82" y="5426"/>
                  </a:lnTo>
                  <a:cubicBezTo>
                    <a:pt x="18" y="5469"/>
                    <a:pt x="1" y="5555"/>
                    <a:pt x="41" y="5621"/>
                  </a:cubicBezTo>
                  <a:cubicBezTo>
                    <a:pt x="69" y="5662"/>
                    <a:pt x="112" y="5682"/>
                    <a:pt x="158" y="5682"/>
                  </a:cubicBezTo>
                  <a:cubicBezTo>
                    <a:pt x="186" y="5682"/>
                    <a:pt x="211" y="5675"/>
                    <a:pt x="234" y="5659"/>
                  </a:cubicBezTo>
                  <a:lnTo>
                    <a:pt x="8471" y="258"/>
                  </a:lnTo>
                  <a:cubicBezTo>
                    <a:pt x="8534" y="215"/>
                    <a:pt x="8552" y="128"/>
                    <a:pt x="8509" y="62"/>
                  </a:cubicBezTo>
                  <a:cubicBezTo>
                    <a:pt x="8483" y="23"/>
                    <a:pt x="8440" y="1"/>
                    <a:pt x="8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660600" y="3761300"/>
              <a:ext cx="38300" cy="32525"/>
            </a:xfrm>
            <a:custGeom>
              <a:rect b="b" l="l" r="r" t="t"/>
              <a:pathLst>
                <a:path extrusionOk="0" h="1301" w="1532">
                  <a:moveTo>
                    <a:pt x="1176" y="0"/>
                  </a:moveTo>
                  <a:cubicBezTo>
                    <a:pt x="1072" y="0"/>
                    <a:pt x="975" y="40"/>
                    <a:pt x="908" y="110"/>
                  </a:cubicBezTo>
                  <a:cubicBezTo>
                    <a:pt x="637" y="394"/>
                    <a:pt x="365" y="678"/>
                    <a:pt x="94" y="965"/>
                  </a:cubicBezTo>
                  <a:cubicBezTo>
                    <a:pt x="0" y="1061"/>
                    <a:pt x="64" y="1219"/>
                    <a:pt x="203" y="1272"/>
                  </a:cubicBezTo>
                  <a:cubicBezTo>
                    <a:pt x="254" y="1292"/>
                    <a:pt x="306" y="1301"/>
                    <a:pt x="356" y="1301"/>
                  </a:cubicBezTo>
                  <a:cubicBezTo>
                    <a:pt x="461" y="1301"/>
                    <a:pt x="557" y="1261"/>
                    <a:pt x="624" y="1191"/>
                  </a:cubicBezTo>
                  <a:cubicBezTo>
                    <a:pt x="895" y="907"/>
                    <a:pt x="1167" y="623"/>
                    <a:pt x="1438" y="336"/>
                  </a:cubicBezTo>
                  <a:cubicBezTo>
                    <a:pt x="1532" y="240"/>
                    <a:pt x="1466" y="82"/>
                    <a:pt x="1329" y="29"/>
                  </a:cubicBezTo>
                  <a:cubicBezTo>
                    <a:pt x="1278" y="9"/>
                    <a:pt x="1226" y="0"/>
                    <a:pt x="1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2687925" y="3807450"/>
              <a:ext cx="33925" cy="27850"/>
            </a:xfrm>
            <a:custGeom>
              <a:rect b="b" l="l" r="r" t="t"/>
              <a:pathLst>
                <a:path extrusionOk="0" h="1114" w="1357">
                  <a:moveTo>
                    <a:pt x="362" y="1"/>
                  </a:moveTo>
                  <a:cubicBezTo>
                    <a:pt x="308" y="1"/>
                    <a:pt x="251" y="11"/>
                    <a:pt x="208" y="32"/>
                  </a:cubicBezTo>
                  <a:cubicBezTo>
                    <a:pt x="79" y="93"/>
                    <a:pt x="0" y="235"/>
                    <a:pt x="99" y="339"/>
                  </a:cubicBezTo>
                  <a:cubicBezTo>
                    <a:pt x="307" y="559"/>
                    <a:pt x="518" y="783"/>
                    <a:pt x="728" y="1003"/>
                  </a:cubicBezTo>
                  <a:cubicBezTo>
                    <a:pt x="774" y="1051"/>
                    <a:pt x="829" y="1089"/>
                    <a:pt x="911" y="1107"/>
                  </a:cubicBezTo>
                  <a:cubicBezTo>
                    <a:pt x="935" y="1111"/>
                    <a:pt x="962" y="1114"/>
                    <a:pt x="990" y="1114"/>
                  </a:cubicBezTo>
                  <a:cubicBezTo>
                    <a:pt x="1046" y="1114"/>
                    <a:pt x="1105" y="1105"/>
                    <a:pt x="1149" y="1084"/>
                  </a:cubicBezTo>
                  <a:cubicBezTo>
                    <a:pt x="1278" y="1021"/>
                    <a:pt x="1357" y="879"/>
                    <a:pt x="1258" y="775"/>
                  </a:cubicBezTo>
                  <a:cubicBezTo>
                    <a:pt x="1048" y="554"/>
                    <a:pt x="840" y="334"/>
                    <a:pt x="629" y="111"/>
                  </a:cubicBezTo>
                  <a:cubicBezTo>
                    <a:pt x="583" y="62"/>
                    <a:pt x="525" y="24"/>
                    <a:pt x="447" y="9"/>
                  </a:cubicBezTo>
                  <a:cubicBezTo>
                    <a:pt x="421" y="4"/>
                    <a:pt x="392" y="1"/>
                    <a:pt x="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2665850" y="3840250"/>
              <a:ext cx="16950" cy="37125"/>
            </a:xfrm>
            <a:custGeom>
              <a:rect b="b" l="l" r="r" t="t"/>
              <a:pathLst>
                <a:path extrusionOk="0" h="1485" w="678">
                  <a:moveTo>
                    <a:pt x="324" y="0"/>
                  </a:moveTo>
                  <a:cubicBezTo>
                    <a:pt x="320" y="0"/>
                    <a:pt x="316" y="0"/>
                    <a:pt x="313" y="1"/>
                  </a:cubicBezTo>
                  <a:cubicBezTo>
                    <a:pt x="153" y="6"/>
                    <a:pt x="1" y="100"/>
                    <a:pt x="6" y="226"/>
                  </a:cubicBezTo>
                  <a:cubicBezTo>
                    <a:pt x="24" y="571"/>
                    <a:pt x="39" y="916"/>
                    <a:pt x="57" y="1261"/>
                  </a:cubicBezTo>
                  <a:cubicBezTo>
                    <a:pt x="61" y="1374"/>
                    <a:pt x="185" y="1484"/>
                    <a:pt x="347" y="1484"/>
                  </a:cubicBezTo>
                  <a:cubicBezTo>
                    <a:pt x="353" y="1484"/>
                    <a:pt x="358" y="1484"/>
                    <a:pt x="363" y="1484"/>
                  </a:cubicBezTo>
                  <a:cubicBezTo>
                    <a:pt x="526" y="1479"/>
                    <a:pt x="678" y="1385"/>
                    <a:pt x="673" y="1261"/>
                  </a:cubicBezTo>
                  <a:cubicBezTo>
                    <a:pt x="655" y="916"/>
                    <a:pt x="637" y="571"/>
                    <a:pt x="622" y="226"/>
                  </a:cubicBezTo>
                  <a:cubicBezTo>
                    <a:pt x="615" y="112"/>
                    <a:pt x="488" y="0"/>
                    <a:pt x="3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2716250" y="3764950"/>
              <a:ext cx="25200" cy="30175"/>
            </a:xfrm>
            <a:custGeom>
              <a:rect b="b" l="l" r="r" t="t"/>
              <a:pathLst>
                <a:path extrusionOk="0" h="1207" w="1008">
                  <a:moveTo>
                    <a:pt x="348" y="1"/>
                  </a:moveTo>
                  <a:cubicBezTo>
                    <a:pt x="321" y="1"/>
                    <a:pt x="294" y="4"/>
                    <a:pt x="267" y="10"/>
                  </a:cubicBezTo>
                  <a:cubicBezTo>
                    <a:pt x="112" y="48"/>
                    <a:pt x="1" y="167"/>
                    <a:pt x="52" y="286"/>
                  </a:cubicBezTo>
                  <a:lnTo>
                    <a:pt x="363" y="1040"/>
                  </a:lnTo>
                  <a:cubicBezTo>
                    <a:pt x="403" y="1134"/>
                    <a:pt x="527" y="1206"/>
                    <a:pt x="660" y="1206"/>
                  </a:cubicBezTo>
                  <a:cubicBezTo>
                    <a:pt x="687" y="1206"/>
                    <a:pt x="714" y="1203"/>
                    <a:pt x="741" y="1197"/>
                  </a:cubicBezTo>
                  <a:cubicBezTo>
                    <a:pt x="899" y="1161"/>
                    <a:pt x="1008" y="1042"/>
                    <a:pt x="957" y="920"/>
                  </a:cubicBezTo>
                  <a:cubicBezTo>
                    <a:pt x="853" y="669"/>
                    <a:pt x="749" y="418"/>
                    <a:pt x="645" y="167"/>
                  </a:cubicBezTo>
                  <a:cubicBezTo>
                    <a:pt x="607" y="74"/>
                    <a:pt x="481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647025" y="3728825"/>
              <a:ext cx="28550" cy="37050"/>
            </a:xfrm>
            <a:custGeom>
              <a:rect b="b" l="l" r="r" t="t"/>
              <a:pathLst>
                <a:path extrusionOk="0" h="1482" w="1142">
                  <a:moveTo>
                    <a:pt x="802" y="1"/>
                  </a:moveTo>
                  <a:cubicBezTo>
                    <a:pt x="665" y="1"/>
                    <a:pt x="545" y="63"/>
                    <a:pt x="500" y="164"/>
                  </a:cubicBezTo>
                  <a:cubicBezTo>
                    <a:pt x="350" y="509"/>
                    <a:pt x="198" y="854"/>
                    <a:pt x="49" y="1196"/>
                  </a:cubicBezTo>
                  <a:cubicBezTo>
                    <a:pt x="1" y="1310"/>
                    <a:pt x="107" y="1447"/>
                    <a:pt x="264" y="1475"/>
                  </a:cubicBezTo>
                  <a:cubicBezTo>
                    <a:pt x="290" y="1480"/>
                    <a:pt x="316" y="1482"/>
                    <a:pt x="340" y="1482"/>
                  </a:cubicBezTo>
                  <a:cubicBezTo>
                    <a:pt x="478" y="1482"/>
                    <a:pt x="597" y="1419"/>
                    <a:pt x="642" y="1318"/>
                  </a:cubicBezTo>
                  <a:cubicBezTo>
                    <a:pt x="792" y="973"/>
                    <a:pt x="944" y="628"/>
                    <a:pt x="1094" y="286"/>
                  </a:cubicBezTo>
                  <a:cubicBezTo>
                    <a:pt x="1142" y="172"/>
                    <a:pt x="1035" y="35"/>
                    <a:pt x="878" y="7"/>
                  </a:cubicBezTo>
                  <a:cubicBezTo>
                    <a:pt x="852" y="3"/>
                    <a:pt x="827" y="1"/>
                    <a:pt x="8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2707700" y="3867350"/>
              <a:ext cx="22225" cy="38350"/>
            </a:xfrm>
            <a:custGeom>
              <a:rect b="b" l="l" r="r" t="t"/>
              <a:pathLst>
                <a:path extrusionOk="0" h="1534" w="889">
                  <a:moveTo>
                    <a:pt x="319" y="1"/>
                  </a:moveTo>
                  <a:cubicBezTo>
                    <a:pt x="292" y="1"/>
                    <a:pt x="266" y="4"/>
                    <a:pt x="241" y="10"/>
                  </a:cubicBezTo>
                  <a:cubicBezTo>
                    <a:pt x="69" y="50"/>
                    <a:pt x="0" y="162"/>
                    <a:pt x="28" y="286"/>
                  </a:cubicBezTo>
                  <a:cubicBezTo>
                    <a:pt x="107" y="646"/>
                    <a:pt x="188" y="1006"/>
                    <a:pt x="269" y="1369"/>
                  </a:cubicBezTo>
                  <a:cubicBezTo>
                    <a:pt x="290" y="1467"/>
                    <a:pt x="438" y="1534"/>
                    <a:pt x="572" y="1534"/>
                  </a:cubicBezTo>
                  <a:cubicBezTo>
                    <a:pt x="598" y="1534"/>
                    <a:pt x="623" y="1531"/>
                    <a:pt x="647" y="1526"/>
                  </a:cubicBezTo>
                  <a:cubicBezTo>
                    <a:pt x="820" y="1486"/>
                    <a:pt x="888" y="1374"/>
                    <a:pt x="863" y="1247"/>
                  </a:cubicBezTo>
                  <a:cubicBezTo>
                    <a:pt x="782" y="887"/>
                    <a:pt x="700" y="527"/>
                    <a:pt x="619" y="167"/>
                  </a:cubicBezTo>
                  <a:cubicBezTo>
                    <a:pt x="598" y="70"/>
                    <a:pt x="452" y="1"/>
                    <a:pt x="3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2638225" y="3806325"/>
              <a:ext cx="36650" cy="23825"/>
            </a:xfrm>
            <a:custGeom>
              <a:rect b="b" l="l" r="r" t="t"/>
              <a:pathLst>
                <a:path extrusionOk="0" h="953" w="1466">
                  <a:moveTo>
                    <a:pt x="1168" y="1"/>
                  </a:moveTo>
                  <a:cubicBezTo>
                    <a:pt x="1165" y="1"/>
                    <a:pt x="1162" y="1"/>
                    <a:pt x="1159" y="1"/>
                  </a:cubicBezTo>
                  <a:cubicBezTo>
                    <a:pt x="1073" y="3"/>
                    <a:pt x="1009" y="29"/>
                    <a:pt x="941" y="67"/>
                  </a:cubicBezTo>
                  <a:lnTo>
                    <a:pt x="91" y="569"/>
                  </a:lnTo>
                  <a:cubicBezTo>
                    <a:pt x="33" y="602"/>
                    <a:pt x="0" y="675"/>
                    <a:pt x="0" y="729"/>
                  </a:cubicBezTo>
                  <a:cubicBezTo>
                    <a:pt x="0" y="782"/>
                    <a:pt x="36" y="848"/>
                    <a:pt x="91" y="886"/>
                  </a:cubicBezTo>
                  <a:cubicBezTo>
                    <a:pt x="145" y="924"/>
                    <a:pt x="215" y="952"/>
                    <a:pt x="291" y="952"/>
                  </a:cubicBezTo>
                  <a:cubicBezTo>
                    <a:pt x="297" y="952"/>
                    <a:pt x="303" y="952"/>
                    <a:pt x="309" y="952"/>
                  </a:cubicBezTo>
                  <a:cubicBezTo>
                    <a:pt x="396" y="949"/>
                    <a:pt x="459" y="926"/>
                    <a:pt x="525" y="886"/>
                  </a:cubicBezTo>
                  <a:lnTo>
                    <a:pt x="1377" y="386"/>
                  </a:lnTo>
                  <a:cubicBezTo>
                    <a:pt x="1433" y="353"/>
                    <a:pt x="1466" y="277"/>
                    <a:pt x="1466" y="227"/>
                  </a:cubicBezTo>
                  <a:cubicBezTo>
                    <a:pt x="1466" y="171"/>
                    <a:pt x="1433" y="105"/>
                    <a:pt x="1377" y="67"/>
                  </a:cubicBezTo>
                  <a:cubicBezTo>
                    <a:pt x="1321" y="30"/>
                    <a:pt x="1246" y="1"/>
                    <a:pt x="1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2646450" y="3895425"/>
              <a:ext cx="32375" cy="38375"/>
            </a:xfrm>
            <a:custGeom>
              <a:rect b="b" l="l" r="r" t="t"/>
              <a:pathLst>
                <a:path extrusionOk="0" h="1535" w="1295">
                  <a:moveTo>
                    <a:pt x="361" y="0"/>
                  </a:moveTo>
                  <a:cubicBezTo>
                    <a:pt x="334" y="0"/>
                    <a:pt x="306" y="3"/>
                    <a:pt x="277" y="10"/>
                  </a:cubicBezTo>
                  <a:cubicBezTo>
                    <a:pt x="133" y="46"/>
                    <a:pt x="1" y="170"/>
                    <a:pt x="62" y="286"/>
                  </a:cubicBezTo>
                  <a:lnTo>
                    <a:pt x="640" y="1367"/>
                  </a:lnTo>
                  <a:cubicBezTo>
                    <a:pt x="688" y="1459"/>
                    <a:pt x="799" y="1534"/>
                    <a:pt x="932" y="1534"/>
                  </a:cubicBezTo>
                  <a:cubicBezTo>
                    <a:pt x="960" y="1534"/>
                    <a:pt x="988" y="1531"/>
                    <a:pt x="1018" y="1524"/>
                  </a:cubicBezTo>
                  <a:cubicBezTo>
                    <a:pt x="1162" y="1491"/>
                    <a:pt x="1294" y="1367"/>
                    <a:pt x="1233" y="1248"/>
                  </a:cubicBezTo>
                  <a:cubicBezTo>
                    <a:pt x="1040" y="887"/>
                    <a:pt x="848" y="527"/>
                    <a:pt x="655" y="167"/>
                  </a:cubicBezTo>
                  <a:cubicBezTo>
                    <a:pt x="607" y="77"/>
                    <a:pt x="495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2703575" y="3930675"/>
              <a:ext cx="41500" cy="24275"/>
            </a:xfrm>
            <a:custGeom>
              <a:rect b="b" l="l" r="r" t="t"/>
              <a:pathLst>
                <a:path extrusionOk="0" h="971" w="1660">
                  <a:moveTo>
                    <a:pt x="1331" y="1"/>
                  </a:moveTo>
                  <a:cubicBezTo>
                    <a:pt x="1281" y="1"/>
                    <a:pt x="1232" y="11"/>
                    <a:pt x="1187" y="33"/>
                  </a:cubicBezTo>
                  <a:cubicBezTo>
                    <a:pt x="845" y="205"/>
                    <a:pt x="503" y="378"/>
                    <a:pt x="163" y="548"/>
                  </a:cubicBezTo>
                  <a:cubicBezTo>
                    <a:pt x="94" y="583"/>
                    <a:pt x="44" y="624"/>
                    <a:pt x="21" y="685"/>
                  </a:cubicBezTo>
                  <a:cubicBezTo>
                    <a:pt x="1" y="738"/>
                    <a:pt x="11" y="809"/>
                    <a:pt x="51" y="857"/>
                  </a:cubicBezTo>
                  <a:cubicBezTo>
                    <a:pt x="111" y="923"/>
                    <a:pt x="220" y="970"/>
                    <a:pt x="329" y="970"/>
                  </a:cubicBezTo>
                  <a:cubicBezTo>
                    <a:pt x="378" y="970"/>
                    <a:pt x="428" y="960"/>
                    <a:pt x="472" y="938"/>
                  </a:cubicBezTo>
                  <a:cubicBezTo>
                    <a:pt x="815" y="766"/>
                    <a:pt x="1157" y="593"/>
                    <a:pt x="1497" y="421"/>
                  </a:cubicBezTo>
                  <a:cubicBezTo>
                    <a:pt x="1565" y="388"/>
                    <a:pt x="1616" y="345"/>
                    <a:pt x="1639" y="286"/>
                  </a:cubicBezTo>
                  <a:cubicBezTo>
                    <a:pt x="1659" y="233"/>
                    <a:pt x="1649" y="160"/>
                    <a:pt x="1608" y="114"/>
                  </a:cubicBezTo>
                  <a:cubicBezTo>
                    <a:pt x="1549" y="48"/>
                    <a:pt x="1440" y="1"/>
                    <a:pt x="13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659075" y="3954375"/>
              <a:ext cx="33250" cy="32500"/>
            </a:xfrm>
            <a:custGeom>
              <a:rect b="b" l="l" r="r" t="t"/>
              <a:pathLst>
                <a:path extrusionOk="0" h="1300" w="1330">
                  <a:moveTo>
                    <a:pt x="342" y="0"/>
                  </a:moveTo>
                  <a:cubicBezTo>
                    <a:pt x="290" y="0"/>
                    <a:pt x="238" y="10"/>
                    <a:pt x="193" y="31"/>
                  </a:cubicBezTo>
                  <a:cubicBezTo>
                    <a:pt x="49" y="99"/>
                    <a:pt x="0" y="229"/>
                    <a:pt x="82" y="340"/>
                  </a:cubicBezTo>
                  <a:lnTo>
                    <a:pt x="718" y="1187"/>
                  </a:lnTo>
                  <a:cubicBezTo>
                    <a:pt x="769" y="1257"/>
                    <a:pt x="879" y="1300"/>
                    <a:pt x="988" y="1300"/>
                  </a:cubicBezTo>
                  <a:cubicBezTo>
                    <a:pt x="1040" y="1300"/>
                    <a:pt x="1092" y="1290"/>
                    <a:pt x="1136" y="1268"/>
                  </a:cubicBezTo>
                  <a:cubicBezTo>
                    <a:pt x="1281" y="1200"/>
                    <a:pt x="1329" y="1070"/>
                    <a:pt x="1248" y="959"/>
                  </a:cubicBezTo>
                  <a:cubicBezTo>
                    <a:pt x="1035" y="677"/>
                    <a:pt x="825" y="396"/>
                    <a:pt x="614" y="112"/>
                  </a:cubicBezTo>
                  <a:cubicBezTo>
                    <a:pt x="561" y="42"/>
                    <a:pt x="450" y="0"/>
                    <a:pt x="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2646000" y="4008350"/>
              <a:ext cx="25025" cy="30225"/>
            </a:xfrm>
            <a:custGeom>
              <a:rect b="b" l="l" r="r" t="t"/>
              <a:pathLst>
                <a:path extrusionOk="0" h="1209" w="1001">
                  <a:moveTo>
                    <a:pt x="348" y="0"/>
                  </a:moveTo>
                  <a:cubicBezTo>
                    <a:pt x="320" y="0"/>
                    <a:pt x="292" y="3"/>
                    <a:pt x="265" y="10"/>
                  </a:cubicBezTo>
                  <a:cubicBezTo>
                    <a:pt x="110" y="45"/>
                    <a:pt x="1" y="164"/>
                    <a:pt x="52" y="286"/>
                  </a:cubicBezTo>
                  <a:cubicBezTo>
                    <a:pt x="153" y="537"/>
                    <a:pt x="255" y="788"/>
                    <a:pt x="359" y="1042"/>
                  </a:cubicBezTo>
                  <a:cubicBezTo>
                    <a:pt x="397" y="1135"/>
                    <a:pt x="523" y="1208"/>
                    <a:pt x="656" y="1208"/>
                  </a:cubicBezTo>
                  <a:cubicBezTo>
                    <a:pt x="683" y="1208"/>
                    <a:pt x="710" y="1205"/>
                    <a:pt x="736" y="1199"/>
                  </a:cubicBezTo>
                  <a:cubicBezTo>
                    <a:pt x="891" y="1161"/>
                    <a:pt x="1000" y="1042"/>
                    <a:pt x="949" y="920"/>
                  </a:cubicBezTo>
                  <a:lnTo>
                    <a:pt x="645" y="167"/>
                  </a:lnTo>
                  <a:cubicBezTo>
                    <a:pt x="607" y="72"/>
                    <a:pt x="482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724575" y="3975325"/>
              <a:ext cx="20300" cy="34775"/>
            </a:xfrm>
            <a:custGeom>
              <a:rect b="b" l="l" r="r" t="t"/>
              <a:pathLst>
                <a:path extrusionOk="0" h="1391" w="812">
                  <a:moveTo>
                    <a:pt x="308" y="1"/>
                  </a:moveTo>
                  <a:cubicBezTo>
                    <a:pt x="280" y="1"/>
                    <a:pt x="253" y="3"/>
                    <a:pt x="228" y="9"/>
                  </a:cubicBezTo>
                  <a:cubicBezTo>
                    <a:pt x="155" y="27"/>
                    <a:pt x="84" y="60"/>
                    <a:pt x="46" y="111"/>
                  </a:cubicBezTo>
                  <a:cubicBezTo>
                    <a:pt x="3" y="169"/>
                    <a:pt x="0" y="222"/>
                    <a:pt x="13" y="286"/>
                  </a:cubicBezTo>
                  <a:cubicBezTo>
                    <a:pt x="79" y="598"/>
                    <a:pt x="142" y="912"/>
                    <a:pt x="205" y="1224"/>
                  </a:cubicBezTo>
                  <a:cubicBezTo>
                    <a:pt x="216" y="1277"/>
                    <a:pt x="289" y="1333"/>
                    <a:pt x="347" y="1358"/>
                  </a:cubicBezTo>
                  <a:cubicBezTo>
                    <a:pt x="391" y="1379"/>
                    <a:pt x="449" y="1390"/>
                    <a:pt x="504" y="1390"/>
                  </a:cubicBezTo>
                  <a:cubicBezTo>
                    <a:pt x="532" y="1390"/>
                    <a:pt x="559" y="1387"/>
                    <a:pt x="583" y="1381"/>
                  </a:cubicBezTo>
                  <a:cubicBezTo>
                    <a:pt x="659" y="1364"/>
                    <a:pt x="730" y="1331"/>
                    <a:pt x="768" y="1280"/>
                  </a:cubicBezTo>
                  <a:cubicBezTo>
                    <a:pt x="809" y="1222"/>
                    <a:pt x="812" y="1168"/>
                    <a:pt x="799" y="1105"/>
                  </a:cubicBezTo>
                  <a:cubicBezTo>
                    <a:pt x="735" y="793"/>
                    <a:pt x="672" y="478"/>
                    <a:pt x="606" y="167"/>
                  </a:cubicBezTo>
                  <a:cubicBezTo>
                    <a:pt x="596" y="113"/>
                    <a:pt x="525" y="58"/>
                    <a:pt x="467" y="32"/>
                  </a:cubicBezTo>
                  <a:cubicBezTo>
                    <a:pt x="423" y="12"/>
                    <a:pt x="364" y="1"/>
                    <a:pt x="3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690825" y="4018775"/>
              <a:ext cx="17475" cy="33575"/>
            </a:xfrm>
            <a:custGeom>
              <a:rect b="b" l="l" r="r" t="t"/>
              <a:pathLst>
                <a:path extrusionOk="0" h="1343" w="699">
                  <a:moveTo>
                    <a:pt x="334" y="0"/>
                  </a:moveTo>
                  <a:cubicBezTo>
                    <a:pt x="329" y="0"/>
                    <a:pt x="323" y="1"/>
                    <a:pt x="318" y="1"/>
                  </a:cubicBezTo>
                  <a:cubicBezTo>
                    <a:pt x="158" y="6"/>
                    <a:pt x="1" y="100"/>
                    <a:pt x="11" y="227"/>
                  </a:cubicBezTo>
                  <a:cubicBezTo>
                    <a:pt x="31" y="523"/>
                    <a:pt x="54" y="820"/>
                    <a:pt x="74" y="1117"/>
                  </a:cubicBezTo>
                  <a:cubicBezTo>
                    <a:pt x="82" y="1232"/>
                    <a:pt x="201" y="1343"/>
                    <a:pt x="365" y="1343"/>
                  </a:cubicBezTo>
                  <a:cubicBezTo>
                    <a:pt x="370" y="1343"/>
                    <a:pt x="376" y="1343"/>
                    <a:pt x="381" y="1342"/>
                  </a:cubicBezTo>
                  <a:cubicBezTo>
                    <a:pt x="541" y="1337"/>
                    <a:pt x="698" y="1243"/>
                    <a:pt x="688" y="1117"/>
                  </a:cubicBezTo>
                  <a:cubicBezTo>
                    <a:pt x="668" y="820"/>
                    <a:pt x="648" y="523"/>
                    <a:pt x="625" y="227"/>
                  </a:cubicBezTo>
                  <a:cubicBezTo>
                    <a:pt x="617" y="111"/>
                    <a:pt x="498" y="0"/>
                    <a:pt x="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635475" y="4063450"/>
              <a:ext cx="35100" cy="32300"/>
            </a:xfrm>
            <a:custGeom>
              <a:rect b="b" l="l" r="r" t="t"/>
              <a:pathLst>
                <a:path extrusionOk="0" h="1292" w="1404">
                  <a:moveTo>
                    <a:pt x="1054" y="0"/>
                  </a:moveTo>
                  <a:cubicBezTo>
                    <a:pt x="949" y="0"/>
                    <a:pt x="849" y="38"/>
                    <a:pt x="790" y="111"/>
                  </a:cubicBezTo>
                  <a:cubicBezTo>
                    <a:pt x="554" y="392"/>
                    <a:pt x="318" y="674"/>
                    <a:pt x="85" y="955"/>
                  </a:cubicBezTo>
                  <a:cubicBezTo>
                    <a:pt x="1" y="1057"/>
                    <a:pt x="49" y="1206"/>
                    <a:pt x="194" y="1262"/>
                  </a:cubicBezTo>
                  <a:cubicBezTo>
                    <a:pt x="244" y="1282"/>
                    <a:pt x="298" y="1291"/>
                    <a:pt x="351" y="1291"/>
                  </a:cubicBezTo>
                  <a:cubicBezTo>
                    <a:pt x="456" y="1291"/>
                    <a:pt x="556" y="1254"/>
                    <a:pt x="615" y="1183"/>
                  </a:cubicBezTo>
                  <a:cubicBezTo>
                    <a:pt x="851" y="899"/>
                    <a:pt x="1084" y="618"/>
                    <a:pt x="1320" y="336"/>
                  </a:cubicBezTo>
                  <a:cubicBezTo>
                    <a:pt x="1403" y="238"/>
                    <a:pt x="1355" y="85"/>
                    <a:pt x="1211" y="30"/>
                  </a:cubicBezTo>
                  <a:cubicBezTo>
                    <a:pt x="1161" y="10"/>
                    <a:pt x="1107" y="0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705225" y="4071825"/>
              <a:ext cx="34400" cy="29925"/>
            </a:xfrm>
            <a:custGeom>
              <a:rect b="b" l="l" r="r" t="t"/>
              <a:pathLst>
                <a:path extrusionOk="0" h="1197" w="1376">
                  <a:moveTo>
                    <a:pt x="349" y="0"/>
                  </a:moveTo>
                  <a:cubicBezTo>
                    <a:pt x="299" y="0"/>
                    <a:pt x="249" y="10"/>
                    <a:pt x="203" y="32"/>
                  </a:cubicBezTo>
                  <a:cubicBezTo>
                    <a:pt x="69" y="95"/>
                    <a:pt x="1" y="235"/>
                    <a:pt x="92" y="341"/>
                  </a:cubicBezTo>
                  <a:cubicBezTo>
                    <a:pt x="312" y="590"/>
                    <a:pt x="531" y="836"/>
                    <a:pt x="749" y="1084"/>
                  </a:cubicBezTo>
                  <a:cubicBezTo>
                    <a:pt x="809" y="1152"/>
                    <a:pt x="916" y="1197"/>
                    <a:pt x="1024" y="1197"/>
                  </a:cubicBezTo>
                  <a:cubicBezTo>
                    <a:pt x="1074" y="1197"/>
                    <a:pt x="1124" y="1187"/>
                    <a:pt x="1170" y="1165"/>
                  </a:cubicBezTo>
                  <a:cubicBezTo>
                    <a:pt x="1304" y="1102"/>
                    <a:pt x="1375" y="963"/>
                    <a:pt x="1281" y="859"/>
                  </a:cubicBezTo>
                  <a:cubicBezTo>
                    <a:pt x="1061" y="610"/>
                    <a:pt x="842" y="362"/>
                    <a:pt x="624" y="113"/>
                  </a:cubicBezTo>
                  <a:cubicBezTo>
                    <a:pt x="564" y="45"/>
                    <a:pt x="457" y="0"/>
                    <a:pt x="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676000" y="4093900"/>
              <a:ext cx="22725" cy="38350"/>
            </a:xfrm>
            <a:custGeom>
              <a:rect b="b" l="l" r="r" t="t"/>
              <a:pathLst>
                <a:path extrusionOk="0" h="1534" w="909">
                  <a:moveTo>
                    <a:pt x="320" y="1"/>
                  </a:moveTo>
                  <a:cubicBezTo>
                    <a:pt x="295" y="1"/>
                    <a:pt x="270" y="3"/>
                    <a:pt x="246" y="9"/>
                  </a:cubicBezTo>
                  <a:cubicBezTo>
                    <a:pt x="74" y="49"/>
                    <a:pt x="0" y="163"/>
                    <a:pt x="31" y="288"/>
                  </a:cubicBezTo>
                  <a:cubicBezTo>
                    <a:pt x="117" y="648"/>
                    <a:pt x="201" y="1008"/>
                    <a:pt x="287" y="1368"/>
                  </a:cubicBezTo>
                  <a:cubicBezTo>
                    <a:pt x="310" y="1465"/>
                    <a:pt x="455" y="1534"/>
                    <a:pt x="587" y="1534"/>
                  </a:cubicBezTo>
                  <a:cubicBezTo>
                    <a:pt x="614" y="1534"/>
                    <a:pt x="640" y="1531"/>
                    <a:pt x="665" y="1525"/>
                  </a:cubicBezTo>
                  <a:cubicBezTo>
                    <a:pt x="835" y="1484"/>
                    <a:pt x="908" y="1373"/>
                    <a:pt x="880" y="1249"/>
                  </a:cubicBezTo>
                  <a:cubicBezTo>
                    <a:pt x="794" y="889"/>
                    <a:pt x="708" y="528"/>
                    <a:pt x="624" y="168"/>
                  </a:cubicBezTo>
                  <a:cubicBezTo>
                    <a:pt x="601" y="70"/>
                    <a:pt x="454" y="1"/>
                    <a:pt x="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42800" y="4131500"/>
              <a:ext cx="21225" cy="40675"/>
            </a:xfrm>
            <a:custGeom>
              <a:rect b="b" l="l" r="r" t="t"/>
              <a:pathLst>
                <a:path extrusionOk="0" h="1627" w="849">
                  <a:moveTo>
                    <a:pt x="532" y="1"/>
                  </a:moveTo>
                  <a:cubicBezTo>
                    <a:pt x="529" y="1"/>
                    <a:pt x="525" y="1"/>
                    <a:pt x="522" y="1"/>
                  </a:cubicBezTo>
                  <a:cubicBezTo>
                    <a:pt x="339" y="8"/>
                    <a:pt x="238" y="102"/>
                    <a:pt x="215" y="226"/>
                  </a:cubicBezTo>
                  <a:cubicBezTo>
                    <a:pt x="152" y="620"/>
                    <a:pt x="86" y="1010"/>
                    <a:pt x="20" y="1401"/>
                  </a:cubicBezTo>
                  <a:cubicBezTo>
                    <a:pt x="0" y="1515"/>
                    <a:pt x="167" y="1626"/>
                    <a:pt x="317" y="1626"/>
                  </a:cubicBezTo>
                  <a:cubicBezTo>
                    <a:pt x="320" y="1626"/>
                    <a:pt x="323" y="1626"/>
                    <a:pt x="327" y="1626"/>
                  </a:cubicBezTo>
                  <a:cubicBezTo>
                    <a:pt x="512" y="1621"/>
                    <a:pt x="613" y="1527"/>
                    <a:pt x="634" y="1401"/>
                  </a:cubicBezTo>
                  <a:cubicBezTo>
                    <a:pt x="700" y="1010"/>
                    <a:pt x="765" y="620"/>
                    <a:pt x="831" y="226"/>
                  </a:cubicBezTo>
                  <a:cubicBezTo>
                    <a:pt x="849" y="112"/>
                    <a:pt x="682" y="1"/>
                    <a:pt x="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06950" y="4144450"/>
              <a:ext cx="34750" cy="22975"/>
            </a:xfrm>
            <a:custGeom>
              <a:rect b="b" l="l" r="r" t="t"/>
              <a:pathLst>
                <a:path extrusionOk="0" h="919" w="1390">
                  <a:moveTo>
                    <a:pt x="309" y="0"/>
                  </a:moveTo>
                  <a:cubicBezTo>
                    <a:pt x="236" y="0"/>
                    <a:pt x="145" y="23"/>
                    <a:pt x="94" y="66"/>
                  </a:cubicBezTo>
                  <a:cubicBezTo>
                    <a:pt x="38" y="107"/>
                    <a:pt x="0" y="165"/>
                    <a:pt x="3" y="223"/>
                  </a:cubicBezTo>
                  <a:cubicBezTo>
                    <a:pt x="8" y="282"/>
                    <a:pt x="30" y="345"/>
                    <a:pt x="94" y="383"/>
                  </a:cubicBezTo>
                  <a:lnTo>
                    <a:pt x="862" y="852"/>
                  </a:lnTo>
                  <a:cubicBezTo>
                    <a:pt x="926" y="893"/>
                    <a:pt x="994" y="918"/>
                    <a:pt x="1080" y="918"/>
                  </a:cubicBezTo>
                  <a:cubicBezTo>
                    <a:pt x="1154" y="918"/>
                    <a:pt x="1245" y="895"/>
                    <a:pt x="1296" y="852"/>
                  </a:cubicBezTo>
                  <a:cubicBezTo>
                    <a:pt x="1352" y="809"/>
                    <a:pt x="1390" y="753"/>
                    <a:pt x="1387" y="695"/>
                  </a:cubicBezTo>
                  <a:cubicBezTo>
                    <a:pt x="1382" y="637"/>
                    <a:pt x="1359" y="573"/>
                    <a:pt x="1296" y="535"/>
                  </a:cubicBezTo>
                  <a:lnTo>
                    <a:pt x="527" y="66"/>
                  </a:lnTo>
                  <a:cubicBezTo>
                    <a:pt x="464" y="25"/>
                    <a:pt x="396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677775" y="4169100"/>
              <a:ext cx="19425" cy="33575"/>
            </a:xfrm>
            <a:custGeom>
              <a:rect b="b" l="l" r="r" t="t"/>
              <a:pathLst>
                <a:path extrusionOk="0" h="1343" w="777">
                  <a:moveTo>
                    <a:pt x="462" y="0"/>
                  </a:moveTo>
                  <a:cubicBezTo>
                    <a:pt x="459" y="0"/>
                    <a:pt x="455" y="0"/>
                    <a:pt x="452" y="1"/>
                  </a:cubicBezTo>
                  <a:cubicBezTo>
                    <a:pt x="272" y="6"/>
                    <a:pt x="163" y="100"/>
                    <a:pt x="145" y="224"/>
                  </a:cubicBezTo>
                  <a:lnTo>
                    <a:pt x="18" y="1116"/>
                  </a:lnTo>
                  <a:cubicBezTo>
                    <a:pt x="1" y="1233"/>
                    <a:pt x="163" y="1342"/>
                    <a:pt x="315" y="1342"/>
                  </a:cubicBezTo>
                  <a:cubicBezTo>
                    <a:pt x="318" y="1342"/>
                    <a:pt x="322" y="1342"/>
                    <a:pt x="325" y="1342"/>
                  </a:cubicBezTo>
                  <a:cubicBezTo>
                    <a:pt x="505" y="1337"/>
                    <a:pt x="614" y="1243"/>
                    <a:pt x="632" y="1116"/>
                  </a:cubicBezTo>
                  <a:cubicBezTo>
                    <a:pt x="675" y="820"/>
                    <a:pt x="718" y="523"/>
                    <a:pt x="759" y="224"/>
                  </a:cubicBezTo>
                  <a:cubicBezTo>
                    <a:pt x="776" y="11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648925" y="4215975"/>
              <a:ext cx="24875" cy="34800"/>
            </a:xfrm>
            <a:custGeom>
              <a:rect b="b" l="l" r="r" t="t"/>
              <a:pathLst>
                <a:path extrusionOk="0" h="1392" w="995">
                  <a:moveTo>
                    <a:pt x="339" y="0"/>
                  </a:moveTo>
                  <a:cubicBezTo>
                    <a:pt x="311" y="0"/>
                    <a:pt x="284" y="3"/>
                    <a:pt x="257" y="10"/>
                  </a:cubicBezTo>
                  <a:cubicBezTo>
                    <a:pt x="94" y="48"/>
                    <a:pt x="1" y="165"/>
                    <a:pt x="41" y="286"/>
                  </a:cubicBezTo>
                  <a:cubicBezTo>
                    <a:pt x="148" y="598"/>
                    <a:pt x="254" y="913"/>
                    <a:pt x="361" y="1225"/>
                  </a:cubicBezTo>
                  <a:cubicBezTo>
                    <a:pt x="392" y="1319"/>
                    <a:pt x="525" y="1391"/>
                    <a:pt x="658" y="1391"/>
                  </a:cubicBezTo>
                  <a:cubicBezTo>
                    <a:pt x="685" y="1391"/>
                    <a:pt x="712" y="1388"/>
                    <a:pt x="739" y="1382"/>
                  </a:cubicBezTo>
                  <a:cubicBezTo>
                    <a:pt x="901" y="1344"/>
                    <a:pt x="995" y="1227"/>
                    <a:pt x="954" y="1105"/>
                  </a:cubicBezTo>
                  <a:cubicBezTo>
                    <a:pt x="848" y="793"/>
                    <a:pt x="741" y="479"/>
                    <a:pt x="635" y="167"/>
                  </a:cubicBezTo>
                  <a:cubicBezTo>
                    <a:pt x="601" y="71"/>
                    <a:pt x="470" y="0"/>
                    <a:pt x="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699150" y="4206150"/>
              <a:ext cx="42550" cy="28800"/>
            </a:xfrm>
            <a:custGeom>
              <a:rect b="b" l="l" r="r" t="t"/>
              <a:pathLst>
                <a:path extrusionOk="0" h="1152" w="1702">
                  <a:moveTo>
                    <a:pt x="1364" y="1"/>
                  </a:moveTo>
                  <a:cubicBezTo>
                    <a:pt x="1287" y="1"/>
                    <a:pt x="1210" y="22"/>
                    <a:pt x="1146" y="66"/>
                  </a:cubicBezTo>
                  <a:cubicBezTo>
                    <a:pt x="804" y="299"/>
                    <a:pt x="464" y="535"/>
                    <a:pt x="122" y="768"/>
                  </a:cubicBezTo>
                  <a:cubicBezTo>
                    <a:pt x="3" y="849"/>
                    <a:pt x="0" y="1006"/>
                    <a:pt x="122" y="1088"/>
                  </a:cubicBezTo>
                  <a:cubicBezTo>
                    <a:pt x="184" y="1130"/>
                    <a:pt x="262" y="1151"/>
                    <a:pt x="339" y="1151"/>
                  </a:cubicBezTo>
                  <a:cubicBezTo>
                    <a:pt x="416" y="1151"/>
                    <a:pt x="493" y="1130"/>
                    <a:pt x="555" y="1088"/>
                  </a:cubicBezTo>
                  <a:cubicBezTo>
                    <a:pt x="898" y="854"/>
                    <a:pt x="1240" y="618"/>
                    <a:pt x="1583" y="385"/>
                  </a:cubicBezTo>
                  <a:cubicBezTo>
                    <a:pt x="1699" y="304"/>
                    <a:pt x="1702" y="147"/>
                    <a:pt x="1583" y="66"/>
                  </a:cubicBezTo>
                  <a:cubicBezTo>
                    <a:pt x="1519" y="22"/>
                    <a:pt x="1442" y="1"/>
                    <a:pt x="13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031675" y="3979100"/>
              <a:ext cx="32975" cy="34600"/>
            </a:xfrm>
            <a:custGeom>
              <a:rect b="b" l="l" r="r" t="t"/>
              <a:pathLst>
                <a:path extrusionOk="0" h="1384" w="1319">
                  <a:moveTo>
                    <a:pt x="979" y="1"/>
                  </a:moveTo>
                  <a:cubicBezTo>
                    <a:pt x="873" y="1"/>
                    <a:pt x="767" y="36"/>
                    <a:pt x="715" y="109"/>
                  </a:cubicBezTo>
                  <a:cubicBezTo>
                    <a:pt x="502" y="421"/>
                    <a:pt x="287" y="736"/>
                    <a:pt x="74" y="1048"/>
                  </a:cubicBezTo>
                  <a:cubicBezTo>
                    <a:pt x="0" y="1152"/>
                    <a:pt x="30" y="1296"/>
                    <a:pt x="183" y="1355"/>
                  </a:cubicBezTo>
                  <a:cubicBezTo>
                    <a:pt x="231" y="1374"/>
                    <a:pt x="287" y="1384"/>
                    <a:pt x="343" y="1384"/>
                  </a:cubicBezTo>
                  <a:cubicBezTo>
                    <a:pt x="449" y="1384"/>
                    <a:pt x="554" y="1349"/>
                    <a:pt x="604" y="1276"/>
                  </a:cubicBezTo>
                  <a:cubicBezTo>
                    <a:pt x="817" y="961"/>
                    <a:pt x="1032" y="650"/>
                    <a:pt x="1248" y="338"/>
                  </a:cubicBezTo>
                  <a:cubicBezTo>
                    <a:pt x="1319" y="231"/>
                    <a:pt x="1288" y="87"/>
                    <a:pt x="1136" y="28"/>
                  </a:cubicBezTo>
                  <a:cubicBezTo>
                    <a:pt x="1089" y="10"/>
                    <a:pt x="1034" y="1"/>
                    <a:pt x="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077575" y="3962575"/>
              <a:ext cx="39375" cy="19450"/>
            </a:xfrm>
            <a:custGeom>
              <a:rect b="b" l="l" r="r" t="t"/>
              <a:pathLst>
                <a:path extrusionOk="0" h="778" w="1575">
                  <a:moveTo>
                    <a:pt x="329" y="0"/>
                  </a:moveTo>
                  <a:cubicBezTo>
                    <a:pt x="305" y="0"/>
                    <a:pt x="281" y="3"/>
                    <a:pt x="256" y="7"/>
                  </a:cubicBezTo>
                  <a:cubicBezTo>
                    <a:pt x="185" y="22"/>
                    <a:pt x="109" y="63"/>
                    <a:pt x="74" y="111"/>
                  </a:cubicBezTo>
                  <a:cubicBezTo>
                    <a:pt x="0" y="212"/>
                    <a:pt x="30" y="365"/>
                    <a:pt x="183" y="420"/>
                  </a:cubicBezTo>
                  <a:cubicBezTo>
                    <a:pt x="484" y="529"/>
                    <a:pt x="784" y="639"/>
                    <a:pt x="1083" y="748"/>
                  </a:cubicBezTo>
                  <a:cubicBezTo>
                    <a:pt x="1133" y="767"/>
                    <a:pt x="1187" y="777"/>
                    <a:pt x="1242" y="777"/>
                  </a:cubicBezTo>
                  <a:cubicBezTo>
                    <a:pt x="1268" y="777"/>
                    <a:pt x="1293" y="775"/>
                    <a:pt x="1319" y="770"/>
                  </a:cubicBezTo>
                  <a:cubicBezTo>
                    <a:pt x="1390" y="755"/>
                    <a:pt x="1468" y="715"/>
                    <a:pt x="1501" y="666"/>
                  </a:cubicBezTo>
                  <a:cubicBezTo>
                    <a:pt x="1575" y="565"/>
                    <a:pt x="1547" y="415"/>
                    <a:pt x="1392" y="357"/>
                  </a:cubicBezTo>
                  <a:lnTo>
                    <a:pt x="495" y="30"/>
                  </a:lnTo>
                  <a:cubicBezTo>
                    <a:pt x="441" y="12"/>
                    <a:pt x="386" y="0"/>
                    <a:pt x="3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071100" y="4007050"/>
              <a:ext cx="15675" cy="38275"/>
            </a:xfrm>
            <a:custGeom>
              <a:rect b="b" l="l" r="r" t="t"/>
              <a:pathLst>
                <a:path extrusionOk="0" h="1531" w="627">
                  <a:moveTo>
                    <a:pt x="333" y="0"/>
                  </a:moveTo>
                  <a:cubicBezTo>
                    <a:pt x="328" y="0"/>
                    <a:pt x="323" y="0"/>
                    <a:pt x="317" y="1"/>
                  </a:cubicBezTo>
                  <a:cubicBezTo>
                    <a:pt x="150" y="6"/>
                    <a:pt x="13" y="100"/>
                    <a:pt x="11" y="224"/>
                  </a:cubicBezTo>
                  <a:cubicBezTo>
                    <a:pt x="8" y="584"/>
                    <a:pt x="5" y="944"/>
                    <a:pt x="3" y="1304"/>
                  </a:cubicBezTo>
                  <a:cubicBezTo>
                    <a:pt x="0" y="1421"/>
                    <a:pt x="139" y="1530"/>
                    <a:pt x="299" y="1530"/>
                  </a:cubicBezTo>
                  <a:cubicBezTo>
                    <a:pt x="303" y="1530"/>
                    <a:pt x="306" y="1530"/>
                    <a:pt x="310" y="1530"/>
                  </a:cubicBezTo>
                  <a:cubicBezTo>
                    <a:pt x="477" y="1525"/>
                    <a:pt x="617" y="1431"/>
                    <a:pt x="617" y="1304"/>
                  </a:cubicBezTo>
                  <a:lnTo>
                    <a:pt x="627" y="224"/>
                  </a:lnTo>
                  <a:cubicBezTo>
                    <a:pt x="627" y="111"/>
                    <a:pt x="494" y="0"/>
                    <a:pt x="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039400" y="4050525"/>
              <a:ext cx="23025" cy="32325"/>
            </a:xfrm>
            <a:custGeom>
              <a:rect b="b" l="l" r="r" t="t"/>
              <a:pathLst>
                <a:path extrusionOk="0" h="1293" w="921">
                  <a:moveTo>
                    <a:pt x="599" y="1"/>
                  </a:moveTo>
                  <a:cubicBezTo>
                    <a:pt x="463" y="1"/>
                    <a:pt x="324" y="60"/>
                    <a:pt x="292" y="164"/>
                  </a:cubicBezTo>
                  <a:cubicBezTo>
                    <a:pt x="206" y="445"/>
                    <a:pt x="122" y="727"/>
                    <a:pt x="36" y="1008"/>
                  </a:cubicBezTo>
                  <a:cubicBezTo>
                    <a:pt x="0" y="1125"/>
                    <a:pt x="84" y="1259"/>
                    <a:pt x="251" y="1287"/>
                  </a:cubicBezTo>
                  <a:cubicBezTo>
                    <a:pt x="275" y="1291"/>
                    <a:pt x="299" y="1293"/>
                    <a:pt x="323" y="1293"/>
                  </a:cubicBezTo>
                  <a:cubicBezTo>
                    <a:pt x="459" y="1293"/>
                    <a:pt x="597" y="1233"/>
                    <a:pt x="629" y="1130"/>
                  </a:cubicBezTo>
                  <a:lnTo>
                    <a:pt x="885" y="283"/>
                  </a:lnTo>
                  <a:cubicBezTo>
                    <a:pt x="921" y="169"/>
                    <a:pt x="837" y="34"/>
                    <a:pt x="670" y="6"/>
                  </a:cubicBezTo>
                  <a:cubicBezTo>
                    <a:pt x="647" y="3"/>
                    <a:pt x="623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071975" y="4077500"/>
              <a:ext cx="34775" cy="24175"/>
            </a:xfrm>
            <a:custGeom>
              <a:rect b="b" l="l" r="r" t="t"/>
              <a:pathLst>
                <a:path extrusionOk="0" h="967" w="1391">
                  <a:moveTo>
                    <a:pt x="310" y="0"/>
                  </a:moveTo>
                  <a:cubicBezTo>
                    <a:pt x="237" y="0"/>
                    <a:pt x="145" y="23"/>
                    <a:pt x="95" y="66"/>
                  </a:cubicBezTo>
                  <a:cubicBezTo>
                    <a:pt x="39" y="109"/>
                    <a:pt x="1" y="165"/>
                    <a:pt x="3" y="226"/>
                  </a:cubicBezTo>
                  <a:cubicBezTo>
                    <a:pt x="6" y="284"/>
                    <a:pt x="34" y="342"/>
                    <a:pt x="95" y="383"/>
                  </a:cubicBezTo>
                  <a:lnTo>
                    <a:pt x="863" y="900"/>
                  </a:lnTo>
                  <a:cubicBezTo>
                    <a:pt x="921" y="941"/>
                    <a:pt x="998" y="966"/>
                    <a:pt x="1081" y="966"/>
                  </a:cubicBezTo>
                  <a:cubicBezTo>
                    <a:pt x="1155" y="966"/>
                    <a:pt x="1246" y="944"/>
                    <a:pt x="1297" y="900"/>
                  </a:cubicBezTo>
                  <a:cubicBezTo>
                    <a:pt x="1350" y="857"/>
                    <a:pt x="1391" y="802"/>
                    <a:pt x="1388" y="741"/>
                  </a:cubicBezTo>
                  <a:cubicBezTo>
                    <a:pt x="1383" y="682"/>
                    <a:pt x="1358" y="624"/>
                    <a:pt x="1297" y="583"/>
                  </a:cubicBezTo>
                  <a:cubicBezTo>
                    <a:pt x="1041" y="411"/>
                    <a:pt x="784" y="239"/>
                    <a:pt x="528" y="66"/>
                  </a:cubicBezTo>
                  <a:cubicBezTo>
                    <a:pt x="468" y="26"/>
                    <a:pt x="394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045050" y="4112475"/>
              <a:ext cx="36225" cy="35925"/>
            </a:xfrm>
            <a:custGeom>
              <a:rect b="b" l="l" r="r" t="t"/>
              <a:pathLst>
                <a:path extrusionOk="0" h="1437" w="1449">
                  <a:moveTo>
                    <a:pt x="1103" y="1"/>
                  </a:moveTo>
                  <a:cubicBezTo>
                    <a:pt x="998" y="1"/>
                    <a:pt x="895" y="38"/>
                    <a:pt x="840" y="110"/>
                  </a:cubicBezTo>
                  <a:cubicBezTo>
                    <a:pt x="586" y="440"/>
                    <a:pt x="332" y="769"/>
                    <a:pt x="79" y="1099"/>
                  </a:cubicBezTo>
                  <a:cubicBezTo>
                    <a:pt x="0" y="1203"/>
                    <a:pt x="41" y="1350"/>
                    <a:pt x="190" y="1408"/>
                  </a:cubicBezTo>
                  <a:cubicBezTo>
                    <a:pt x="239" y="1427"/>
                    <a:pt x="292" y="1436"/>
                    <a:pt x="345" y="1436"/>
                  </a:cubicBezTo>
                  <a:cubicBezTo>
                    <a:pt x="450" y="1436"/>
                    <a:pt x="553" y="1400"/>
                    <a:pt x="609" y="1327"/>
                  </a:cubicBezTo>
                  <a:cubicBezTo>
                    <a:pt x="862" y="998"/>
                    <a:pt x="1116" y="668"/>
                    <a:pt x="1370" y="338"/>
                  </a:cubicBezTo>
                  <a:cubicBezTo>
                    <a:pt x="1448" y="234"/>
                    <a:pt x="1408" y="87"/>
                    <a:pt x="1258" y="29"/>
                  </a:cubicBezTo>
                  <a:cubicBezTo>
                    <a:pt x="1210" y="10"/>
                    <a:pt x="1156" y="1"/>
                    <a:pt x="1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039275" y="4165575"/>
              <a:ext cx="22650" cy="43025"/>
            </a:xfrm>
            <a:custGeom>
              <a:rect b="b" l="l" r="r" t="t"/>
              <a:pathLst>
                <a:path extrusionOk="0" h="1721" w="906">
                  <a:moveTo>
                    <a:pt x="317" y="1"/>
                  </a:moveTo>
                  <a:cubicBezTo>
                    <a:pt x="290" y="1"/>
                    <a:pt x="263" y="4"/>
                    <a:pt x="239" y="10"/>
                  </a:cubicBezTo>
                  <a:cubicBezTo>
                    <a:pt x="66" y="50"/>
                    <a:pt x="0" y="162"/>
                    <a:pt x="26" y="286"/>
                  </a:cubicBezTo>
                  <a:cubicBezTo>
                    <a:pt x="112" y="710"/>
                    <a:pt x="198" y="1131"/>
                    <a:pt x="287" y="1554"/>
                  </a:cubicBezTo>
                  <a:cubicBezTo>
                    <a:pt x="306" y="1651"/>
                    <a:pt x="455" y="1720"/>
                    <a:pt x="587" y="1720"/>
                  </a:cubicBezTo>
                  <a:cubicBezTo>
                    <a:pt x="614" y="1720"/>
                    <a:pt x="640" y="1717"/>
                    <a:pt x="665" y="1711"/>
                  </a:cubicBezTo>
                  <a:cubicBezTo>
                    <a:pt x="837" y="1671"/>
                    <a:pt x="906" y="1559"/>
                    <a:pt x="878" y="1435"/>
                  </a:cubicBezTo>
                  <a:cubicBezTo>
                    <a:pt x="792" y="1011"/>
                    <a:pt x="705" y="588"/>
                    <a:pt x="619" y="167"/>
                  </a:cubicBezTo>
                  <a:cubicBezTo>
                    <a:pt x="598" y="70"/>
                    <a:pt x="451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078250" y="4148950"/>
              <a:ext cx="39475" cy="25325"/>
            </a:xfrm>
            <a:custGeom>
              <a:rect b="b" l="l" r="r" t="t"/>
              <a:pathLst>
                <a:path extrusionOk="0" h="1013" w="1579">
                  <a:moveTo>
                    <a:pt x="1282" y="0"/>
                  </a:moveTo>
                  <a:cubicBezTo>
                    <a:pt x="1278" y="0"/>
                    <a:pt x="1275" y="0"/>
                    <a:pt x="1271" y="0"/>
                  </a:cubicBezTo>
                  <a:cubicBezTo>
                    <a:pt x="1183" y="3"/>
                    <a:pt x="1119" y="26"/>
                    <a:pt x="1053" y="66"/>
                  </a:cubicBezTo>
                  <a:lnTo>
                    <a:pt x="90" y="629"/>
                  </a:lnTo>
                  <a:cubicBezTo>
                    <a:pt x="34" y="662"/>
                    <a:pt x="1" y="736"/>
                    <a:pt x="1" y="789"/>
                  </a:cubicBezTo>
                  <a:cubicBezTo>
                    <a:pt x="1" y="842"/>
                    <a:pt x="34" y="908"/>
                    <a:pt x="90" y="946"/>
                  </a:cubicBezTo>
                  <a:cubicBezTo>
                    <a:pt x="144" y="984"/>
                    <a:pt x="215" y="1013"/>
                    <a:pt x="290" y="1013"/>
                  </a:cubicBezTo>
                  <a:cubicBezTo>
                    <a:pt x="296" y="1013"/>
                    <a:pt x="302" y="1012"/>
                    <a:pt x="308" y="1012"/>
                  </a:cubicBezTo>
                  <a:cubicBezTo>
                    <a:pt x="394" y="1009"/>
                    <a:pt x="457" y="987"/>
                    <a:pt x="526" y="946"/>
                  </a:cubicBezTo>
                  <a:cubicBezTo>
                    <a:pt x="845" y="761"/>
                    <a:pt x="1167" y="573"/>
                    <a:pt x="1487" y="386"/>
                  </a:cubicBezTo>
                  <a:cubicBezTo>
                    <a:pt x="1545" y="350"/>
                    <a:pt x="1578" y="277"/>
                    <a:pt x="1578" y="226"/>
                  </a:cubicBezTo>
                  <a:cubicBezTo>
                    <a:pt x="1578" y="170"/>
                    <a:pt x="1545" y="104"/>
                    <a:pt x="1487" y="66"/>
                  </a:cubicBezTo>
                  <a:cubicBezTo>
                    <a:pt x="1431" y="27"/>
                    <a:pt x="1359" y="0"/>
                    <a:pt x="1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079725" y="4205350"/>
              <a:ext cx="29950" cy="32300"/>
            </a:xfrm>
            <a:custGeom>
              <a:rect b="b" l="l" r="r" t="t"/>
              <a:pathLst>
                <a:path extrusionOk="0" h="1292" w="1198">
                  <a:moveTo>
                    <a:pt x="335" y="1"/>
                  </a:moveTo>
                  <a:cubicBezTo>
                    <a:pt x="281" y="1"/>
                    <a:pt x="226" y="10"/>
                    <a:pt x="183" y="32"/>
                  </a:cubicBezTo>
                  <a:cubicBezTo>
                    <a:pt x="31" y="103"/>
                    <a:pt x="0" y="224"/>
                    <a:pt x="71" y="338"/>
                  </a:cubicBezTo>
                  <a:cubicBezTo>
                    <a:pt x="246" y="620"/>
                    <a:pt x="421" y="901"/>
                    <a:pt x="594" y="1180"/>
                  </a:cubicBezTo>
                  <a:cubicBezTo>
                    <a:pt x="624" y="1229"/>
                    <a:pt x="710" y="1272"/>
                    <a:pt x="779" y="1284"/>
                  </a:cubicBezTo>
                  <a:cubicBezTo>
                    <a:pt x="803" y="1289"/>
                    <a:pt x="830" y="1292"/>
                    <a:pt x="858" y="1292"/>
                  </a:cubicBezTo>
                  <a:cubicBezTo>
                    <a:pt x="913" y="1292"/>
                    <a:pt x="971" y="1282"/>
                    <a:pt x="1015" y="1262"/>
                  </a:cubicBezTo>
                  <a:cubicBezTo>
                    <a:pt x="1167" y="1191"/>
                    <a:pt x="1197" y="1069"/>
                    <a:pt x="1126" y="955"/>
                  </a:cubicBezTo>
                  <a:cubicBezTo>
                    <a:pt x="951" y="673"/>
                    <a:pt x="776" y="392"/>
                    <a:pt x="604" y="110"/>
                  </a:cubicBezTo>
                  <a:cubicBezTo>
                    <a:pt x="573" y="62"/>
                    <a:pt x="487" y="21"/>
                    <a:pt x="419" y="9"/>
                  </a:cubicBezTo>
                  <a:cubicBezTo>
                    <a:pt x="393" y="3"/>
                    <a:pt x="364" y="1"/>
                    <a:pt x="3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654875" y="405897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6" y="1"/>
                  </a:moveTo>
                  <a:cubicBezTo>
                    <a:pt x="1" y="1"/>
                    <a:pt x="1" y="503"/>
                    <a:pt x="356" y="503"/>
                  </a:cubicBezTo>
                  <a:cubicBezTo>
                    <a:pt x="711" y="503"/>
                    <a:pt x="71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740925" y="4083900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5" y="0"/>
                  </a:moveTo>
                  <a:cubicBezTo>
                    <a:pt x="0" y="0"/>
                    <a:pt x="0" y="505"/>
                    <a:pt x="355" y="505"/>
                  </a:cubicBezTo>
                  <a:cubicBezTo>
                    <a:pt x="708" y="505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710800" y="414297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6" y="1"/>
                  </a:moveTo>
                  <a:cubicBezTo>
                    <a:pt x="0" y="1"/>
                    <a:pt x="0" y="503"/>
                    <a:pt x="356" y="503"/>
                  </a:cubicBezTo>
                  <a:cubicBezTo>
                    <a:pt x="708" y="503"/>
                    <a:pt x="71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686450" y="4208600"/>
              <a:ext cx="17725" cy="12575"/>
            </a:xfrm>
            <a:custGeom>
              <a:rect b="b" l="l" r="r" t="t"/>
              <a:pathLst>
                <a:path extrusionOk="0" h="503" w="709">
                  <a:moveTo>
                    <a:pt x="353" y="0"/>
                  </a:moveTo>
                  <a:cubicBezTo>
                    <a:pt x="1" y="0"/>
                    <a:pt x="1" y="503"/>
                    <a:pt x="353" y="503"/>
                  </a:cubicBezTo>
                  <a:cubicBezTo>
                    <a:pt x="708" y="503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657725" y="4103600"/>
              <a:ext cx="17775" cy="12600"/>
            </a:xfrm>
            <a:custGeom>
              <a:rect b="b" l="l" r="r" t="t"/>
              <a:pathLst>
                <a:path extrusionOk="0" h="504" w="711">
                  <a:moveTo>
                    <a:pt x="356" y="1"/>
                  </a:moveTo>
                  <a:cubicBezTo>
                    <a:pt x="3" y="1"/>
                    <a:pt x="1" y="503"/>
                    <a:pt x="356" y="503"/>
                  </a:cubicBezTo>
                  <a:cubicBezTo>
                    <a:pt x="711" y="503"/>
                    <a:pt x="71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775275" y="413772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6" y="0"/>
                  </a:moveTo>
                  <a:cubicBezTo>
                    <a:pt x="3" y="0"/>
                    <a:pt x="1" y="502"/>
                    <a:pt x="356" y="502"/>
                  </a:cubicBezTo>
                  <a:cubicBezTo>
                    <a:pt x="711" y="502"/>
                    <a:pt x="711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752400" y="4209875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3" y="0"/>
                  </a:moveTo>
                  <a:cubicBezTo>
                    <a:pt x="0" y="0"/>
                    <a:pt x="0" y="505"/>
                    <a:pt x="353" y="505"/>
                  </a:cubicBezTo>
                  <a:cubicBezTo>
                    <a:pt x="708" y="505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828350" y="4224325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0"/>
                  </a:moveTo>
                  <a:cubicBezTo>
                    <a:pt x="0" y="0"/>
                    <a:pt x="0" y="505"/>
                    <a:pt x="355" y="505"/>
                  </a:cubicBezTo>
                  <a:cubicBezTo>
                    <a:pt x="708" y="505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842675" y="4188875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1"/>
                  </a:moveTo>
                  <a:cubicBezTo>
                    <a:pt x="0" y="1"/>
                    <a:pt x="0" y="505"/>
                    <a:pt x="355" y="505"/>
                  </a:cubicBezTo>
                  <a:cubicBezTo>
                    <a:pt x="710" y="505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662050" y="4174425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1"/>
                  </a:moveTo>
                  <a:cubicBezTo>
                    <a:pt x="0" y="1"/>
                    <a:pt x="0" y="505"/>
                    <a:pt x="355" y="505"/>
                  </a:cubicBezTo>
                  <a:cubicBezTo>
                    <a:pt x="710" y="505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779600" y="4108800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1"/>
                  </a:moveTo>
                  <a:cubicBezTo>
                    <a:pt x="3" y="1"/>
                    <a:pt x="0" y="506"/>
                    <a:pt x="355" y="506"/>
                  </a:cubicBezTo>
                  <a:cubicBezTo>
                    <a:pt x="710" y="506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816875" y="4062900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5" y="1"/>
                  </a:moveTo>
                  <a:cubicBezTo>
                    <a:pt x="0" y="1"/>
                    <a:pt x="0" y="503"/>
                    <a:pt x="355" y="503"/>
                  </a:cubicBezTo>
                  <a:cubicBezTo>
                    <a:pt x="710" y="503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928075" y="3968375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1"/>
                  </a:moveTo>
                  <a:cubicBezTo>
                    <a:pt x="3" y="1"/>
                    <a:pt x="0" y="505"/>
                    <a:pt x="355" y="505"/>
                  </a:cubicBezTo>
                  <a:cubicBezTo>
                    <a:pt x="711" y="505"/>
                    <a:pt x="711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919525" y="4064250"/>
              <a:ext cx="17700" cy="12575"/>
            </a:xfrm>
            <a:custGeom>
              <a:rect b="b" l="l" r="r" t="t"/>
              <a:pathLst>
                <a:path extrusionOk="0" h="503" w="708">
                  <a:moveTo>
                    <a:pt x="355" y="0"/>
                  </a:moveTo>
                  <a:cubicBezTo>
                    <a:pt x="0" y="0"/>
                    <a:pt x="0" y="502"/>
                    <a:pt x="355" y="502"/>
                  </a:cubicBezTo>
                  <a:cubicBezTo>
                    <a:pt x="708" y="502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860750" y="4014350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3" y="0"/>
                  </a:moveTo>
                  <a:cubicBezTo>
                    <a:pt x="0" y="0"/>
                    <a:pt x="0" y="505"/>
                    <a:pt x="353" y="505"/>
                  </a:cubicBezTo>
                  <a:cubicBezTo>
                    <a:pt x="708" y="505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873625" y="391462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5" y="0"/>
                  </a:moveTo>
                  <a:cubicBezTo>
                    <a:pt x="0" y="0"/>
                    <a:pt x="0" y="502"/>
                    <a:pt x="355" y="502"/>
                  </a:cubicBezTo>
                  <a:cubicBezTo>
                    <a:pt x="710" y="502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2790500" y="3901500"/>
              <a:ext cx="17700" cy="12575"/>
            </a:xfrm>
            <a:custGeom>
              <a:rect b="b" l="l" r="r" t="t"/>
              <a:pathLst>
                <a:path extrusionOk="0" h="503" w="708">
                  <a:moveTo>
                    <a:pt x="355" y="0"/>
                  </a:moveTo>
                  <a:cubicBezTo>
                    <a:pt x="0" y="0"/>
                    <a:pt x="0" y="502"/>
                    <a:pt x="355" y="502"/>
                  </a:cubicBezTo>
                  <a:cubicBezTo>
                    <a:pt x="708" y="502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2870750" y="3957925"/>
              <a:ext cx="17800" cy="12575"/>
            </a:xfrm>
            <a:custGeom>
              <a:rect b="b" l="l" r="r" t="t"/>
              <a:pathLst>
                <a:path extrusionOk="0" h="503" w="712">
                  <a:moveTo>
                    <a:pt x="356" y="0"/>
                  </a:moveTo>
                  <a:cubicBezTo>
                    <a:pt x="1" y="0"/>
                    <a:pt x="1" y="502"/>
                    <a:pt x="356" y="502"/>
                  </a:cubicBezTo>
                  <a:cubicBezTo>
                    <a:pt x="708" y="502"/>
                    <a:pt x="711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863600" y="4073375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5" y="0"/>
                  </a:moveTo>
                  <a:cubicBezTo>
                    <a:pt x="0" y="0"/>
                    <a:pt x="0" y="505"/>
                    <a:pt x="355" y="505"/>
                  </a:cubicBezTo>
                  <a:cubicBezTo>
                    <a:pt x="708" y="505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2866450" y="4149500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6" y="1"/>
                  </a:moveTo>
                  <a:cubicBezTo>
                    <a:pt x="1" y="1"/>
                    <a:pt x="1" y="506"/>
                    <a:pt x="356" y="506"/>
                  </a:cubicBezTo>
                  <a:cubicBezTo>
                    <a:pt x="708" y="506"/>
                    <a:pt x="71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910900" y="4165300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5" y="0"/>
                  </a:moveTo>
                  <a:cubicBezTo>
                    <a:pt x="0" y="0"/>
                    <a:pt x="0" y="503"/>
                    <a:pt x="355" y="503"/>
                  </a:cubicBezTo>
                  <a:cubicBezTo>
                    <a:pt x="708" y="503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932375" y="411147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6" y="0"/>
                  </a:moveTo>
                  <a:cubicBezTo>
                    <a:pt x="1" y="0"/>
                    <a:pt x="1" y="503"/>
                    <a:pt x="356" y="503"/>
                  </a:cubicBezTo>
                  <a:cubicBezTo>
                    <a:pt x="711" y="503"/>
                    <a:pt x="711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35250" y="4038000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5" y="0"/>
                  </a:moveTo>
                  <a:cubicBezTo>
                    <a:pt x="3" y="0"/>
                    <a:pt x="0" y="502"/>
                    <a:pt x="355" y="502"/>
                  </a:cubicBezTo>
                  <a:cubicBezTo>
                    <a:pt x="710" y="502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837800" y="4116725"/>
              <a:ext cx="17700" cy="12600"/>
            </a:xfrm>
            <a:custGeom>
              <a:rect b="b" l="l" r="r" t="t"/>
              <a:pathLst>
                <a:path extrusionOk="0" h="504" w="708">
                  <a:moveTo>
                    <a:pt x="355" y="1"/>
                  </a:moveTo>
                  <a:cubicBezTo>
                    <a:pt x="0" y="1"/>
                    <a:pt x="0" y="503"/>
                    <a:pt x="355" y="503"/>
                  </a:cubicBezTo>
                  <a:cubicBezTo>
                    <a:pt x="708" y="503"/>
                    <a:pt x="708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803375" y="4178425"/>
              <a:ext cx="17775" cy="12575"/>
            </a:xfrm>
            <a:custGeom>
              <a:rect b="b" l="l" r="r" t="t"/>
              <a:pathLst>
                <a:path extrusionOk="0" h="503" w="711">
                  <a:moveTo>
                    <a:pt x="355" y="0"/>
                  </a:moveTo>
                  <a:cubicBezTo>
                    <a:pt x="0" y="0"/>
                    <a:pt x="0" y="503"/>
                    <a:pt x="355" y="503"/>
                  </a:cubicBezTo>
                  <a:cubicBezTo>
                    <a:pt x="710" y="503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908050" y="4208600"/>
              <a:ext cx="17700" cy="12575"/>
            </a:xfrm>
            <a:custGeom>
              <a:rect b="b" l="l" r="r" t="t"/>
              <a:pathLst>
                <a:path extrusionOk="0" h="503" w="708">
                  <a:moveTo>
                    <a:pt x="355" y="0"/>
                  </a:moveTo>
                  <a:cubicBezTo>
                    <a:pt x="0" y="0"/>
                    <a:pt x="0" y="503"/>
                    <a:pt x="355" y="503"/>
                  </a:cubicBezTo>
                  <a:cubicBezTo>
                    <a:pt x="708" y="503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5150" y="3930350"/>
              <a:ext cx="17775" cy="12625"/>
            </a:xfrm>
            <a:custGeom>
              <a:rect b="b" l="l" r="r" t="t"/>
              <a:pathLst>
                <a:path extrusionOk="0" h="505" w="711">
                  <a:moveTo>
                    <a:pt x="355" y="0"/>
                  </a:moveTo>
                  <a:cubicBezTo>
                    <a:pt x="0" y="0"/>
                    <a:pt x="0" y="505"/>
                    <a:pt x="355" y="505"/>
                  </a:cubicBezTo>
                  <a:cubicBezTo>
                    <a:pt x="708" y="505"/>
                    <a:pt x="71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52300" y="3885700"/>
              <a:ext cx="17800" cy="12650"/>
            </a:xfrm>
            <a:custGeom>
              <a:rect b="b" l="l" r="r" t="t"/>
              <a:pathLst>
                <a:path extrusionOk="0" h="506" w="712">
                  <a:moveTo>
                    <a:pt x="356" y="1"/>
                  </a:moveTo>
                  <a:cubicBezTo>
                    <a:pt x="1" y="1"/>
                    <a:pt x="1" y="506"/>
                    <a:pt x="356" y="506"/>
                  </a:cubicBezTo>
                  <a:cubicBezTo>
                    <a:pt x="711" y="506"/>
                    <a:pt x="71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221175" y="3845000"/>
              <a:ext cx="17700" cy="12650"/>
            </a:xfrm>
            <a:custGeom>
              <a:rect b="b" l="l" r="r" t="t"/>
              <a:pathLst>
                <a:path extrusionOk="0" h="506" w="708">
                  <a:moveTo>
                    <a:pt x="353" y="1"/>
                  </a:moveTo>
                  <a:cubicBezTo>
                    <a:pt x="0" y="1"/>
                    <a:pt x="0" y="505"/>
                    <a:pt x="353" y="505"/>
                  </a:cubicBezTo>
                  <a:cubicBezTo>
                    <a:pt x="708" y="505"/>
                    <a:pt x="70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176725" y="3906700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3" y="0"/>
                  </a:moveTo>
                  <a:cubicBezTo>
                    <a:pt x="0" y="0"/>
                    <a:pt x="0" y="505"/>
                    <a:pt x="353" y="505"/>
                  </a:cubicBezTo>
                  <a:cubicBezTo>
                    <a:pt x="708" y="505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176725" y="3982825"/>
              <a:ext cx="17700" cy="12650"/>
            </a:xfrm>
            <a:custGeom>
              <a:rect b="b" l="l" r="r" t="t"/>
              <a:pathLst>
                <a:path extrusionOk="0" h="506" w="708">
                  <a:moveTo>
                    <a:pt x="353" y="1"/>
                  </a:moveTo>
                  <a:cubicBezTo>
                    <a:pt x="0" y="1"/>
                    <a:pt x="0" y="506"/>
                    <a:pt x="353" y="506"/>
                  </a:cubicBezTo>
                  <a:cubicBezTo>
                    <a:pt x="708" y="506"/>
                    <a:pt x="70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216850" y="3901500"/>
              <a:ext cx="17725" cy="12575"/>
            </a:xfrm>
            <a:custGeom>
              <a:rect b="b" l="l" r="r" t="t"/>
              <a:pathLst>
                <a:path extrusionOk="0" h="503" w="709">
                  <a:moveTo>
                    <a:pt x="353" y="0"/>
                  </a:moveTo>
                  <a:cubicBezTo>
                    <a:pt x="1" y="0"/>
                    <a:pt x="1" y="502"/>
                    <a:pt x="353" y="502"/>
                  </a:cubicBezTo>
                  <a:cubicBezTo>
                    <a:pt x="708" y="502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256975" y="3887050"/>
              <a:ext cx="17725" cy="12575"/>
            </a:xfrm>
            <a:custGeom>
              <a:rect b="b" l="l" r="r" t="t"/>
              <a:pathLst>
                <a:path extrusionOk="0" h="503" w="709">
                  <a:moveTo>
                    <a:pt x="356" y="0"/>
                  </a:moveTo>
                  <a:cubicBezTo>
                    <a:pt x="1" y="0"/>
                    <a:pt x="1" y="502"/>
                    <a:pt x="356" y="502"/>
                  </a:cubicBezTo>
                  <a:cubicBezTo>
                    <a:pt x="708" y="502"/>
                    <a:pt x="708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60350" y="3802725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3" y="0"/>
                  </a:moveTo>
                  <a:cubicBezTo>
                    <a:pt x="0" y="0"/>
                    <a:pt x="0" y="505"/>
                    <a:pt x="353" y="505"/>
                  </a:cubicBezTo>
                  <a:cubicBezTo>
                    <a:pt x="708" y="505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187700" y="3851150"/>
              <a:ext cx="17775" cy="12650"/>
            </a:xfrm>
            <a:custGeom>
              <a:rect b="b" l="l" r="r" t="t"/>
              <a:pathLst>
                <a:path extrusionOk="0" h="506" w="711">
                  <a:moveTo>
                    <a:pt x="355" y="1"/>
                  </a:moveTo>
                  <a:cubicBezTo>
                    <a:pt x="0" y="1"/>
                    <a:pt x="0" y="505"/>
                    <a:pt x="355" y="505"/>
                  </a:cubicBezTo>
                  <a:cubicBezTo>
                    <a:pt x="708" y="505"/>
                    <a:pt x="710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198525" y="3940425"/>
              <a:ext cx="17725" cy="12575"/>
            </a:xfrm>
            <a:custGeom>
              <a:rect b="b" l="l" r="r" t="t"/>
              <a:pathLst>
                <a:path extrusionOk="0" h="503" w="709">
                  <a:moveTo>
                    <a:pt x="356" y="0"/>
                  </a:moveTo>
                  <a:cubicBezTo>
                    <a:pt x="1" y="0"/>
                    <a:pt x="1" y="503"/>
                    <a:pt x="356" y="503"/>
                  </a:cubicBezTo>
                  <a:cubicBezTo>
                    <a:pt x="708" y="503"/>
                    <a:pt x="708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169875" y="4027925"/>
              <a:ext cx="17700" cy="12575"/>
            </a:xfrm>
            <a:custGeom>
              <a:rect b="b" l="l" r="r" t="t"/>
              <a:pathLst>
                <a:path extrusionOk="0" h="503" w="708">
                  <a:moveTo>
                    <a:pt x="353" y="0"/>
                  </a:moveTo>
                  <a:cubicBezTo>
                    <a:pt x="0" y="0"/>
                    <a:pt x="0" y="502"/>
                    <a:pt x="353" y="502"/>
                  </a:cubicBezTo>
                  <a:cubicBezTo>
                    <a:pt x="708" y="502"/>
                    <a:pt x="70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146925" y="4066975"/>
              <a:ext cx="17700" cy="12625"/>
            </a:xfrm>
            <a:custGeom>
              <a:rect b="b" l="l" r="r" t="t"/>
              <a:pathLst>
                <a:path extrusionOk="0" h="505" w="708">
                  <a:moveTo>
                    <a:pt x="355" y="0"/>
                  </a:moveTo>
                  <a:cubicBezTo>
                    <a:pt x="0" y="0"/>
                    <a:pt x="0" y="505"/>
                    <a:pt x="355" y="505"/>
                  </a:cubicBezTo>
                  <a:cubicBezTo>
                    <a:pt x="708" y="505"/>
                    <a:pt x="708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397475" y="3592750"/>
              <a:ext cx="1970050" cy="672550"/>
            </a:xfrm>
            <a:custGeom>
              <a:rect b="b" l="l" r="r" t="t"/>
              <a:pathLst>
                <a:path extrusionOk="0" h="26902" w="78802">
                  <a:moveTo>
                    <a:pt x="227" y="0"/>
                  </a:moveTo>
                  <a:cubicBezTo>
                    <a:pt x="156" y="3"/>
                    <a:pt x="90" y="61"/>
                    <a:pt x="90" y="137"/>
                  </a:cubicBezTo>
                  <a:lnTo>
                    <a:pt x="1" y="26765"/>
                  </a:lnTo>
                  <a:cubicBezTo>
                    <a:pt x="1" y="26800"/>
                    <a:pt x="16" y="26836"/>
                    <a:pt x="42" y="26861"/>
                  </a:cubicBezTo>
                  <a:cubicBezTo>
                    <a:pt x="67" y="26889"/>
                    <a:pt x="102" y="26902"/>
                    <a:pt x="138" y="26902"/>
                  </a:cubicBezTo>
                  <a:lnTo>
                    <a:pt x="78664" y="26902"/>
                  </a:lnTo>
                  <a:cubicBezTo>
                    <a:pt x="78740" y="26902"/>
                    <a:pt x="78801" y="26841"/>
                    <a:pt x="78801" y="26765"/>
                  </a:cubicBezTo>
                  <a:cubicBezTo>
                    <a:pt x="78801" y="26689"/>
                    <a:pt x="78740" y="26628"/>
                    <a:pt x="78664" y="26628"/>
                  </a:cubicBezTo>
                  <a:lnTo>
                    <a:pt x="275" y="26628"/>
                  </a:lnTo>
                  <a:lnTo>
                    <a:pt x="364" y="137"/>
                  </a:lnTo>
                  <a:cubicBezTo>
                    <a:pt x="364" y="61"/>
                    <a:pt x="303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2401025" y="3573325"/>
              <a:ext cx="1966750" cy="468375"/>
            </a:xfrm>
            <a:custGeom>
              <a:rect b="b" l="l" r="r" t="t"/>
              <a:pathLst>
                <a:path extrusionOk="0" h="18735" w="78670">
                  <a:moveTo>
                    <a:pt x="78520" y="0"/>
                  </a:moveTo>
                  <a:cubicBezTo>
                    <a:pt x="78510" y="0"/>
                    <a:pt x="78499" y="1"/>
                    <a:pt x="78489" y="4"/>
                  </a:cubicBezTo>
                  <a:lnTo>
                    <a:pt x="76194" y="539"/>
                  </a:lnTo>
                  <a:cubicBezTo>
                    <a:pt x="76121" y="557"/>
                    <a:pt x="76072" y="630"/>
                    <a:pt x="76090" y="706"/>
                  </a:cubicBezTo>
                  <a:cubicBezTo>
                    <a:pt x="76105" y="769"/>
                    <a:pt x="76162" y="814"/>
                    <a:pt x="76226" y="814"/>
                  </a:cubicBezTo>
                  <a:cubicBezTo>
                    <a:pt x="76236" y="814"/>
                    <a:pt x="76247" y="813"/>
                    <a:pt x="76257" y="810"/>
                  </a:cubicBezTo>
                  <a:lnTo>
                    <a:pt x="78195" y="359"/>
                  </a:lnTo>
                  <a:lnTo>
                    <a:pt x="78195" y="359"/>
                  </a:lnTo>
                  <a:lnTo>
                    <a:pt x="73623" y="6831"/>
                  </a:lnTo>
                  <a:cubicBezTo>
                    <a:pt x="70331" y="11489"/>
                    <a:pt x="66890" y="15823"/>
                    <a:pt x="61016" y="17659"/>
                  </a:cubicBezTo>
                  <a:cubicBezTo>
                    <a:pt x="59294" y="18198"/>
                    <a:pt x="57420" y="18458"/>
                    <a:pt x="55539" y="18458"/>
                  </a:cubicBezTo>
                  <a:cubicBezTo>
                    <a:pt x="51939" y="18458"/>
                    <a:pt x="48313" y="17505"/>
                    <a:pt x="45676" y="15729"/>
                  </a:cubicBezTo>
                  <a:cubicBezTo>
                    <a:pt x="45169" y="15387"/>
                    <a:pt x="44677" y="15006"/>
                    <a:pt x="44203" y="14639"/>
                  </a:cubicBezTo>
                  <a:cubicBezTo>
                    <a:pt x="43003" y="13708"/>
                    <a:pt x="41763" y="12749"/>
                    <a:pt x="40117" y="12285"/>
                  </a:cubicBezTo>
                  <a:cubicBezTo>
                    <a:pt x="39335" y="12064"/>
                    <a:pt x="38528" y="11971"/>
                    <a:pt x="37709" y="11971"/>
                  </a:cubicBezTo>
                  <a:cubicBezTo>
                    <a:pt x="35824" y="11971"/>
                    <a:pt x="33874" y="12466"/>
                    <a:pt x="32002" y="13039"/>
                  </a:cubicBezTo>
                  <a:lnTo>
                    <a:pt x="31663" y="13143"/>
                  </a:lnTo>
                  <a:cubicBezTo>
                    <a:pt x="29614" y="13772"/>
                    <a:pt x="27506" y="14419"/>
                    <a:pt x="25377" y="14419"/>
                  </a:cubicBezTo>
                  <a:cubicBezTo>
                    <a:pt x="24941" y="14419"/>
                    <a:pt x="24505" y="14392"/>
                    <a:pt x="24067" y="14332"/>
                  </a:cubicBezTo>
                  <a:cubicBezTo>
                    <a:pt x="21077" y="13924"/>
                    <a:pt x="18896" y="12055"/>
                    <a:pt x="17519" y="10683"/>
                  </a:cubicBezTo>
                  <a:cubicBezTo>
                    <a:pt x="17175" y="10340"/>
                    <a:pt x="16835" y="9985"/>
                    <a:pt x="16505" y="9643"/>
                  </a:cubicBezTo>
                  <a:cubicBezTo>
                    <a:pt x="15204" y="8289"/>
                    <a:pt x="13857" y="6886"/>
                    <a:pt x="11999" y="5910"/>
                  </a:cubicBezTo>
                  <a:cubicBezTo>
                    <a:pt x="10207" y="4967"/>
                    <a:pt x="8088" y="4495"/>
                    <a:pt x="5987" y="4495"/>
                  </a:cubicBezTo>
                  <a:cubicBezTo>
                    <a:pt x="3887" y="4495"/>
                    <a:pt x="1807" y="4967"/>
                    <a:pt x="92" y="5910"/>
                  </a:cubicBezTo>
                  <a:cubicBezTo>
                    <a:pt x="26" y="5946"/>
                    <a:pt x="1" y="6032"/>
                    <a:pt x="39" y="6098"/>
                  </a:cubicBezTo>
                  <a:cubicBezTo>
                    <a:pt x="63" y="6145"/>
                    <a:pt x="111" y="6170"/>
                    <a:pt x="161" y="6170"/>
                  </a:cubicBezTo>
                  <a:cubicBezTo>
                    <a:pt x="183" y="6170"/>
                    <a:pt x="206" y="6165"/>
                    <a:pt x="227" y="6153"/>
                  </a:cubicBezTo>
                  <a:cubicBezTo>
                    <a:pt x="1874" y="5246"/>
                    <a:pt x="3921" y="4793"/>
                    <a:pt x="5987" y="4793"/>
                  </a:cubicBezTo>
                  <a:cubicBezTo>
                    <a:pt x="8055" y="4793"/>
                    <a:pt x="10144" y="5247"/>
                    <a:pt x="11869" y="6156"/>
                  </a:cubicBezTo>
                  <a:cubicBezTo>
                    <a:pt x="13688" y="7112"/>
                    <a:pt x="15019" y="8497"/>
                    <a:pt x="16305" y="9836"/>
                  </a:cubicBezTo>
                  <a:cubicBezTo>
                    <a:pt x="16634" y="10181"/>
                    <a:pt x="16977" y="10536"/>
                    <a:pt x="17322" y="10878"/>
                  </a:cubicBezTo>
                  <a:cubicBezTo>
                    <a:pt x="18729" y="12280"/>
                    <a:pt x="20956" y="14190"/>
                    <a:pt x="24029" y="14608"/>
                  </a:cubicBezTo>
                  <a:cubicBezTo>
                    <a:pt x="24480" y="14670"/>
                    <a:pt x="24930" y="14698"/>
                    <a:pt x="25377" y="14698"/>
                  </a:cubicBezTo>
                  <a:cubicBezTo>
                    <a:pt x="27547" y="14698"/>
                    <a:pt x="29675" y="14044"/>
                    <a:pt x="31746" y="13409"/>
                  </a:cubicBezTo>
                  <a:lnTo>
                    <a:pt x="32083" y="13305"/>
                  </a:lnTo>
                  <a:cubicBezTo>
                    <a:pt x="33935" y="12739"/>
                    <a:pt x="35861" y="12249"/>
                    <a:pt x="37712" y="12249"/>
                  </a:cubicBezTo>
                  <a:cubicBezTo>
                    <a:pt x="38506" y="12249"/>
                    <a:pt x="39286" y="12339"/>
                    <a:pt x="40041" y="12552"/>
                  </a:cubicBezTo>
                  <a:cubicBezTo>
                    <a:pt x="41636" y="13001"/>
                    <a:pt x="42854" y="13946"/>
                    <a:pt x="44033" y="14857"/>
                  </a:cubicBezTo>
                  <a:cubicBezTo>
                    <a:pt x="44512" y="15230"/>
                    <a:pt x="45007" y="15613"/>
                    <a:pt x="45522" y="15960"/>
                  </a:cubicBezTo>
                  <a:cubicBezTo>
                    <a:pt x="48202" y="17766"/>
                    <a:pt x="51884" y="18734"/>
                    <a:pt x="55544" y="18734"/>
                  </a:cubicBezTo>
                  <a:cubicBezTo>
                    <a:pt x="57451" y="18734"/>
                    <a:pt x="59353" y="18471"/>
                    <a:pt x="61097" y="17925"/>
                  </a:cubicBezTo>
                  <a:cubicBezTo>
                    <a:pt x="67057" y="16061"/>
                    <a:pt x="70531" y="11689"/>
                    <a:pt x="73851" y="6990"/>
                  </a:cubicBezTo>
                  <a:lnTo>
                    <a:pt x="78634" y="219"/>
                  </a:lnTo>
                  <a:cubicBezTo>
                    <a:pt x="78667" y="171"/>
                    <a:pt x="78669" y="110"/>
                    <a:pt x="78636" y="62"/>
                  </a:cubicBezTo>
                  <a:cubicBezTo>
                    <a:pt x="78609" y="23"/>
                    <a:pt x="78565" y="0"/>
                    <a:pt x="785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360525" y="3573275"/>
              <a:ext cx="7000" cy="72625"/>
            </a:xfrm>
            <a:custGeom>
              <a:rect b="b" l="l" r="r" t="t"/>
              <a:pathLst>
                <a:path extrusionOk="0" h="2905" w="280">
                  <a:moveTo>
                    <a:pt x="140" y="1"/>
                  </a:moveTo>
                  <a:cubicBezTo>
                    <a:pt x="63" y="1"/>
                    <a:pt x="3" y="64"/>
                    <a:pt x="3" y="140"/>
                  </a:cubicBezTo>
                  <a:lnTo>
                    <a:pt x="0" y="2765"/>
                  </a:lnTo>
                  <a:cubicBezTo>
                    <a:pt x="0" y="2844"/>
                    <a:pt x="63" y="2904"/>
                    <a:pt x="140" y="2904"/>
                  </a:cubicBezTo>
                  <a:cubicBezTo>
                    <a:pt x="218" y="2904"/>
                    <a:pt x="279" y="2844"/>
                    <a:pt x="279" y="2765"/>
                  </a:cubicBezTo>
                  <a:lnTo>
                    <a:pt x="279" y="140"/>
                  </a:lnTo>
                  <a:cubicBezTo>
                    <a:pt x="279" y="64"/>
                    <a:pt x="218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1"/>
          <p:cNvSpPr txBox="1"/>
          <p:nvPr/>
        </p:nvSpPr>
        <p:spPr>
          <a:xfrm>
            <a:off x="1315394" y="1728515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7391194" y="1728515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1394019" y="185602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Define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3478725" y="185602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1"/>
          <p:cNvSpPr txBox="1"/>
          <p:nvPr/>
        </p:nvSpPr>
        <p:spPr>
          <a:xfrm>
            <a:off x="5563416" y="185602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1"/>
          <p:cNvSpPr txBox="1"/>
          <p:nvPr/>
        </p:nvSpPr>
        <p:spPr>
          <a:xfrm>
            <a:off x="7561544" y="185602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Deploy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6" name="Google Shape;646;p31"/>
          <p:cNvCxnSpPr/>
          <p:nvPr/>
        </p:nvCxnSpPr>
        <p:spPr>
          <a:xfrm>
            <a:off x="3124200" y="2463800"/>
            <a:ext cx="0" cy="113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1"/>
          <p:cNvCxnSpPr/>
          <p:nvPr/>
        </p:nvCxnSpPr>
        <p:spPr>
          <a:xfrm>
            <a:off x="5410200" y="2463800"/>
            <a:ext cx="0" cy="1422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CREATING A PROJECT</a:t>
            </a:r>
            <a:endParaRPr/>
          </a:p>
        </p:txBody>
      </p:sp>
      <p:pic>
        <p:nvPicPr>
          <p:cNvPr id="653" name="Google Shape;6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0" y="1216150"/>
            <a:ext cx="6445700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BOARD INTERFACE</a:t>
            </a:r>
            <a:endParaRPr/>
          </a:p>
        </p:txBody>
      </p:sp>
      <p:pic>
        <p:nvPicPr>
          <p:cNvPr id="659" name="Google Shape;6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50" y="1203025"/>
            <a:ext cx="6132985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A TASK</a:t>
            </a:r>
            <a:endParaRPr/>
          </a:p>
        </p:txBody>
      </p:sp>
      <p:pic>
        <p:nvPicPr>
          <p:cNvPr id="665" name="Google Shape;6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175" y="1353225"/>
            <a:ext cx="5715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BACKGROUND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is an Incident Management Tool used for Project Management, Bug Tracking, Issue Tracking and Workflow. JIRA is based on the following three concepts – Project, Issue and Workflow.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Following are some of the most significant uses of JIRA. 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Fira Sans Extra Condensed"/>
              <a:buAutoNum type="arabicPeriod"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is used in Bugs, Issues and Change Request Tracking. 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AutoNum type="arabicPeriod"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can be used in Helpdesk, Support and Customer Services to create tickets and track the resolution and status of the created tickets. 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AutoNum type="arabicPeriod"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is useful in Project Management, Task Tracking and Requirement Management. 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Fira Sans Extra Condensed"/>
              <a:buAutoNum type="arabicPeriod"/>
            </a:pPr>
            <a:r>
              <a:rPr lang="es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JIRA is very useful in Workflow and Process management.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Backlog</a:t>
            </a:r>
            <a:endParaRPr/>
          </a:p>
        </p:txBody>
      </p:sp>
      <p:pic>
        <p:nvPicPr>
          <p:cNvPr id="671" name="Google Shape;6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00" y="1163700"/>
            <a:ext cx="5731275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Releases</a:t>
            </a:r>
            <a:endParaRPr/>
          </a:p>
        </p:txBody>
      </p:sp>
      <p:pic>
        <p:nvPicPr>
          <p:cNvPr id="677" name="Google Shape;6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50" y="1209575"/>
            <a:ext cx="7254974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/>
          <p:nvPr>
            <p:ph type="title"/>
          </p:nvPr>
        </p:nvSpPr>
        <p:spPr>
          <a:xfrm>
            <a:off x="2857501" y="536650"/>
            <a:ext cx="3845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Issues and Ticketing</a:t>
            </a:r>
            <a:endParaRPr/>
          </a:p>
        </p:txBody>
      </p:sp>
      <p:pic>
        <p:nvPicPr>
          <p:cNvPr id="683" name="Google Shape;6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00" y="1229200"/>
            <a:ext cx="5643006" cy="382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"/>
          <p:cNvSpPr txBox="1"/>
          <p:nvPr>
            <p:ph type="title"/>
          </p:nvPr>
        </p:nvSpPr>
        <p:spPr>
          <a:xfrm>
            <a:off x="311700" y="1379350"/>
            <a:ext cx="8520600" cy="31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By V Venkata Sree Harsha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Vasudev S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52525" y="536650"/>
            <a:ext cx="3271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 </a:t>
            </a:r>
            <a:r>
              <a:rPr lang="es"/>
              <a:t>Infographics</a:t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4261793" y="3763555"/>
            <a:ext cx="658684" cy="658684"/>
          </a:xfrm>
          <a:custGeom>
            <a:rect b="b" l="l" r="r" t="t"/>
            <a:pathLst>
              <a:path extrusionOk="0" h="7623" w="7623">
                <a:moveTo>
                  <a:pt x="3814" y="0"/>
                </a:moveTo>
                <a:cubicBezTo>
                  <a:pt x="1706" y="0"/>
                  <a:pt x="0" y="1706"/>
                  <a:pt x="0" y="3814"/>
                </a:cubicBezTo>
                <a:cubicBezTo>
                  <a:pt x="0" y="5916"/>
                  <a:pt x="1706" y="7622"/>
                  <a:pt x="3814" y="7622"/>
                </a:cubicBezTo>
                <a:cubicBezTo>
                  <a:pt x="5917" y="7622"/>
                  <a:pt x="7623" y="5916"/>
                  <a:pt x="7623" y="3814"/>
                </a:cubicBezTo>
                <a:cubicBezTo>
                  <a:pt x="7623" y="1706"/>
                  <a:pt x="5917" y="0"/>
                  <a:pt x="3814" y="0"/>
                </a:cubicBezTo>
                <a:close/>
              </a:path>
            </a:pathLst>
          </a:custGeom>
          <a:solidFill>
            <a:srgbClr val="A4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2704425" y="3452495"/>
            <a:ext cx="1447671" cy="1275375"/>
          </a:xfrm>
          <a:custGeom>
            <a:rect b="b" l="l" r="r" t="t"/>
            <a:pathLst>
              <a:path extrusionOk="0" h="14760" w="16754">
                <a:moveTo>
                  <a:pt x="2175" y="0"/>
                </a:moveTo>
                <a:cubicBezTo>
                  <a:pt x="2094" y="0"/>
                  <a:pt x="2013" y="15"/>
                  <a:pt x="1938" y="45"/>
                </a:cubicBezTo>
                <a:cubicBezTo>
                  <a:pt x="1932" y="50"/>
                  <a:pt x="1927" y="50"/>
                  <a:pt x="1921" y="56"/>
                </a:cubicBezTo>
                <a:cubicBezTo>
                  <a:pt x="1762" y="127"/>
                  <a:pt x="1641" y="260"/>
                  <a:pt x="1580" y="425"/>
                </a:cubicBezTo>
                <a:cubicBezTo>
                  <a:pt x="12" y="4976"/>
                  <a:pt x="1" y="9786"/>
                  <a:pt x="1558" y="14332"/>
                </a:cubicBezTo>
                <a:cubicBezTo>
                  <a:pt x="1613" y="14497"/>
                  <a:pt x="1734" y="14629"/>
                  <a:pt x="1894" y="14701"/>
                </a:cubicBezTo>
                <a:cubicBezTo>
                  <a:pt x="1977" y="14741"/>
                  <a:pt x="2065" y="14760"/>
                  <a:pt x="2154" y="14760"/>
                </a:cubicBezTo>
                <a:cubicBezTo>
                  <a:pt x="2236" y="14760"/>
                  <a:pt x="2318" y="14743"/>
                  <a:pt x="2395" y="14712"/>
                </a:cubicBezTo>
                <a:lnTo>
                  <a:pt x="16318" y="8971"/>
                </a:lnTo>
                <a:cubicBezTo>
                  <a:pt x="16593" y="8856"/>
                  <a:pt x="16748" y="8570"/>
                  <a:pt x="16698" y="8284"/>
                </a:cubicBezTo>
                <a:cubicBezTo>
                  <a:pt x="16599" y="7700"/>
                  <a:pt x="16604" y="7106"/>
                  <a:pt x="16704" y="6522"/>
                </a:cubicBezTo>
                <a:cubicBezTo>
                  <a:pt x="16753" y="6236"/>
                  <a:pt x="16599" y="5945"/>
                  <a:pt x="16324" y="5835"/>
                </a:cubicBezTo>
                <a:lnTo>
                  <a:pt x="2422" y="50"/>
                </a:lnTo>
                <a:cubicBezTo>
                  <a:pt x="2343" y="17"/>
                  <a:pt x="2259" y="0"/>
                  <a:pt x="2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2922253" y="2422888"/>
            <a:ext cx="1438598" cy="1432550"/>
          </a:xfrm>
          <a:custGeom>
            <a:rect b="b" l="l" r="r" t="t"/>
            <a:pathLst>
              <a:path extrusionOk="0" h="16579" w="16649">
                <a:moveTo>
                  <a:pt x="10210" y="0"/>
                </a:moveTo>
                <a:cubicBezTo>
                  <a:pt x="10127" y="0"/>
                  <a:pt x="10045" y="17"/>
                  <a:pt x="9967" y="51"/>
                </a:cubicBezTo>
                <a:cubicBezTo>
                  <a:pt x="9956" y="51"/>
                  <a:pt x="9945" y="57"/>
                  <a:pt x="9934" y="62"/>
                </a:cubicBezTo>
                <a:cubicBezTo>
                  <a:pt x="5608" y="2165"/>
                  <a:pt x="2202" y="5560"/>
                  <a:pt x="83" y="9881"/>
                </a:cubicBezTo>
                <a:cubicBezTo>
                  <a:pt x="6" y="10040"/>
                  <a:pt x="0" y="10222"/>
                  <a:pt x="61" y="10381"/>
                </a:cubicBezTo>
                <a:cubicBezTo>
                  <a:pt x="121" y="10547"/>
                  <a:pt x="248" y="10679"/>
                  <a:pt x="407" y="10745"/>
                </a:cubicBezTo>
                <a:lnTo>
                  <a:pt x="14309" y="16529"/>
                </a:lnTo>
                <a:cubicBezTo>
                  <a:pt x="14389" y="16562"/>
                  <a:pt x="14473" y="16578"/>
                  <a:pt x="14555" y="16578"/>
                </a:cubicBezTo>
                <a:cubicBezTo>
                  <a:pt x="14638" y="16578"/>
                  <a:pt x="14719" y="16562"/>
                  <a:pt x="14793" y="16529"/>
                </a:cubicBezTo>
                <a:cubicBezTo>
                  <a:pt x="14903" y="16485"/>
                  <a:pt x="14997" y="16413"/>
                  <a:pt x="15069" y="16314"/>
                </a:cubicBezTo>
                <a:cubicBezTo>
                  <a:pt x="15410" y="15830"/>
                  <a:pt x="15828" y="15412"/>
                  <a:pt x="16312" y="15070"/>
                </a:cubicBezTo>
                <a:cubicBezTo>
                  <a:pt x="16554" y="14900"/>
                  <a:pt x="16648" y="14586"/>
                  <a:pt x="16532" y="14316"/>
                </a:cubicBezTo>
                <a:lnTo>
                  <a:pt x="10792" y="393"/>
                </a:lnTo>
                <a:cubicBezTo>
                  <a:pt x="10726" y="233"/>
                  <a:pt x="10594" y="106"/>
                  <a:pt x="10435" y="40"/>
                </a:cubicBezTo>
                <a:cubicBezTo>
                  <a:pt x="10361" y="14"/>
                  <a:pt x="10285" y="0"/>
                  <a:pt x="102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4822909" y="2425653"/>
            <a:ext cx="1439981" cy="1431167"/>
          </a:xfrm>
          <a:custGeom>
            <a:rect b="b" l="l" r="r" t="t"/>
            <a:pathLst>
              <a:path extrusionOk="0" h="16563" w="16665">
                <a:moveTo>
                  <a:pt x="6488" y="0"/>
                </a:moveTo>
                <a:cubicBezTo>
                  <a:pt x="6411" y="0"/>
                  <a:pt x="6335" y="14"/>
                  <a:pt x="6263" y="41"/>
                </a:cubicBezTo>
                <a:cubicBezTo>
                  <a:pt x="6258" y="41"/>
                  <a:pt x="6247" y="41"/>
                  <a:pt x="6241" y="47"/>
                </a:cubicBezTo>
                <a:cubicBezTo>
                  <a:pt x="6087" y="113"/>
                  <a:pt x="5966" y="234"/>
                  <a:pt x="5900" y="388"/>
                </a:cubicBezTo>
                <a:lnTo>
                  <a:pt x="116" y="14290"/>
                </a:lnTo>
                <a:cubicBezTo>
                  <a:pt x="0" y="14565"/>
                  <a:pt x="94" y="14879"/>
                  <a:pt x="336" y="15049"/>
                </a:cubicBezTo>
                <a:cubicBezTo>
                  <a:pt x="815" y="15391"/>
                  <a:pt x="1233" y="15809"/>
                  <a:pt x="1574" y="16293"/>
                </a:cubicBezTo>
                <a:cubicBezTo>
                  <a:pt x="1696" y="16465"/>
                  <a:pt x="1890" y="16563"/>
                  <a:pt x="2089" y="16563"/>
                </a:cubicBezTo>
                <a:cubicBezTo>
                  <a:pt x="2169" y="16563"/>
                  <a:pt x="2251" y="16547"/>
                  <a:pt x="2328" y="16513"/>
                </a:cubicBezTo>
                <a:lnTo>
                  <a:pt x="16252" y="10773"/>
                </a:lnTo>
                <a:cubicBezTo>
                  <a:pt x="16412" y="10707"/>
                  <a:pt x="16538" y="10575"/>
                  <a:pt x="16604" y="10415"/>
                </a:cubicBezTo>
                <a:cubicBezTo>
                  <a:pt x="16665" y="10250"/>
                  <a:pt x="16654" y="10069"/>
                  <a:pt x="16582" y="9915"/>
                </a:cubicBezTo>
                <a:cubicBezTo>
                  <a:pt x="14480" y="5589"/>
                  <a:pt x="11084" y="2182"/>
                  <a:pt x="6764" y="63"/>
                </a:cubicBezTo>
                <a:cubicBezTo>
                  <a:pt x="6676" y="21"/>
                  <a:pt x="6582" y="0"/>
                  <a:pt x="64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3954622" y="2240400"/>
            <a:ext cx="1278745" cy="1409998"/>
          </a:xfrm>
          <a:custGeom>
            <a:rect b="b" l="l" r="r" t="t"/>
            <a:pathLst>
              <a:path extrusionOk="0" h="16318" w="14799">
                <a:moveTo>
                  <a:pt x="7360" y="1"/>
                </a:moveTo>
                <a:cubicBezTo>
                  <a:pt x="5033" y="1"/>
                  <a:pt x="2707" y="387"/>
                  <a:pt x="446" y="1162"/>
                </a:cubicBezTo>
                <a:cubicBezTo>
                  <a:pt x="435" y="1167"/>
                  <a:pt x="424" y="1173"/>
                  <a:pt x="407" y="1178"/>
                </a:cubicBezTo>
                <a:cubicBezTo>
                  <a:pt x="259" y="1239"/>
                  <a:pt x="138" y="1354"/>
                  <a:pt x="77" y="1498"/>
                </a:cubicBezTo>
                <a:cubicBezTo>
                  <a:pt x="0" y="1657"/>
                  <a:pt x="0" y="1839"/>
                  <a:pt x="66" y="1998"/>
                </a:cubicBezTo>
                <a:lnTo>
                  <a:pt x="5806" y="15922"/>
                </a:lnTo>
                <a:cubicBezTo>
                  <a:pt x="5907" y="16163"/>
                  <a:pt x="6139" y="16311"/>
                  <a:pt x="6387" y="16311"/>
                </a:cubicBezTo>
                <a:cubicBezTo>
                  <a:pt x="6423" y="16311"/>
                  <a:pt x="6458" y="16308"/>
                  <a:pt x="6494" y="16302"/>
                </a:cubicBezTo>
                <a:cubicBezTo>
                  <a:pt x="6778" y="16254"/>
                  <a:pt x="7064" y="16230"/>
                  <a:pt x="7350" y="16230"/>
                </a:cubicBezTo>
                <a:cubicBezTo>
                  <a:pt x="7653" y="16230"/>
                  <a:pt x="7956" y="16256"/>
                  <a:pt x="8255" y="16307"/>
                </a:cubicBezTo>
                <a:cubicBezTo>
                  <a:pt x="8291" y="16314"/>
                  <a:pt x="8327" y="16317"/>
                  <a:pt x="8362" y="16317"/>
                </a:cubicBezTo>
                <a:cubicBezTo>
                  <a:pt x="8445" y="16317"/>
                  <a:pt x="8525" y="16300"/>
                  <a:pt x="8602" y="16269"/>
                </a:cubicBezTo>
                <a:cubicBezTo>
                  <a:pt x="8751" y="16208"/>
                  <a:pt x="8877" y="16087"/>
                  <a:pt x="8943" y="15928"/>
                </a:cubicBezTo>
                <a:lnTo>
                  <a:pt x="14727" y="2026"/>
                </a:lnTo>
                <a:cubicBezTo>
                  <a:pt x="14799" y="1866"/>
                  <a:pt x="14793" y="1685"/>
                  <a:pt x="14722" y="1525"/>
                </a:cubicBezTo>
                <a:cubicBezTo>
                  <a:pt x="14650" y="1365"/>
                  <a:pt x="14518" y="1244"/>
                  <a:pt x="14353" y="1184"/>
                </a:cubicBezTo>
                <a:cubicBezTo>
                  <a:pt x="12065" y="395"/>
                  <a:pt x="9712" y="1"/>
                  <a:pt x="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030713" y="3459062"/>
            <a:ext cx="1447153" cy="1275548"/>
          </a:xfrm>
          <a:custGeom>
            <a:rect b="b" l="l" r="r" t="t"/>
            <a:pathLst>
              <a:path extrusionOk="0" h="14762" w="16748">
                <a:moveTo>
                  <a:pt x="14599" y="0"/>
                </a:moveTo>
                <a:cubicBezTo>
                  <a:pt x="14517" y="0"/>
                  <a:pt x="14436" y="17"/>
                  <a:pt x="14359" y="51"/>
                </a:cubicBezTo>
                <a:lnTo>
                  <a:pt x="430" y="5781"/>
                </a:lnTo>
                <a:cubicBezTo>
                  <a:pt x="160" y="5891"/>
                  <a:pt x="0" y="6177"/>
                  <a:pt x="50" y="6468"/>
                </a:cubicBezTo>
                <a:cubicBezTo>
                  <a:pt x="149" y="7052"/>
                  <a:pt x="144" y="7641"/>
                  <a:pt x="44" y="8224"/>
                </a:cubicBezTo>
                <a:cubicBezTo>
                  <a:pt x="22" y="8345"/>
                  <a:pt x="39" y="8466"/>
                  <a:pt x="83" y="8576"/>
                </a:cubicBezTo>
                <a:cubicBezTo>
                  <a:pt x="144" y="8725"/>
                  <a:pt x="265" y="8851"/>
                  <a:pt x="424" y="8918"/>
                </a:cubicBezTo>
                <a:lnTo>
                  <a:pt x="14320" y="14713"/>
                </a:lnTo>
                <a:cubicBezTo>
                  <a:pt x="14401" y="14745"/>
                  <a:pt x="14486" y="14761"/>
                  <a:pt x="14570" y="14761"/>
                </a:cubicBezTo>
                <a:cubicBezTo>
                  <a:pt x="14658" y="14761"/>
                  <a:pt x="14745" y="14744"/>
                  <a:pt x="14827" y="14707"/>
                </a:cubicBezTo>
                <a:cubicBezTo>
                  <a:pt x="14981" y="14636"/>
                  <a:pt x="15107" y="14503"/>
                  <a:pt x="15162" y="14338"/>
                </a:cubicBezTo>
                <a:cubicBezTo>
                  <a:pt x="16736" y="9787"/>
                  <a:pt x="16747" y="4977"/>
                  <a:pt x="15195" y="431"/>
                </a:cubicBezTo>
                <a:cubicBezTo>
                  <a:pt x="15190" y="420"/>
                  <a:pt x="15184" y="404"/>
                  <a:pt x="15184" y="393"/>
                </a:cubicBezTo>
                <a:cubicBezTo>
                  <a:pt x="15118" y="244"/>
                  <a:pt x="15003" y="123"/>
                  <a:pt x="14860" y="57"/>
                </a:cubicBezTo>
                <a:cubicBezTo>
                  <a:pt x="14777" y="20"/>
                  <a:pt x="14688" y="0"/>
                  <a:pt x="14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571975" y="3933025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Boards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84175" y="2152650"/>
            <a:ext cx="2973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Project Template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751000" y="1592625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Details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111600" y="248727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Notifications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694150" y="38568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Power Search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724950" y="1336900"/>
            <a:ext cx="1699200" cy="520475"/>
          </a:xfrm>
          <a:custGeom>
            <a:rect b="b" l="l" r="r" t="t"/>
            <a:pathLst>
              <a:path extrusionOk="0" h="20819" w="67968">
                <a:moveTo>
                  <a:pt x="0" y="0"/>
                </a:moveTo>
                <a:cubicBezTo>
                  <a:pt x="7003" y="11664"/>
                  <a:pt x="21502" y="20819"/>
                  <a:pt x="35107" y="20819"/>
                </a:cubicBezTo>
                <a:cubicBezTo>
                  <a:pt x="48074" y="20819"/>
                  <a:pt x="60194" y="10378"/>
                  <a:pt x="67968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 INFOGRAPHICS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flipH="1">
            <a:off x="1173725" y="1357325"/>
            <a:ext cx="2510400" cy="7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1174467" y="20819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>
            <a:off x="2857525" y="1734900"/>
            <a:ext cx="12042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2858242" y="20819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4572500" y="1877775"/>
            <a:ext cx="0" cy="7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5471550" y="1357325"/>
            <a:ext cx="2510400" cy="7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7981208" y="20819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5082663" y="1734900"/>
            <a:ext cx="1204200" cy="3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6286146" y="20819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4477831" y="1741412"/>
            <a:ext cx="188337" cy="188789"/>
          </a:xfrm>
          <a:custGeom>
            <a:rect b="b" l="l" r="r" t="t"/>
            <a:pathLst>
              <a:path extrusionOk="0" h="2505" w="2499">
                <a:moveTo>
                  <a:pt x="1249" y="1"/>
                </a:moveTo>
                <a:cubicBezTo>
                  <a:pt x="556" y="1"/>
                  <a:pt x="0" y="562"/>
                  <a:pt x="0" y="1256"/>
                </a:cubicBezTo>
                <a:cubicBezTo>
                  <a:pt x="0" y="1944"/>
                  <a:pt x="556" y="2505"/>
                  <a:pt x="1249" y="2505"/>
                </a:cubicBezTo>
                <a:cubicBezTo>
                  <a:pt x="1937" y="2505"/>
                  <a:pt x="2499" y="1944"/>
                  <a:pt x="2499" y="1256"/>
                </a:cubicBezTo>
                <a:cubicBezTo>
                  <a:pt x="2499" y="562"/>
                  <a:pt x="1937" y="1"/>
                  <a:pt x="12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961437" y="1607565"/>
            <a:ext cx="214866" cy="188563"/>
          </a:xfrm>
          <a:custGeom>
            <a:rect b="b" l="l" r="r" t="t"/>
            <a:pathLst>
              <a:path extrusionOk="0" h="2502" w="2851">
                <a:moveTo>
                  <a:pt x="1423" y="1"/>
                </a:moveTo>
                <a:cubicBezTo>
                  <a:pt x="1210" y="1"/>
                  <a:pt x="995" y="55"/>
                  <a:pt x="798" y="170"/>
                </a:cubicBezTo>
                <a:cubicBezTo>
                  <a:pt x="198" y="517"/>
                  <a:pt x="0" y="1281"/>
                  <a:pt x="347" y="1881"/>
                </a:cubicBezTo>
                <a:cubicBezTo>
                  <a:pt x="579" y="2279"/>
                  <a:pt x="998" y="2502"/>
                  <a:pt x="1428" y="2502"/>
                </a:cubicBezTo>
                <a:cubicBezTo>
                  <a:pt x="1641" y="2502"/>
                  <a:pt x="1856" y="2447"/>
                  <a:pt x="2053" y="2333"/>
                </a:cubicBezTo>
                <a:cubicBezTo>
                  <a:pt x="2653" y="1986"/>
                  <a:pt x="2851" y="1221"/>
                  <a:pt x="2504" y="621"/>
                </a:cubicBezTo>
                <a:cubicBezTo>
                  <a:pt x="2272" y="223"/>
                  <a:pt x="1853" y="1"/>
                  <a:pt x="1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23482" y="1241747"/>
            <a:ext cx="215393" cy="188563"/>
          </a:xfrm>
          <a:custGeom>
            <a:rect b="b" l="l" r="r" t="t"/>
            <a:pathLst>
              <a:path extrusionOk="0" h="2502" w="2858">
                <a:moveTo>
                  <a:pt x="1430" y="0"/>
                </a:moveTo>
                <a:cubicBezTo>
                  <a:pt x="995" y="0"/>
                  <a:pt x="572" y="227"/>
                  <a:pt x="342" y="632"/>
                </a:cubicBezTo>
                <a:cubicBezTo>
                  <a:pt x="1" y="1232"/>
                  <a:pt x="210" y="1997"/>
                  <a:pt x="810" y="2338"/>
                </a:cubicBezTo>
                <a:cubicBezTo>
                  <a:pt x="1005" y="2449"/>
                  <a:pt x="1218" y="2502"/>
                  <a:pt x="1427" y="2502"/>
                </a:cubicBezTo>
                <a:cubicBezTo>
                  <a:pt x="1863" y="2502"/>
                  <a:pt x="2286" y="2275"/>
                  <a:pt x="2516" y="1870"/>
                </a:cubicBezTo>
                <a:cubicBezTo>
                  <a:pt x="2857" y="1270"/>
                  <a:pt x="2648" y="505"/>
                  <a:pt x="2048" y="164"/>
                </a:cubicBezTo>
                <a:cubicBezTo>
                  <a:pt x="1853" y="53"/>
                  <a:pt x="1640" y="0"/>
                  <a:pt x="1430" y="0"/>
                </a:cubicBezTo>
                <a:close/>
              </a:path>
            </a:pathLst>
          </a:custGeom>
          <a:solidFill>
            <a:srgbClr val="01E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967245" y="1607565"/>
            <a:ext cx="215318" cy="188563"/>
          </a:xfrm>
          <a:custGeom>
            <a:rect b="b" l="l" r="r" t="t"/>
            <a:pathLst>
              <a:path extrusionOk="0" h="2502" w="2857">
                <a:moveTo>
                  <a:pt x="1430" y="1"/>
                </a:moveTo>
                <a:cubicBezTo>
                  <a:pt x="998" y="1"/>
                  <a:pt x="579" y="223"/>
                  <a:pt x="347" y="621"/>
                </a:cubicBezTo>
                <a:cubicBezTo>
                  <a:pt x="0" y="1221"/>
                  <a:pt x="204" y="1986"/>
                  <a:pt x="798" y="2333"/>
                </a:cubicBezTo>
                <a:cubicBezTo>
                  <a:pt x="997" y="2447"/>
                  <a:pt x="1213" y="2502"/>
                  <a:pt x="1427" y="2502"/>
                </a:cubicBezTo>
                <a:cubicBezTo>
                  <a:pt x="1859" y="2502"/>
                  <a:pt x="2278" y="2279"/>
                  <a:pt x="2510" y="1881"/>
                </a:cubicBezTo>
                <a:cubicBezTo>
                  <a:pt x="2857" y="1281"/>
                  <a:pt x="2653" y="517"/>
                  <a:pt x="2059" y="170"/>
                </a:cubicBezTo>
                <a:cubicBezTo>
                  <a:pt x="1860" y="55"/>
                  <a:pt x="1644" y="1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605124" y="1241747"/>
            <a:ext cx="215393" cy="188563"/>
          </a:xfrm>
          <a:custGeom>
            <a:rect b="b" l="l" r="r" t="t"/>
            <a:pathLst>
              <a:path extrusionOk="0" h="2502" w="2858">
                <a:moveTo>
                  <a:pt x="1428" y="0"/>
                </a:moveTo>
                <a:cubicBezTo>
                  <a:pt x="1218" y="0"/>
                  <a:pt x="1005" y="53"/>
                  <a:pt x="810" y="164"/>
                </a:cubicBezTo>
                <a:cubicBezTo>
                  <a:pt x="210" y="505"/>
                  <a:pt x="1" y="1270"/>
                  <a:pt x="342" y="1870"/>
                </a:cubicBezTo>
                <a:cubicBezTo>
                  <a:pt x="572" y="2275"/>
                  <a:pt x="993" y="2502"/>
                  <a:pt x="1426" y="2502"/>
                </a:cubicBezTo>
                <a:cubicBezTo>
                  <a:pt x="1635" y="2502"/>
                  <a:pt x="1848" y="2449"/>
                  <a:pt x="2043" y="2338"/>
                </a:cubicBezTo>
                <a:cubicBezTo>
                  <a:pt x="2643" y="1997"/>
                  <a:pt x="2857" y="1232"/>
                  <a:pt x="2516" y="632"/>
                </a:cubicBezTo>
                <a:cubicBezTo>
                  <a:pt x="2286" y="227"/>
                  <a:pt x="1863" y="0"/>
                  <a:pt x="14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57917" y="3137800"/>
            <a:ext cx="1030800" cy="117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39738" y="2596915"/>
            <a:ext cx="667470" cy="667470"/>
          </a:xfrm>
          <a:custGeom>
            <a:rect b="b" l="l" r="r" t="t"/>
            <a:pathLst>
              <a:path extrusionOk="0" h="11008" w="11008">
                <a:moveTo>
                  <a:pt x="5504" y="1"/>
                </a:moveTo>
                <a:cubicBezTo>
                  <a:pt x="2466" y="1"/>
                  <a:pt x="0" y="2467"/>
                  <a:pt x="0" y="5504"/>
                </a:cubicBezTo>
                <a:cubicBezTo>
                  <a:pt x="0" y="8542"/>
                  <a:pt x="2466" y="11008"/>
                  <a:pt x="5504" y="11008"/>
                </a:cubicBezTo>
                <a:cubicBezTo>
                  <a:pt x="8547" y="11008"/>
                  <a:pt x="11007" y="8542"/>
                  <a:pt x="11007" y="5504"/>
                </a:cubicBezTo>
                <a:cubicBezTo>
                  <a:pt x="11007" y="2467"/>
                  <a:pt x="8542" y="1"/>
                  <a:pt x="55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357501" y="3137800"/>
            <a:ext cx="1030800" cy="117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554597" y="2596915"/>
            <a:ext cx="667479" cy="667479"/>
          </a:xfrm>
          <a:custGeom>
            <a:rect b="b" l="l" r="r" t="t"/>
            <a:pathLst>
              <a:path extrusionOk="0" h="11008" w="11008">
                <a:moveTo>
                  <a:pt x="5504" y="1"/>
                </a:moveTo>
                <a:cubicBezTo>
                  <a:pt x="2461" y="1"/>
                  <a:pt x="1" y="2467"/>
                  <a:pt x="1" y="5504"/>
                </a:cubicBezTo>
                <a:cubicBezTo>
                  <a:pt x="1" y="8542"/>
                  <a:pt x="2461" y="11008"/>
                  <a:pt x="5504" y="11008"/>
                </a:cubicBezTo>
                <a:cubicBezTo>
                  <a:pt x="8542" y="11008"/>
                  <a:pt x="11008" y="8542"/>
                  <a:pt x="11008" y="5504"/>
                </a:cubicBezTo>
                <a:cubicBezTo>
                  <a:pt x="11008" y="2467"/>
                  <a:pt x="8542" y="1"/>
                  <a:pt x="55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756670" y="3137800"/>
            <a:ext cx="1030800" cy="117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938144" y="2596915"/>
            <a:ext cx="667834" cy="667470"/>
          </a:xfrm>
          <a:custGeom>
            <a:rect b="b" l="l" r="r" t="t"/>
            <a:pathLst>
              <a:path extrusionOk="0" h="11008" w="11014">
                <a:moveTo>
                  <a:pt x="5504" y="1"/>
                </a:moveTo>
                <a:cubicBezTo>
                  <a:pt x="2466" y="1"/>
                  <a:pt x="1" y="2467"/>
                  <a:pt x="1" y="5504"/>
                </a:cubicBezTo>
                <a:cubicBezTo>
                  <a:pt x="1" y="8542"/>
                  <a:pt x="2466" y="11008"/>
                  <a:pt x="5504" y="11008"/>
                </a:cubicBezTo>
                <a:cubicBezTo>
                  <a:pt x="8548" y="11008"/>
                  <a:pt x="11013" y="8542"/>
                  <a:pt x="11013" y="5504"/>
                </a:cubicBezTo>
                <a:cubicBezTo>
                  <a:pt x="11013" y="2467"/>
                  <a:pt x="8548" y="1"/>
                  <a:pt x="55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057085" y="3137800"/>
            <a:ext cx="1030800" cy="117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238606" y="2596915"/>
            <a:ext cx="667782" cy="667479"/>
          </a:xfrm>
          <a:custGeom>
            <a:rect b="b" l="l" r="r" t="t"/>
            <a:pathLst>
              <a:path extrusionOk="0" h="11008" w="11013">
                <a:moveTo>
                  <a:pt x="5504" y="1"/>
                </a:moveTo>
                <a:cubicBezTo>
                  <a:pt x="2466" y="1"/>
                  <a:pt x="0" y="2467"/>
                  <a:pt x="0" y="5504"/>
                </a:cubicBezTo>
                <a:cubicBezTo>
                  <a:pt x="0" y="8542"/>
                  <a:pt x="2466" y="11008"/>
                  <a:pt x="5504" y="11008"/>
                </a:cubicBezTo>
                <a:cubicBezTo>
                  <a:pt x="8547" y="11008"/>
                  <a:pt x="11007" y="8542"/>
                  <a:pt x="11013" y="5504"/>
                </a:cubicBezTo>
                <a:cubicBezTo>
                  <a:pt x="11013" y="2467"/>
                  <a:pt x="8547" y="1"/>
                  <a:pt x="55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456254" y="3137800"/>
            <a:ext cx="1030800" cy="117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637934" y="2596915"/>
            <a:ext cx="667843" cy="667479"/>
          </a:xfrm>
          <a:custGeom>
            <a:rect b="b" l="l" r="r" t="t"/>
            <a:pathLst>
              <a:path extrusionOk="0" h="11008" w="11014">
                <a:moveTo>
                  <a:pt x="5510" y="1"/>
                </a:moveTo>
                <a:cubicBezTo>
                  <a:pt x="2466" y="1"/>
                  <a:pt x="1" y="2467"/>
                  <a:pt x="1" y="5504"/>
                </a:cubicBezTo>
                <a:cubicBezTo>
                  <a:pt x="1" y="8542"/>
                  <a:pt x="2466" y="11008"/>
                  <a:pt x="5510" y="11008"/>
                </a:cubicBezTo>
                <a:cubicBezTo>
                  <a:pt x="8548" y="11008"/>
                  <a:pt x="11013" y="8542"/>
                  <a:pt x="11013" y="5504"/>
                </a:cubicBezTo>
                <a:cubicBezTo>
                  <a:pt x="11013" y="2467"/>
                  <a:pt x="8548" y="1"/>
                  <a:pt x="55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86213" y="407735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58622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Reports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213202" y="4077350"/>
            <a:ext cx="1319400" cy="667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985375" y="407735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684963" y="407735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384563" y="4077350"/>
            <a:ext cx="1174200" cy="32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2315500" y="4119500"/>
            <a:ext cx="11148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Scale with Team Growth</a:t>
            </a:r>
            <a:endParaRPr b="1" sz="135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98537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-Ins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68497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Multilingual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384550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 App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503306" y="2089763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978275" y="2997113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388803" y="2089763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4850656" y="3161438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432875" y="2066938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JIRA-PROJECT 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23750" y="1369300"/>
            <a:ext cx="941089" cy="941445"/>
          </a:xfrm>
          <a:custGeom>
            <a:rect b="b" l="l" r="r" t="t"/>
            <a:pathLst>
              <a:path extrusionOk="0" h="13204" w="13199">
                <a:moveTo>
                  <a:pt x="6599" y="1"/>
                </a:moveTo>
                <a:cubicBezTo>
                  <a:pt x="2956" y="1"/>
                  <a:pt x="1" y="2956"/>
                  <a:pt x="1" y="6605"/>
                </a:cubicBezTo>
                <a:cubicBezTo>
                  <a:pt x="1" y="10248"/>
                  <a:pt x="2956" y="13203"/>
                  <a:pt x="6599" y="13203"/>
                </a:cubicBezTo>
                <a:cubicBezTo>
                  <a:pt x="7766" y="13203"/>
                  <a:pt x="8867" y="12901"/>
                  <a:pt x="9814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55550" y="1401100"/>
            <a:ext cx="877846" cy="877846"/>
          </a:xfrm>
          <a:custGeom>
            <a:rect b="b" l="l" r="r" t="t"/>
            <a:pathLst>
              <a:path extrusionOk="0" h="12312" w="12312">
                <a:moveTo>
                  <a:pt x="6153" y="138"/>
                </a:moveTo>
                <a:cubicBezTo>
                  <a:pt x="9472" y="138"/>
                  <a:pt x="12174" y="2840"/>
                  <a:pt x="12169" y="6153"/>
                </a:cubicBezTo>
                <a:cubicBezTo>
                  <a:pt x="12169" y="7182"/>
                  <a:pt x="11910" y="8195"/>
                  <a:pt x="11409" y="9087"/>
                </a:cubicBezTo>
                <a:cubicBezTo>
                  <a:pt x="11354" y="9186"/>
                  <a:pt x="11327" y="9301"/>
                  <a:pt x="11338" y="9417"/>
                </a:cubicBezTo>
                <a:lnTo>
                  <a:pt x="11486" y="11486"/>
                </a:lnTo>
                <a:lnTo>
                  <a:pt x="9412" y="11338"/>
                </a:lnTo>
                <a:cubicBezTo>
                  <a:pt x="9400" y="11337"/>
                  <a:pt x="9389" y="11337"/>
                  <a:pt x="9377" y="11337"/>
                </a:cubicBezTo>
                <a:cubicBezTo>
                  <a:pt x="9274" y="11337"/>
                  <a:pt x="9176" y="11360"/>
                  <a:pt x="9087" y="11409"/>
                </a:cubicBezTo>
                <a:cubicBezTo>
                  <a:pt x="8195" y="11910"/>
                  <a:pt x="7183" y="12174"/>
                  <a:pt x="6153" y="12174"/>
                </a:cubicBezTo>
                <a:cubicBezTo>
                  <a:pt x="2835" y="12174"/>
                  <a:pt x="138" y="9472"/>
                  <a:pt x="138" y="6159"/>
                </a:cubicBezTo>
                <a:cubicBezTo>
                  <a:pt x="138" y="2840"/>
                  <a:pt x="2835" y="138"/>
                  <a:pt x="6153" y="138"/>
                </a:cubicBezTo>
                <a:close/>
                <a:moveTo>
                  <a:pt x="6153" y="0"/>
                </a:moveTo>
                <a:cubicBezTo>
                  <a:pt x="2758" y="0"/>
                  <a:pt x="1" y="2763"/>
                  <a:pt x="1" y="6159"/>
                </a:cubicBezTo>
                <a:cubicBezTo>
                  <a:pt x="1" y="9549"/>
                  <a:pt x="2758" y="12312"/>
                  <a:pt x="6153" y="12312"/>
                </a:cubicBezTo>
                <a:cubicBezTo>
                  <a:pt x="7205" y="12312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6"/>
                </a:lnTo>
                <a:cubicBezTo>
                  <a:pt x="11470" y="9318"/>
                  <a:pt x="11486" y="9230"/>
                  <a:pt x="11530" y="9158"/>
                </a:cubicBezTo>
                <a:cubicBezTo>
                  <a:pt x="12042" y="8245"/>
                  <a:pt x="12312" y="7204"/>
                  <a:pt x="12312" y="6159"/>
                </a:cubicBezTo>
                <a:cubicBezTo>
                  <a:pt x="12312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868908" y="2323341"/>
            <a:ext cx="941017" cy="941445"/>
          </a:xfrm>
          <a:custGeom>
            <a:rect b="b" l="l" r="r" t="t"/>
            <a:pathLst>
              <a:path extrusionOk="0" h="13204" w="13198">
                <a:moveTo>
                  <a:pt x="6599" y="0"/>
                </a:moveTo>
                <a:cubicBezTo>
                  <a:pt x="2955" y="0"/>
                  <a:pt x="0" y="2956"/>
                  <a:pt x="0" y="6604"/>
                </a:cubicBezTo>
                <a:cubicBezTo>
                  <a:pt x="0" y="10248"/>
                  <a:pt x="2955" y="13203"/>
                  <a:pt x="6599" y="13203"/>
                </a:cubicBezTo>
                <a:cubicBezTo>
                  <a:pt x="7765" y="13203"/>
                  <a:pt x="8866" y="12900"/>
                  <a:pt x="9818" y="12367"/>
                </a:cubicBezTo>
                <a:lnTo>
                  <a:pt x="12564" y="12565"/>
                </a:lnTo>
                <a:lnTo>
                  <a:pt x="12361" y="9818"/>
                </a:lnTo>
                <a:cubicBezTo>
                  <a:pt x="12895" y="8866"/>
                  <a:pt x="13197" y="7771"/>
                  <a:pt x="13197" y="6604"/>
                </a:cubicBezTo>
                <a:cubicBezTo>
                  <a:pt x="13197" y="2956"/>
                  <a:pt x="10247" y="0"/>
                  <a:pt x="6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900637" y="2355141"/>
            <a:ext cx="877846" cy="877846"/>
          </a:xfrm>
          <a:custGeom>
            <a:rect b="b" l="l" r="r" t="t"/>
            <a:pathLst>
              <a:path extrusionOk="0" h="12312" w="12312">
                <a:moveTo>
                  <a:pt x="6154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27" y="9301"/>
                  <a:pt x="11338" y="9416"/>
                </a:cubicBezTo>
                <a:lnTo>
                  <a:pt x="11486" y="11491"/>
                </a:lnTo>
                <a:lnTo>
                  <a:pt x="11486" y="11491"/>
                </a:lnTo>
                <a:lnTo>
                  <a:pt x="9412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4" y="11336"/>
                  <a:pt x="9176" y="11359"/>
                  <a:pt x="9087" y="11409"/>
                </a:cubicBezTo>
                <a:cubicBezTo>
                  <a:pt x="8195" y="11910"/>
                  <a:pt x="7183" y="12174"/>
                  <a:pt x="6154" y="12174"/>
                </a:cubicBezTo>
                <a:cubicBezTo>
                  <a:pt x="2835" y="12174"/>
                  <a:pt x="138" y="9477"/>
                  <a:pt x="138" y="6158"/>
                </a:cubicBezTo>
                <a:cubicBezTo>
                  <a:pt x="138" y="2840"/>
                  <a:pt x="2835" y="138"/>
                  <a:pt x="6154" y="138"/>
                </a:cubicBezTo>
                <a:close/>
                <a:moveTo>
                  <a:pt x="6154" y="0"/>
                </a:moveTo>
                <a:cubicBezTo>
                  <a:pt x="2764" y="0"/>
                  <a:pt x="1" y="2763"/>
                  <a:pt x="1" y="6158"/>
                </a:cubicBezTo>
                <a:cubicBezTo>
                  <a:pt x="1" y="9549"/>
                  <a:pt x="2764" y="12311"/>
                  <a:pt x="6154" y="12311"/>
                </a:cubicBezTo>
                <a:cubicBezTo>
                  <a:pt x="7205" y="12311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5"/>
                </a:lnTo>
                <a:cubicBezTo>
                  <a:pt x="11470" y="9317"/>
                  <a:pt x="11486" y="9229"/>
                  <a:pt x="11531" y="9158"/>
                </a:cubicBezTo>
                <a:cubicBezTo>
                  <a:pt x="12042" y="8244"/>
                  <a:pt x="12312" y="7204"/>
                  <a:pt x="12312" y="6158"/>
                </a:cubicBezTo>
                <a:cubicBezTo>
                  <a:pt x="12312" y="2763"/>
                  <a:pt x="9549" y="0"/>
                  <a:pt x="6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216899" y="1369300"/>
            <a:ext cx="941089" cy="941445"/>
          </a:xfrm>
          <a:custGeom>
            <a:rect b="b" l="l" r="r" t="t"/>
            <a:pathLst>
              <a:path extrusionOk="0" h="13204" w="13199">
                <a:moveTo>
                  <a:pt x="6599" y="1"/>
                </a:moveTo>
                <a:cubicBezTo>
                  <a:pt x="2951" y="1"/>
                  <a:pt x="1" y="2956"/>
                  <a:pt x="1" y="6605"/>
                </a:cubicBezTo>
                <a:cubicBezTo>
                  <a:pt x="1" y="10248"/>
                  <a:pt x="2951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248342" y="1401100"/>
            <a:ext cx="877846" cy="877846"/>
          </a:xfrm>
          <a:custGeom>
            <a:rect b="b" l="l" r="r" t="t"/>
            <a:pathLst>
              <a:path extrusionOk="0" h="12312" w="12312">
                <a:moveTo>
                  <a:pt x="6158" y="138"/>
                </a:moveTo>
                <a:cubicBezTo>
                  <a:pt x="9477" y="138"/>
                  <a:pt x="12174" y="2840"/>
                  <a:pt x="12174" y="6153"/>
                </a:cubicBezTo>
                <a:cubicBezTo>
                  <a:pt x="12174" y="7182"/>
                  <a:pt x="11910" y="8195"/>
                  <a:pt x="11409" y="9087"/>
                </a:cubicBezTo>
                <a:cubicBezTo>
                  <a:pt x="11354" y="9186"/>
                  <a:pt x="11332" y="9301"/>
                  <a:pt x="11337" y="9417"/>
                </a:cubicBezTo>
                <a:lnTo>
                  <a:pt x="11491" y="11486"/>
                </a:lnTo>
                <a:lnTo>
                  <a:pt x="9417" y="11338"/>
                </a:lnTo>
                <a:cubicBezTo>
                  <a:pt x="9405" y="11337"/>
                  <a:pt x="9394" y="11337"/>
                  <a:pt x="9382" y="11337"/>
                </a:cubicBezTo>
                <a:cubicBezTo>
                  <a:pt x="9278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2"/>
                  <a:pt x="138" y="6159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8" y="12312"/>
                </a:cubicBezTo>
                <a:cubicBezTo>
                  <a:pt x="7204" y="12312"/>
                  <a:pt x="8244" y="12042"/>
                  <a:pt x="9158" y="11530"/>
                </a:cubicBezTo>
                <a:cubicBezTo>
                  <a:pt x="9224" y="11497"/>
                  <a:pt x="9295" y="11475"/>
                  <a:pt x="9372" y="11475"/>
                </a:cubicBezTo>
                <a:lnTo>
                  <a:pt x="9406" y="11475"/>
                </a:lnTo>
                <a:lnTo>
                  <a:pt x="11640" y="11640"/>
                </a:lnTo>
                <a:lnTo>
                  <a:pt x="11475" y="9406"/>
                </a:lnTo>
                <a:cubicBezTo>
                  <a:pt x="11469" y="9318"/>
                  <a:pt x="11491" y="9230"/>
                  <a:pt x="11530" y="9158"/>
                </a:cubicBezTo>
                <a:cubicBezTo>
                  <a:pt x="12042" y="8245"/>
                  <a:pt x="12311" y="7204"/>
                  <a:pt x="12311" y="6159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280448" y="1398350"/>
            <a:ext cx="941017" cy="941445"/>
          </a:xfrm>
          <a:custGeom>
            <a:rect b="b" l="l" r="r" t="t"/>
            <a:pathLst>
              <a:path extrusionOk="0" h="13204" w="13198">
                <a:moveTo>
                  <a:pt x="6599" y="1"/>
                </a:moveTo>
                <a:cubicBezTo>
                  <a:pt x="2956" y="1"/>
                  <a:pt x="0" y="2956"/>
                  <a:pt x="0" y="6605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59" y="12565"/>
                </a:lnTo>
                <a:lnTo>
                  <a:pt x="12361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2" y="1"/>
                  <a:pt x="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312248" y="1430150"/>
            <a:ext cx="877418" cy="877846"/>
          </a:xfrm>
          <a:custGeom>
            <a:rect b="b" l="l" r="r" t="t"/>
            <a:pathLst>
              <a:path extrusionOk="0" h="12312" w="12306">
                <a:moveTo>
                  <a:pt x="6153" y="138"/>
                </a:moveTo>
                <a:cubicBezTo>
                  <a:pt x="9472" y="138"/>
                  <a:pt x="12174" y="2840"/>
                  <a:pt x="12168" y="6153"/>
                </a:cubicBezTo>
                <a:cubicBezTo>
                  <a:pt x="12168" y="7182"/>
                  <a:pt x="11904" y="8195"/>
                  <a:pt x="11409" y="9087"/>
                </a:cubicBezTo>
                <a:cubicBezTo>
                  <a:pt x="11354" y="9186"/>
                  <a:pt x="11326" y="9301"/>
                  <a:pt x="11337" y="9417"/>
                </a:cubicBezTo>
                <a:lnTo>
                  <a:pt x="11486" y="11486"/>
                </a:lnTo>
                <a:lnTo>
                  <a:pt x="11486" y="11486"/>
                </a:lnTo>
                <a:lnTo>
                  <a:pt x="9411" y="11338"/>
                </a:lnTo>
                <a:cubicBezTo>
                  <a:pt x="9400" y="11337"/>
                  <a:pt x="9388" y="11337"/>
                  <a:pt x="9377" y="11337"/>
                </a:cubicBezTo>
                <a:cubicBezTo>
                  <a:pt x="9274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3" y="12174"/>
                </a:cubicBezTo>
                <a:cubicBezTo>
                  <a:pt x="2834" y="12174"/>
                  <a:pt x="138" y="9472"/>
                  <a:pt x="138" y="6159"/>
                </a:cubicBezTo>
                <a:cubicBezTo>
                  <a:pt x="138" y="2840"/>
                  <a:pt x="2834" y="138"/>
                  <a:pt x="6153" y="138"/>
                </a:cubicBezTo>
                <a:close/>
                <a:moveTo>
                  <a:pt x="6153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3" y="12312"/>
                </a:cubicBezTo>
                <a:cubicBezTo>
                  <a:pt x="7204" y="12312"/>
                  <a:pt x="8239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0" y="11475"/>
                </a:lnTo>
                <a:lnTo>
                  <a:pt x="11634" y="11640"/>
                </a:lnTo>
                <a:lnTo>
                  <a:pt x="11475" y="9406"/>
                </a:lnTo>
                <a:cubicBezTo>
                  <a:pt x="11464" y="9318"/>
                  <a:pt x="11486" y="9230"/>
                  <a:pt x="11530" y="9158"/>
                </a:cubicBezTo>
                <a:cubicBezTo>
                  <a:pt x="12036" y="8245"/>
                  <a:pt x="12306" y="7204"/>
                  <a:pt x="12306" y="6159"/>
                </a:cubicBezTo>
                <a:cubicBezTo>
                  <a:pt x="12306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765645" y="2487666"/>
            <a:ext cx="941445" cy="941445"/>
          </a:xfrm>
          <a:custGeom>
            <a:rect b="b" l="l" r="r" t="t"/>
            <a:pathLst>
              <a:path extrusionOk="0" h="13204" w="13204">
                <a:moveTo>
                  <a:pt x="6599" y="0"/>
                </a:moveTo>
                <a:cubicBezTo>
                  <a:pt x="2956" y="0"/>
                  <a:pt x="0" y="2956"/>
                  <a:pt x="0" y="6604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71" y="13203"/>
                  <a:pt x="8866" y="12900"/>
                  <a:pt x="9818" y="12367"/>
                </a:cubicBezTo>
                <a:lnTo>
                  <a:pt x="12565" y="12565"/>
                </a:lnTo>
                <a:lnTo>
                  <a:pt x="12367" y="9818"/>
                </a:lnTo>
                <a:cubicBezTo>
                  <a:pt x="12895" y="8866"/>
                  <a:pt x="13203" y="7771"/>
                  <a:pt x="13203" y="6604"/>
                </a:cubicBezTo>
                <a:cubicBezTo>
                  <a:pt x="13203" y="2956"/>
                  <a:pt x="10248" y="0"/>
                  <a:pt x="6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797445" y="2519466"/>
            <a:ext cx="877846" cy="877846"/>
          </a:xfrm>
          <a:custGeom>
            <a:rect b="b" l="l" r="r" t="t"/>
            <a:pathLst>
              <a:path extrusionOk="0" h="12312" w="12312">
                <a:moveTo>
                  <a:pt x="6158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32" y="9301"/>
                  <a:pt x="11337" y="9416"/>
                </a:cubicBezTo>
                <a:lnTo>
                  <a:pt x="11486" y="11491"/>
                </a:lnTo>
                <a:lnTo>
                  <a:pt x="9411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8" y="11336"/>
                  <a:pt x="9176" y="11359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7"/>
                  <a:pt x="138" y="6158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8"/>
                </a:cubicBezTo>
                <a:cubicBezTo>
                  <a:pt x="0" y="9549"/>
                  <a:pt x="2763" y="12311"/>
                  <a:pt x="6158" y="12311"/>
                </a:cubicBezTo>
                <a:cubicBezTo>
                  <a:pt x="7204" y="12311"/>
                  <a:pt x="8244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5" y="11475"/>
                </a:lnTo>
                <a:lnTo>
                  <a:pt x="11634" y="11640"/>
                </a:lnTo>
                <a:lnTo>
                  <a:pt x="11475" y="9405"/>
                </a:lnTo>
                <a:cubicBezTo>
                  <a:pt x="11469" y="9317"/>
                  <a:pt x="11486" y="9229"/>
                  <a:pt x="11530" y="9158"/>
                </a:cubicBezTo>
                <a:cubicBezTo>
                  <a:pt x="12042" y="8244"/>
                  <a:pt x="12311" y="7204"/>
                  <a:pt x="12311" y="6158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03306" y="283680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Development Project</a:t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978275" y="381430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 Project</a:t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388803" y="283680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Migration to other platform project</a:t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850656" y="39786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Manage Issues and Tickets</a:t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432875" y="2735525"/>
            <a:ext cx="1030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Continuous</a:t>
            </a:r>
            <a:r>
              <a:rPr lang="es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Integration and Continuous Development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94975" y="163557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824150" y="2595900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162844" y="1635563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720975" y="27602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235563" y="1664613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03306" y="2470300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</a:t>
            </a:r>
            <a:endParaRPr b="1" sz="1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978275" y="337722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388803" y="2411475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Migration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850656" y="3554450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Tickets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372425" y="2410925"/>
            <a:ext cx="1151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CI/CD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7956875" y="3209938"/>
            <a:ext cx="1030800" cy="152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804448" y="2541350"/>
            <a:ext cx="941017" cy="941445"/>
          </a:xfrm>
          <a:custGeom>
            <a:rect b="b" l="l" r="r" t="t"/>
            <a:pathLst>
              <a:path extrusionOk="0" h="13204" w="13198">
                <a:moveTo>
                  <a:pt x="6599" y="1"/>
                </a:moveTo>
                <a:cubicBezTo>
                  <a:pt x="2956" y="1"/>
                  <a:pt x="0" y="2956"/>
                  <a:pt x="0" y="6605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59" y="12565"/>
                </a:lnTo>
                <a:lnTo>
                  <a:pt x="12361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2" y="1"/>
                  <a:pt x="6599" y="1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836248" y="2573150"/>
            <a:ext cx="877418" cy="877846"/>
          </a:xfrm>
          <a:custGeom>
            <a:rect b="b" l="l" r="r" t="t"/>
            <a:pathLst>
              <a:path extrusionOk="0" h="12312" w="12306">
                <a:moveTo>
                  <a:pt x="6153" y="138"/>
                </a:moveTo>
                <a:cubicBezTo>
                  <a:pt x="9472" y="138"/>
                  <a:pt x="12174" y="2840"/>
                  <a:pt x="12168" y="6153"/>
                </a:cubicBezTo>
                <a:cubicBezTo>
                  <a:pt x="12168" y="7182"/>
                  <a:pt x="11904" y="8195"/>
                  <a:pt x="11409" y="9087"/>
                </a:cubicBezTo>
                <a:cubicBezTo>
                  <a:pt x="11354" y="9186"/>
                  <a:pt x="11326" y="9301"/>
                  <a:pt x="11337" y="9417"/>
                </a:cubicBezTo>
                <a:lnTo>
                  <a:pt x="11486" y="11486"/>
                </a:lnTo>
                <a:lnTo>
                  <a:pt x="11486" y="11486"/>
                </a:lnTo>
                <a:lnTo>
                  <a:pt x="9411" y="11338"/>
                </a:lnTo>
                <a:cubicBezTo>
                  <a:pt x="9400" y="11337"/>
                  <a:pt x="9388" y="11337"/>
                  <a:pt x="9377" y="11337"/>
                </a:cubicBezTo>
                <a:cubicBezTo>
                  <a:pt x="9274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3" y="12174"/>
                </a:cubicBezTo>
                <a:cubicBezTo>
                  <a:pt x="2834" y="12174"/>
                  <a:pt x="138" y="9472"/>
                  <a:pt x="138" y="6159"/>
                </a:cubicBezTo>
                <a:cubicBezTo>
                  <a:pt x="138" y="2840"/>
                  <a:pt x="2834" y="138"/>
                  <a:pt x="6153" y="138"/>
                </a:cubicBezTo>
                <a:close/>
                <a:moveTo>
                  <a:pt x="6153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3" y="12312"/>
                </a:cubicBezTo>
                <a:cubicBezTo>
                  <a:pt x="7204" y="12312"/>
                  <a:pt x="8239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0" y="11475"/>
                </a:lnTo>
                <a:lnTo>
                  <a:pt x="11634" y="11640"/>
                </a:lnTo>
                <a:lnTo>
                  <a:pt x="11475" y="9406"/>
                </a:lnTo>
                <a:cubicBezTo>
                  <a:pt x="11464" y="9318"/>
                  <a:pt x="11486" y="9230"/>
                  <a:pt x="11530" y="9158"/>
                </a:cubicBezTo>
                <a:cubicBezTo>
                  <a:pt x="12036" y="8245"/>
                  <a:pt x="12306" y="7204"/>
                  <a:pt x="12306" y="6159"/>
                </a:cubicBezTo>
                <a:cubicBezTo>
                  <a:pt x="12306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7956875" y="3949650"/>
            <a:ext cx="1030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Track the Status of the Project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759563" y="2807613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7896425" y="3642350"/>
            <a:ext cx="1151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Tracking</a:t>
            </a:r>
            <a:endParaRPr b="1">
              <a:solidFill>
                <a:srgbClr val="00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Management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4564322" y="1602200"/>
            <a:ext cx="1464696" cy="1606542"/>
          </a:xfrm>
          <a:custGeom>
            <a:rect b="b" l="l" r="r" t="t"/>
            <a:pathLst>
              <a:path extrusionOk="0" h="26616" w="24266">
                <a:moveTo>
                  <a:pt x="108" y="1"/>
                </a:moveTo>
                <a:cubicBezTo>
                  <a:pt x="72" y="1"/>
                  <a:pt x="37" y="1"/>
                  <a:pt x="1" y="1"/>
                </a:cubicBezTo>
                <a:lnTo>
                  <a:pt x="1" y="4382"/>
                </a:lnTo>
                <a:cubicBezTo>
                  <a:pt x="276" y="4260"/>
                  <a:pt x="573" y="4194"/>
                  <a:pt x="876" y="4194"/>
                </a:cubicBezTo>
                <a:cubicBezTo>
                  <a:pt x="2031" y="4194"/>
                  <a:pt x="2972" y="5136"/>
                  <a:pt x="2972" y="6291"/>
                </a:cubicBezTo>
                <a:cubicBezTo>
                  <a:pt x="2972" y="7452"/>
                  <a:pt x="2031" y="8394"/>
                  <a:pt x="876" y="8394"/>
                </a:cubicBezTo>
                <a:cubicBezTo>
                  <a:pt x="573" y="8394"/>
                  <a:pt x="276" y="8328"/>
                  <a:pt x="1" y="8201"/>
                </a:cubicBezTo>
                <a:lnTo>
                  <a:pt x="1" y="11998"/>
                </a:lnTo>
                <a:cubicBezTo>
                  <a:pt x="43" y="11998"/>
                  <a:pt x="86" y="11998"/>
                  <a:pt x="129" y="11998"/>
                </a:cubicBezTo>
                <a:cubicBezTo>
                  <a:pt x="3240" y="11998"/>
                  <a:pt x="6346" y="13181"/>
                  <a:pt x="8718" y="15554"/>
                </a:cubicBezTo>
                <a:cubicBezTo>
                  <a:pt x="10963" y="17799"/>
                  <a:pt x="12147" y="20705"/>
                  <a:pt x="12268" y="23644"/>
                </a:cubicBezTo>
                <a:lnTo>
                  <a:pt x="16759" y="23644"/>
                </a:lnTo>
                <a:lnTo>
                  <a:pt x="16560" y="23941"/>
                </a:lnTo>
                <a:cubicBezTo>
                  <a:pt x="16368" y="24227"/>
                  <a:pt x="16269" y="24557"/>
                  <a:pt x="16269" y="24898"/>
                </a:cubicBezTo>
                <a:cubicBezTo>
                  <a:pt x="16269" y="25845"/>
                  <a:pt x="17039" y="26615"/>
                  <a:pt x="17980" y="26615"/>
                </a:cubicBezTo>
                <a:cubicBezTo>
                  <a:pt x="18927" y="26615"/>
                  <a:pt x="19697" y="25845"/>
                  <a:pt x="19697" y="24898"/>
                </a:cubicBezTo>
                <a:cubicBezTo>
                  <a:pt x="19697" y="24557"/>
                  <a:pt x="19598" y="24227"/>
                  <a:pt x="19406" y="23941"/>
                </a:cubicBezTo>
                <a:lnTo>
                  <a:pt x="19208" y="23644"/>
                </a:lnTo>
                <a:lnTo>
                  <a:pt x="24265" y="23644"/>
                </a:lnTo>
                <a:cubicBezTo>
                  <a:pt x="24139" y="17634"/>
                  <a:pt x="21789" y="11663"/>
                  <a:pt x="17204" y="7073"/>
                </a:cubicBezTo>
                <a:cubicBezTo>
                  <a:pt x="12482" y="2356"/>
                  <a:pt x="6297" y="1"/>
                  <a:pt x="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112675" y="1602864"/>
            <a:ext cx="1608171" cy="1464696"/>
          </a:xfrm>
          <a:custGeom>
            <a:rect b="b" l="l" r="r" t="t"/>
            <a:pathLst>
              <a:path extrusionOk="0" h="24266" w="26643">
                <a:moveTo>
                  <a:pt x="23671" y="1"/>
                </a:moveTo>
                <a:cubicBezTo>
                  <a:pt x="17661" y="127"/>
                  <a:pt x="11684" y="2477"/>
                  <a:pt x="7100" y="7062"/>
                </a:cubicBezTo>
                <a:cubicBezTo>
                  <a:pt x="2356" y="11811"/>
                  <a:pt x="1" y="18041"/>
                  <a:pt x="28" y="24266"/>
                </a:cubicBezTo>
                <a:lnTo>
                  <a:pt x="4414" y="24266"/>
                </a:lnTo>
                <a:lnTo>
                  <a:pt x="4414" y="24260"/>
                </a:lnTo>
                <a:cubicBezTo>
                  <a:pt x="4288" y="23990"/>
                  <a:pt x="4222" y="23693"/>
                  <a:pt x="4222" y="23390"/>
                </a:cubicBezTo>
                <a:cubicBezTo>
                  <a:pt x="4222" y="22235"/>
                  <a:pt x="5163" y="21288"/>
                  <a:pt x="6319" y="21288"/>
                </a:cubicBezTo>
                <a:cubicBezTo>
                  <a:pt x="7480" y="21288"/>
                  <a:pt x="8421" y="22235"/>
                  <a:pt x="8421" y="23390"/>
                </a:cubicBezTo>
                <a:cubicBezTo>
                  <a:pt x="8421" y="23693"/>
                  <a:pt x="8355" y="23990"/>
                  <a:pt x="8228" y="24266"/>
                </a:cubicBezTo>
                <a:lnTo>
                  <a:pt x="12026" y="24266"/>
                </a:lnTo>
                <a:cubicBezTo>
                  <a:pt x="11993" y="21112"/>
                  <a:pt x="13176" y="17948"/>
                  <a:pt x="15581" y="15548"/>
                </a:cubicBezTo>
                <a:cubicBezTo>
                  <a:pt x="17826" y="13303"/>
                  <a:pt x="20732" y="12119"/>
                  <a:pt x="23671" y="11998"/>
                </a:cubicBezTo>
                <a:lnTo>
                  <a:pt x="23671" y="7508"/>
                </a:lnTo>
                <a:lnTo>
                  <a:pt x="23968" y="7706"/>
                </a:lnTo>
                <a:cubicBezTo>
                  <a:pt x="24249" y="7898"/>
                  <a:pt x="24584" y="7997"/>
                  <a:pt x="24926" y="7997"/>
                </a:cubicBezTo>
                <a:cubicBezTo>
                  <a:pt x="25872" y="7997"/>
                  <a:pt x="26643" y="7232"/>
                  <a:pt x="26643" y="6286"/>
                </a:cubicBezTo>
                <a:cubicBezTo>
                  <a:pt x="26643" y="5339"/>
                  <a:pt x="25872" y="4569"/>
                  <a:pt x="24926" y="4569"/>
                </a:cubicBezTo>
                <a:cubicBezTo>
                  <a:pt x="24584" y="4569"/>
                  <a:pt x="24254" y="4668"/>
                  <a:pt x="23968" y="4860"/>
                </a:cubicBezTo>
                <a:lnTo>
                  <a:pt x="23671" y="5064"/>
                </a:lnTo>
                <a:lnTo>
                  <a:pt x="23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423141" y="3052216"/>
            <a:ext cx="1608171" cy="1464696"/>
          </a:xfrm>
          <a:custGeom>
            <a:rect b="b" l="l" r="r" t="t"/>
            <a:pathLst>
              <a:path extrusionOk="0" h="24266" w="26643">
                <a:moveTo>
                  <a:pt x="22229" y="0"/>
                </a:moveTo>
                <a:cubicBezTo>
                  <a:pt x="22356" y="276"/>
                  <a:pt x="22422" y="573"/>
                  <a:pt x="22422" y="875"/>
                </a:cubicBezTo>
                <a:cubicBezTo>
                  <a:pt x="22422" y="2031"/>
                  <a:pt x="21481" y="2978"/>
                  <a:pt x="20319" y="2978"/>
                </a:cubicBezTo>
                <a:cubicBezTo>
                  <a:pt x="19164" y="2978"/>
                  <a:pt x="18223" y="2031"/>
                  <a:pt x="18223" y="875"/>
                </a:cubicBezTo>
                <a:cubicBezTo>
                  <a:pt x="18223" y="573"/>
                  <a:pt x="18289" y="276"/>
                  <a:pt x="18410" y="6"/>
                </a:cubicBezTo>
                <a:lnTo>
                  <a:pt x="14618" y="6"/>
                </a:lnTo>
                <a:cubicBezTo>
                  <a:pt x="14651" y="3154"/>
                  <a:pt x="13462" y="6318"/>
                  <a:pt x="11057" y="8723"/>
                </a:cubicBezTo>
                <a:cubicBezTo>
                  <a:pt x="8817" y="10963"/>
                  <a:pt x="5911" y="12146"/>
                  <a:pt x="2973" y="12268"/>
                </a:cubicBezTo>
                <a:lnTo>
                  <a:pt x="2973" y="16758"/>
                </a:lnTo>
                <a:lnTo>
                  <a:pt x="2675" y="16560"/>
                </a:lnTo>
                <a:cubicBezTo>
                  <a:pt x="2389" y="16368"/>
                  <a:pt x="2059" y="16269"/>
                  <a:pt x="1718" y="16269"/>
                </a:cubicBezTo>
                <a:cubicBezTo>
                  <a:pt x="771" y="16269"/>
                  <a:pt x="1" y="17033"/>
                  <a:pt x="1" y="17980"/>
                </a:cubicBezTo>
                <a:cubicBezTo>
                  <a:pt x="1" y="18927"/>
                  <a:pt x="771" y="19697"/>
                  <a:pt x="1718" y="19697"/>
                </a:cubicBezTo>
                <a:cubicBezTo>
                  <a:pt x="2059" y="19697"/>
                  <a:pt x="2389" y="19598"/>
                  <a:pt x="2675" y="19405"/>
                </a:cubicBezTo>
                <a:lnTo>
                  <a:pt x="2973" y="19207"/>
                </a:lnTo>
                <a:lnTo>
                  <a:pt x="2973" y="24265"/>
                </a:lnTo>
                <a:cubicBezTo>
                  <a:pt x="8982" y="24138"/>
                  <a:pt x="14954" y="21788"/>
                  <a:pt x="19543" y="17204"/>
                </a:cubicBezTo>
                <a:cubicBezTo>
                  <a:pt x="24287" y="12455"/>
                  <a:pt x="26643" y="6225"/>
                  <a:pt x="26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3115029" y="2911035"/>
            <a:ext cx="1464635" cy="1606180"/>
          </a:xfrm>
          <a:custGeom>
            <a:rect b="b" l="l" r="r" t="t"/>
            <a:pathLst>
              <a:path extrusionOk="0" h="26610" w="24265">
                <a:moveTo>
                  <a:pt x="6280" y="0"/>
                </a:moveTo>
                <a:cubicBezTo>
                  <a:pt x="5338" y="0"/>
                  <a:pt x="4568" y="771"/>
                  <a:pt x="4568" y="1717"/>
                </a:cubicBezTo>
                <a:cubicBezTo>
                  <a:pt x="4568" y="2059"/>
                  <a:pt x="4667" y="2389"/>
                  <a:pt x="4860" y="2675"/>
                </a:cubicBezTo>
                <a:lnTo>
                  <a:pt x="5058" y="2972"/>
                </a:lnTo>
                <a:lnTo>
                  <a:pt x="0" y="2972"/>
                </a:lnTo>
                <a:cubicBezTo>
                  <a:pt x="127" y="8982"/>
                  <a:pt x="2477" y="14953"/>
                  <a:pt x="7061" y="19543"/>
                </a:cubicBezTo>
                <a:cubicBezTo>
                  <a:pt x="11778" y="24254"/>
                  <a:pt x="17954" y="26610"/>
                  <a:pt x="24130" y="26610"/>
                </a:cubicBezTo>
                <a:cubicBezTo>
                  <a:pt x="24173" y="26610"/>
                  <a:pt x="24216" y="26610"/>
                  <a:pt x="24259" y="26610"/>
                </a:cubicBezTo>
                <a:lnTo>
                  <a:pt x="24259" y="22229"/>
                </a:lnTo>
                <a:cubicBezTo>
                  <a:pt x="23990" y="22355"/>
                  <a:pt x="23692" y="22421"/>
                  <a:pt x="23390" y="22421"/>
                </a:cubicBezTo>
                <a:cubicBezTo>
                  <a:pt x="22234" y="22421"/>
                  <a:pt x="21287" y="21480"/>
                  <a:pt x="21287" y="20319"/>
                </a:cubicBezTo>
                <a:cubicBezTo>
                  <a:pt x="21287" y="19163"/>
                  <a:pt x="22234" y="18222"/>
                  <a:pt x="23390" y="18222"/>
                </a:cubicBezTo>
                <a:cubicBezTo>
                  <a:pt x="23692" y="18222"/>
                  <a:pt x="23990" y="18288"/>
                  <a:pt x="24265" y="18415"/>
                </a:cubicBezTo>
                <a:lnTo>
                  <a:pt x="24265" y="14618"/>
                </a:lnTo>
                <a:cubicBezTo>
                  <a:pt x="24222" y="14618"/>
                  <a:pt x="24180" y="14618"/>
                  <a:pt x="24137" y="14618"/>
                </a:cubicBezTo>
                <a:cubicBezTo>
                  <a:pt x="21026" y="14618"/>
                  <a:pt x="17914" y="13429"/>
                  <a:pt x="15547" y="11062"/>
                </a:cubicBezTo>
                <a:cubicBezTo>
                  <a:pt x="13302" y="8817"/>
                  <a:pt x="12119" y="5911"/>
                  <a:pt x="11998" y="2972"/>
                </a:cubicBezTo>
                <a:lnTo>
                  <a:pt x="7507" y="2972"/>
                </a:lnTo>
                <a:lnTo>
                  <a:pt x="7705" y="2675"/>
                </a:lnTo>
                <a:cubicBezTo>
                  <a:pt x="7898" y="2389"/>
                  <a:pt x="7997" y="2059"/>
                  <a:pt x="7997" y="1717"/>
                </a:cubicBezTo>
                <a:cubicBezTo>
                  <a:pt x="7997" y="771"/>
                  <a:pt x="7232" y="0"/>
                  <a:pt x="62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4372681" y="2844941"/>
            <a:ext cx="454149" cy="454149"/>
          </a:xfrm>
          <a:custGeom>
            <a:rect b="b" l="l" r="r" t="t"/>
            <a:pathLst>
              <a:path extrusionOk="0" h="7524" w="7524">
                <a:moveTo>
                  <a:pt x="3181" y="1161"/>
                </a:moveTo>
                <a:cubicBezTo>
                  <a:pt x="3742" y="1161"/>
                  <a:pt x="4216" y="1360"/>
                  <a:pt x="4618" y="1756"/>
                </a:cubicBezTo>
                <a:cubicBezTo>
                  <a:pt x="5014" y="2152"/>
                  <a:pt x="5206" y="2625"/>
                  <a:pt x="5206" y="3187"/>
                </a:cubicBezTo>
                <a:cubicBezTo>
                  <a:pt x="5206" y="3743"/>
                  <a:pt x="5008" y="4221"/>
                  <a:pt x="4618" y="4618"/>
                </a:cubicBezTo>
                <a:cubicBezTo>
                  <a:pt x="4216" y="5014"/>
                  <a:pt x="3742" y="5212"/>
                  <a:pt x="3181" y="5212"/>
                </a:cubicBezTo>
                <a:cubicBezTo>
                  <a:pt x="2625" y="5212"/>
                  <a:pt x="2146" y="5014"/>
                  <a:pt x="1750" y="4618"/>
                </a:cubicBezTo>
                <a:cubicBezTo>
                  <a:pt x="1354" y="4221"/>
                  <a:pt x="1156" y="3743"/>
                  <a:pt x="1156" y="3187"/>
                </a:cubicBezTo>
                <a:cubicBezTo>
                  <a:pt x="1156" y="2625"/>
                  <a:pt x="1354" y="2152"/>
                  <a:pt x="1750" y="1756"/>
                </a:cubicBezTo>
                <a:cubicBezTo>
                  <a:pt x="2146" y="1360"/>
                  <a:pt x="2625" y="1161"/>
                  <a:pt x="3181" y="1161"/>
                </a:cubicBezTo>
                <a:close/>
                <a:moveTo>
                  <a:pt x="3181" y="0"/>
                </a:moveTo>
                <a:cubicBezTo>
                  <a:pt x="2752" y="0"/>
                  <a:pt x="2339" y="83"/>
                  <a:pt x="1948" y="253"/>
                </a:cubicBezTo>
                <a:cubicBezTo>
                  <a:pt x="1552" y="418"/>
                  <a:pt x="1216" y="644"/>
                  <a:pt x="930" y="930"/>
                </a:cubicBezTo>
                <a:cubicBezTo>
                  <a:pt x="644" y="1216"/>
                  <a:pt x="418" y="1552"/>
                  <a:pt x="253" y="1948"/>
                </a:cubicBezTo>
                <a:cubicBezTo>
                  <a:pt x="83" y="2339"/>
                  <a:pt x="0" y="2752"/>
                  <a:pt x="0" y="3187"/>
                </a:cubicBezTo>
                <a:cubicBezTo>
                  <a:pt x="0" y="3616"/>
                  <a:pt x="83" y="4029"/>
                  <a:pt x="253" y="4419"/>
                </a:cubicBezTo>
                <a:cubicBezTo>
                  <a:pt x="418" y="4816"/>
                  <a:pt x="644" y="5151"/>
                  <a:pt x="930" y="5438"/>
                </a:cubicBezTo>
                <a:cubicBezTo>
                  <a:pt x="1216" y="5724"/>
                  <a:pt x="1552" y="5949"/>
                  <a:pt x="1948" y="6115"/>
                </a:cubicBezTo>
                <a:cubicBezTo>
                  <a:pt x="2339" y="6285"/>
                  <a:pt x="2752" y="6368"/>
                  <a:pt x="3181" y="6368"/>
                </a:cubicBezTo>
                <a:cubicBezTo>
                  <a:pt x="3847" y="6368"/>
                  <a:pt x="4447" y="6181"/>
                  <a:pt x="4986" y="5806"/>
                </a:cubicBezTo>
                <a:lnTo>
                  <a:pt x="6538" y="7353"/>
                </a:lnTo>
                <a:cubicBezTo>
                  <a:pt x="6643" y="7468"/>
                  <a:pt x="6780" y="7523"/>
                  <a:pt x="6945" y="7523"/>
                </a:cubicBezTo>
                <a:cubicBezTo>
                  <a:pt x="7105" y="7523"/>
                  <a:pt x="7237" y="7468"/>
                  <a:pt x="7353" y="7353"/>
                </a:cubicBezTo>
                <a:cubicBezTo>
                  <a:pt x="7468" y="7243"/>
                  <a:pt x="7523" y="7105"/>
                  <a:pt x="7523" y="6946"/>
                </a:cubicBezTo>
                <a:cubicBezTo>
                  <a:pt x="7523" y="6786"/>
                  <a:pt x="7468" y="6648"/>
                  <a:pt x="7358" y="6538"/>
                </a:cubicBezTo>
                <a:lnTo>
                  <a:pt x="5806" y="4986"/>
                </a:lnTo>
                <a:cubicBezTo>
                  <a:pt x="6180" y="4447"/>
                  <a:pt x="6368" y="3847"/>
                  <a:pt x="6368" y="3187"/>
                </a:cubicBezTo>
                <a:cubicBezTo>
                  <a:pt x="6368" y="2752"/>
                  <a:pt x="6285" y="2339"/>
                  <a:pt x="6114" y="1948"/>
                </a:cubicBezTo>
                <a:cubicBezTo>
                  <a:pt x="5949" y="1552"/>
                  <a:pt x="5724" y="1216"/>
                  <a:pt x="5438" y="930"/>
                </a:cubicBezTo>
                <a:cubicBezTo>
                  <a:pt x="5151" y="644"/>
                  <a:pt x="4810" y="418"/>
                  <a:pt x="4419" y="253"/>
                </a:cubicBezTo>
                <a:cubicBezTo>
                  <a:pt x="4029" y="83"/>
                  <a:pt x="3616" y="0"/>
                  <a:pt x="3181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4477646" y="2949907"/>
            <a:ext cx="174440" cy="174440"/>
          </a:xfrm>
          <a:custGeom>
            <a:rect b="b" l="l" r="r" t="t"/>
            <a:pathLst>
              <a:path extrusionOk="0" h="2890" w="2890">
                <a:moveTo>
                  <a:pt x="1299" y="0"/>
                </a:moveTo>
                <a:cubicBezTo>
                  <a:pt x="1261" y="0"/>
                  <a:pt x="1227" y="11"/>
                  <a:pt x="1200" y="44"/>
                </a:cubicBezTo>
                <a:cubicBezTo>
                  <a:pt x="1172" y="72"/>
                  <a:pt x="1156" y="105"/>
                  <a:pt x="1156" y="143"/>
                </a:cubicBezTo>
                <a:lnTo>
                  <a:pt x="1156" y="1156"/>
                </a:lnTo>
                <a:lnTo>
                  <a:pt x="143" y="1156"/>
                </a:lnTo>
                <a:cubicBezTo>
                  <a:pt x="105" y="1156"/>
                  <a:pt x="72" y="1173"/>
                  <a:pt x="39" y="1200"/>
                </a:cubicBezTo>
                <a:cubicBezTo>
                  <a:pt x="11" y="1228"/>
                  <a:pt x="0" y="1261"/>
                  <a:pt x="0" y="1299"/>
                </a:cubicBezTo>
                <a:lnTo>
                  <a:pt x="0" y="1591"/>
                </a:lnTo>
                <a:cubicBezTo>
                  <a:pt x="0" y="1629"/>
                  <a:pt x="11" y="1662"/>
                  <a:pt x="39" y="1690"/>
                </a:cubicBezTo>
                <a:cubicBezTo>
                  <a:pt x="72" y="1717"/>
                  <a:pt x="105" y="1734"/>
                  <a:pt x="143" y="1734"/>
                </a:cubicBezTo>
                <a:lnTo>
                  <a:pt x="1156" y="1734"/>
                </a:lnTo>
                <a:lnTo>
                  <a:pt x="1156" y="2747"/>
                </a:lnTo>
                <a:cubicBezTo>
                  <a:pt x="1156" y="2785"/>
                  <a:pt x="1172" y="2818"/>
                  <a:pt x="1200" y="2851"/>
                </a:cubicBezTo>
                <a:cubicBezTo>
                  <a:pt x="1227" y="2879"/>
                  <a:pt x="1261" y="2890"/>
                  <a:pt x="1299" y="2890"/>
                </a:cubicBezTo>
                <a:lnTo>
                  <a:pt x="1591" y="2890"/>
                </a:lnTo>
                <a:cubicBezTo>
                  <a:pt x="1629" y="2890"/>
                  <a:pt x="1662" y="2879"/>
                  <a:pt x="1690" y="2851"/>
                </a:cubicBezTo>
                <a:cubicBezTo>
                  <a:pt x="1717" y="2818"/>
                  <a:pt x="1734" y="2785"/>
                  <a:pt x="1734" y="2747"/>
                </a:cubicBezTo>
                <a:lnTo>
                  <a:pt x="1734" y="1734"/>
                </a:lnTo>
                <a:lnTo>
                  <a:pt x="2746" y="1734"/>
                </a:lnTo>
                <a:cubicBezTo>
                  <a:pt x="2785" y="1734"/>
                  <a:pt x="2818" y="1717"/>
                  <a:pt x="2851" y="1690"/>
                </a:cubicBezTo>
                <a:cubicBezTo>
                  <a:pt x="2879" y="1662"/>
                  <a:pt x="2890" y="1629"/>
                  <a:pt x="2890" y="1591"/>
                </a:cubicBezTo>
                <a:lnTo>
                  <a:pt x="2890" y="1299"/>
                </a:lnTo>
                <a:cubicBezTo>
                  <a:pt x="2890" y="1261"/>
                  <a:pt x="2879" y="1228"/>
                  <a:pt x="2851" y="1200"/>
                </a:cubicBezTo>
                <a:cubicBezTo>
                  <a:pt x="2818" y="1173"/>
                  <a:pt x="2785" y="1156"/>
                  <a:pt x="2746" y="1156"/>
                </a:cubicBezTo>
                <a:lnTo>
                  <a:pt x="1734" y="1156"/>
                </a:lnTo>
                <a:lnTo>
                  <a:pt x="1734" y="143"/>
                </a:lnTo>
                <a:cubicBezTo>
                  <a:pt x="1734" y="105"/>
                  <a:pt x="1717" y="72"/>
                  <a:pt x="1690" y="44"/>
                </a:cubicBezTo>
                <a:cubicBezTo>
                  <a:pt x="1662" y="11"/>
                  <a:pt x="1629" y="0"/>
                  <a:pt x="1591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4018551" y="2463047"/>
            <a:ext cx="1106882" cy="1229473"/>
          </a:xfrm>
          <a:custGeom>
            <a:rect b="b" l="l" r="r" t="t"/>
            <a:pathLst>
              <a:path extrusionOk="0" h="20369" w="18338">
                <a:moveTo>
                  <a:pt x="7763" y="0"/>
                </a:moveTo>
                <a:cubicBezTo>
                  <a:pt x="7510" y="0"/>
                  <a:pt x="7337" y="204"/>
                  <a:pt x="7337" y="560"/>
                </a:cubicBezTo>
                <a:lnTo>
                  <a:pt x="7353" y="4225"/>
                </a:lnTo>
                <a:cubicBezTo>
                  <a:pt x="7357" y="4581"/>
                  <a:pt x="7532" y="4784"/>
                  <a:pt x="7786" y="4784"/>
                </a:cubicBezTo>
                <a:cubicBezTo>
                  <a:pt x="7894" y="4784"/>
                  <a:pt x="8016" y="4748"/>
                  <a:pt x="8146" y="4671"/>
                </a:cubicBezTo>
                <a:lnTo>
                  <a:pt x="11128" y="2882"/>
                </a:lnTo>
                <a:cubicBezTo>
                  <a:pt x="11563" y="2623"/>
                  <a:pt x="11563" y="2200"/>
                  <a:pt x="11134" y="1941"/>
                </a:cubicBezTo>
                <a:lnTo>
                  <a:pt x="8118" y="114"/>
                </a:lnTo>
                <a:cubicBezTo>
                  <a:pt x="7990" y="37"/>
                  <a:pt x="7869" y="0"/>
                  <a:pt x="7763" y="0"/>
                </a:cubicBezTo>
                <a:close/>
                <a:moveTo>
                  <a:pt x="7337" y="1198"/>
                </a:moveTo>
                <a:cubicBezTo>
                  <a:pt x="3148" y="2046"/>
                  <a:pt x="0" y="5744"/>
                  <a:pt x="0" y="10180"/>
                </a:cubicBezTo>
                <a:cubicBezTo>
                  <a:pt x="0" y="12920"/>
                  <a:pt x="1206" y="15380"/>
                  <a:pt x="3110" y="17059"/>
                </a:cubicBezTo>
                <a:cubicBezTo>
                  <a:pt x="3493" y="17415"/>
                  <a:pt x="3838" y="17554"/>
                  <a:pt x="4123" y="17554"/>
                </a:cubicBezTo>
                <a:cubicBezTo>
                  <a:pt x="4937" y="17554"/>
                  <a:pt x="5263" y="16415"/>
                  <a:pt x="4574" y="15898"/>
                </a:cubicBezTo>
                <a:cubicBezTo>
                  <a:pt x="2906" y="14549"/>
                  <a:pt x="1833" y="12491"/>
                  <a:pt x="1833" y="10180"/>
                </a:cubicBezTo>
                <a:cubicBezTo>
                  <a:pt x="1833" y="6767"/>
                  <a:pt x="4178" y="3906"/>
                  <a:pt x="7337" y="3086"/>
                </a:cubicBezTo>
                <a:lnTo>
                  <a:pt x="7337" y="1198"/>
                </a:lnTo>
                <a:close/>
                <a:moveTo>
                  <a:pt x="14483" y="2969"/>
                </a:moveTo>
                <a:cubicBezTo>
                  <a:pt x="13708" y="2969"/>
                  <a:pt x="13037" y="3916"/>
                  <a:pt x="13737" y="4445"/>
                </a:cubicBezTo>
                <a:cubicBezTo>
                  <a:pt x="15421" y="5788"/>
                  <a:pt x="16505" y="7857"/>
                  <a:pt x="16505" y="10180"/>
                </a:cubicBezTo>
                <a:cubicBezTo>
                  <a:pt x="16505" y="13597"/>
                  <a:pt x="14166" y="16459"/>
                  <a:pt x="11002" y="17274"/>
                </a:cubicBezTo>
                <a:lnTo>
                  <a:pt x="11002" y="19161"/>
                </a:lnTo>
                <a:cubicBezTo>
                  <a:pt x="15184" y="18314"/>
                  <a:pt x="18338" y="14615"/>
                  <a:pt x="18338" y="10180"/>
                </a:cubicBezTo>
                <a:cubicBezTo>
                  <a:pt x="18338" y="7406"/>
                  <a:pt x="17100" y="4918"/>
                  <a:pt x="15151" y="3240"/>
                </a:cubicBezTo>
                <a:cubicBezTo>
                  <a:pt x="14940" y="3048"/>
                  <a:pt x="14707" y="2969"/>
                  <a:pt x="14483" y="2969"/>
                </a:cubicBezTo>
                <a:close/>
                <a:moveTo>
                  <a:pt x="10577" y="15585"/>
                </a:moveTo>
                <a:cubicBezTo>
                  <a:pt x="10469" y="15585"/>
                  <a:pt x="10345" y="15622"/>
                  <a:pt x="10215" y="15700"/>
                </a:cubicBezTo>
                <a:lnTo>
                  <a:pt x="7204" y="17521"/>
                </a:lnTo>
                <a:cubicBezTo>
                  <a:pt x="6775" y="17785"/>
                  <a:pt x="6775" y="18209"/>
                  <a:pt x="7210" y="18468"/>
                </a:cubicBezTo>
                <a:lnTo>
                  <a:pt x="10193" y="20256"/>
                </a:lnTo>
                <a:cubicBezTo>
                  <a:pt x="10321" y="20333"/>
                  <a:pt x="10442" y="20369"/>
                  <a:pt x="10550" y="20369"/>
                </a:cubicBezTo>
                <a:cubicBezTo>
                  <a:pt x="10805" y="20369"/>
                  <a:pt x="10981" y="20164"/>
                  <a:pt x="10985" y="19811"/>
                </a:cubicBezTo>
                <a:lnTo>
                  <a:pt x="11002" y="16140"/>
                </a:lnTo>
                <a:cubicBezTo>
                  <a:pt x="11002" y="15786"/>
                  <a:pt x="10829" y="15585"/>
                  <a:pt x="10577" y="15585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506225" y="3659350"/>
            <a:ext cx="167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 &amp; Test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506225" y="1756063"/>
            <a:ext cx="1670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 and Maintain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031325" y="1798700"/>
            <a:ext cx="1670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Project/Tasks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325975" y="3793000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286500" y="3358450"/>
            <a:ext cx="1670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Members and Assign Tasks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 flipH="1" rot="10800000">
            <a:off x="939800" y="1346200"/>
            <a:ext cx="635100" cy="3314700"/>
          </a:xfrm>
          <a:prstGeom prst="round2DiagRect">
            <a:avLst>
              <a:gd fmla="val 48326" name="adj1"/>
              <a:gd fmla="val 4717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955525" y="1400100"/>
            <a:ext cx="7233000" cy="52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76099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955525" y="2289800"/>
            <a:ext cx="7233000" cy="52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76099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955525" y="3179500"/>
            <a:ext cx="7233000" cy="52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76099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sz="12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br>
              <a:rPr lang="es" sz="12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12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955525" y="4069200"/>
            <a:ext cx="7233000" cy="52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76099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sz="12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 Issues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7841508" y="1574328"/>
            <a:ext cx="177319" cy="177399"/>
          </a:xfrm>
          <a:custGeom>
            <a:rect b="b" l="l" r="r" t="t"/>
            <a:pathLst>
              <a:path extrusionOk="0" h="2236" w="2235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35"/>
                  <a:pt x="501" y="2235"/>
                  <a:pt x="1118" y="2235"/>
                </a:cubicBezTo>
                <a:cubicBezTo>
                  <a:pt x="1734" y="2235"/>
                  <a:pt x="2235" y="1735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7841508" y="2463860"/>
            <a:ext cx="177319" cy="177795"/>
          </a:xfrm>
          <a:custGeom>
            <a:rect b="b" l="l" r="r" t="t"/>
            <a:pathLst>
              <a:path extrusionOk="0" h="2241" w="2235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40"/>
                  <a:pt x="501" y="2241"/>
                  <a:pt x="1118" y="2241"/>
                </a:cubicBezTo>
                <a:cubicBezTo>
                  <a:pt x="1734" y="2241"/>
                  <a:pt x="2235" y="1740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7841508" y="3353781"/>
            <a:ext cx="177319" cy="177319"/>
          </a:xfrm>
          <a:custGeom>
            <a:rect b="b" l="l" r="r" t="t"/>
            <a:pathLst>
              <a:path extrusionOk="0" h="2235" w="2235">
                <a:moveTo>
                  <a:pt x="1118" y="1"/>
                </a:moveTo>
                <a:cubicBezTo>
                  <a:pt x="501" y="1"/>
                  <a:pt x="0" y="501"/>
                  <a:pt x="0" y="1118"/>
                </a:cubicBezTo>
                <a:cubicBezTo>
                  <a:pt x="0" y="1734"/>
                  <a:pt x="501" y="2235"/>
                  <a:pt x="1118" y="2235"/>
                </a:cubicBezTo>
                <a:cubicBezTo>
                  <a:pt x="1734" y="2235"/>
                  <a:pt x="2235" y="1734"/>
                  <a:pt x="2235" y="1118"/>
                </a:cubicBezTo>
                <a:cubicBezTo>
                  <a:pt x="2235" y="501"/>
                  <a:pt x="1734" y="1"/>
                  <a:pt x="1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7841508" y="4254900"/>
            <a:ext cx="177319" cy="177399"/>
          </a:xfrm>
          <a:custGeom>
            <a:rect b="b" l="l" r="r" t="t"/>
            <a:pathLst>
              <a:path extrusionOk="0" h="2236" w="2235">
                <a:moveTo>
                  <a:pt x="1118" y="1"/>
                </a:moveTo>
                <a:cubicBezTo>
                  <a:pt x="501" y="1"/>
                  <a:pt x="0" y="501"/>
                  <a:pt x="0" y="1118"/>
                </a:cubicBezTo>
                <a:cubicBezTo>
                  <a:pt x="0" y="1734"/>
                  <a:pt x="501" y="2235"/>
                  <a:pt x="1118" y="2235"/>
                </a:cubicBezTo>
                <a:cubicBezTo>
                  <a:pt x="1734" y="2235"/>
                  <a:pt x="2235" y="1734"/>
                  <a:pt x="2235" y="1118"/>
                </a:cubicBezTo>
                <a:cubicBezTo>
                  <a:pt x="2235" y="501"/>
                  <a:pt x="1734" y="1"/>
                  <a:pt x="1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895350" y="1301113"/>
            <a:ext cx="717528" cy="653979"/>
            <a:chOff x="819150" y="1103575"/>
            <a:chExt cx="717528" cy="653979"/>
          </a:xfrm>
        </p:grpSpPr>
        <p:sp>
          <p:nvSpPr>
            <p:cNvPr id="206" name="Google Shape;206;p22"/>
            <p:cNvSpPr/>
            <p:nvPr/>
          </p:nvSpPr>
          <p:spPr>
            <a:xfrm>
              <a:off x="819150" y="1103575"/>
              <a:ext cx="717528" cy="653979"/>
            </a:xfrm>
            <a:custGeom>
              <a:rect b="b" l="l" r="r" t="t"/>
              <a:pathLst>
                <a:path extrusionOk="0" h="8243" w="9044">
                  <a:moveTo>
                    <a:pt x="4520" y="1"/>
                  </a:moveTo>
                  <a:cubicBezTo>
                    <a:pt x="3465" y="1"/>
                    <a:pt x="2411" y="404"/>
                    <a:pt x="1608" y="1210"/>
                  </a:cubicBezTo>
                  <a:cubicBezTo>
                    <a:pt x="1" y="2817"/>
                    <a:pt x="1" y="5426"/>
                    <a:pt x="1608" y="7033"/>
                  </a:cubicBezTo>
                  <a:cubicBezTo>
                    <a:pt x="2411" y="7839"/>
                    <a:pt x="3465" y="8242"/>
                    <a:pt x="4520" y="8242"/>
                  </a:cubicBezTo>
                  <a:cubicBezTo>
                    <a:pt x="5575" y="8242"/>
                    <a:pt x="6630" y="7839"/>
                    <a:pt x="7436" y="7033"/>
                  </a:cubicBezTo>
                  <a:cubicBezTo>
                    <a:pt x="9043" y="5426"/>
                    <a:pt x="9043" y="2817"/>
                    <a:pt x="7436" y="1210"/>
                  </a:cubicBezTo>
                  <a:cubicBezTo>
                    <a:pt x="6630" y="404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109125" y="1303503"/>
              <a:ext cx="133208" cy="133208"/>
            </a:xfrm>
            <a:custGeom>
              <a:rect b="b" l="l" r="r" t="t"/>
              <a:pathLst>
                <a:path extrusionOk="0" h="1679" w="1679">
                  <a:moveTo>
                    <a:pt x="837" y="138"/>
                  </a:moveTo>
                  <a:cubicBezTo>
                    <a:pt x="1222" y="138"/>
                    <a:pt x="1541" y="457"/>
                    <a:pt x="1541" y="842"/>
                  </a:cubicBezTo>
                  <a:cubicBezTo>
                    <a:pt x="1541" y="1227"/>
                    <a:pt x="1222" y="1541"/>
                    <a:pt x="837" y="1541"/>
                  </a:cubicBezTo>
                  <a:cubicBezTo>
                    <a:pt x="452" y="1541"/>
                    <a:pt x="138" y="1227"/>
                    <a:pt x="138" y="842"/>
                  </a:cubicBezTo>
                  <a:cubicBezTo>
                    <a:pt x="138" y="457"/>
                    <a:pt x="452" y="138"/>
                    <a:pt x="837" y="138"/>
                  </a:cubicBezTo>
                  <a:close/>
                  <a:moveTo>
                    <a:pt x="837" y="0"/>
                  </a:moveTo>
                  <a:cubicBezTo>
                    <a:pt x="374" y="0"/>
                    <a:pt x="0" y="380"/>
                    <a:pt x="0" y="842"/>
                  </a:cubicBezTo>
                  <a:cubicBezTo>
                    <a:pt x="0" y="1304"/>
                    <a:pt x="374" y="1679"/>
                    <a:pt x="837" y="1679"/>
                  </a:cubicBezTo>
                  <a:cubicBezTo>
                    <a:pt x="1299" y="1679"/>
                    <a:pt x="1679" y="1304"/>
                    <a:pt x="1679" y="842"/>
                  </a:cubicBezTo>
                  <a:cubicBezTo>
                    <a:pt x="1679" y="380"/>
                    <a:pt x="1299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070250" y="1453211"/>
              <a:ext cx="206198" cy="73863"/>
            </a:xfrm>
            <a:custGeom>
              <a:rect b="b" l="l" r="r" t="t"/>
              <a:pathLst>
                <a:path extrusionOk="0" h="931" w="2599">
                  <a:moveTo>
                    <a:pt x="1305" y="1"/>
                  </a:moveTo>
                  <a:cubicBezTo>
                    <a:pt x="754" y="1"/>
                    <a:pt x="248" y="326"/>
                    <a:pt x="17" y="832"/>
                  </a:cubicBezTo>
                  <a:cubicBezTo>
                    <a:pt x="0" y="865"/>
                    <a:pt x="17" y="909"/>
                    <a:pt x="50" y="920"/>
                  </a:cubicBezTo>
                  <a:cubicBezTo>
                    <a:pt x="61" y="925"/>
                    <a:pt x="72" y="931"/>
                    <a:pt x="77" y="931"/>
                  </a:cubicBezTo>
                  <a:cubicBezTo>
                    <a:pt x="105" y="931"/>
                    <a:pt x="133" y="914"/>
                    <a:pt x="144" y="887"/>
                  </a:cubicBezTo>
                  <a:cubicBezTo>
                    <a:pt x="353" y="436"/>
                    <a:pt x="809" y="138"/>
                    <a:pt x="1305" y="138"/>
                  </a:cubicBezTo>
                  <a:cubicBezTo>
                    <a:pt x="1795" y="138"/>
                    <a:pt x="2246" y="425"/>
                    <a:pt x="2460" y="865"/>
                  </a:cubicBezTo>
                  <a:cubicBezTo>
                    <a:pt x="2473" y="889"/>
                    <a:pt x="2496" y="904"/>
                    <a:pt x="2523" y="904"/>
                  </a:cubicBezTo>
                  <a:cubicBezTo>
                    <a:pt x="2533" y="904"/>
                    <a:pt x="2544" y="902"/>
                    <a:pt x="2554" y="898"/>
                  </a:cubicBezTo>
                  <a:cubicBezTo>
                    <a:pt x="2587" y="881"/>
                    <a:pt x="2598" y="843"/>
                    <a:pt x="2582" y="804"/>
                  </a:cubicBezTo>
                  <a:cubicBezTo>
                    <a:pt x="2350" y="320"/>
                    <a:pt x="1850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168945" y="1489071"/>
              <a:ext cx="10949" cy="87827"/>
            </a:xfrm>
            <a:custGeom>
              <a:rect b="b" l="l" r="r" t="t"/>
              <a:pathLst>
                <a:path extrusionOk="0" h="1107" w="138">
                  <a:moveTo>
                    <a:pt x="66" y="0"/>
                  </a:moveTo>
                  <a:cubicBezTo>
                    <a:pt x="28" y="0"/>
                    <a:pt x="0" y="33"/>
                    <a:pt x="0" y="66"/>
                  </a:cubicBezTo>
                  <a:lnTo>
                    <a:pt x="0" y="1035"/>
                  </a:lnTo>
                  <a:cubicBezTo>
                    <a:pt x="0" y="1073"/>
                    <a:pt x="28" y="1106"/>
                    <a:pt x="66" y="1106"/>
                  </a:cubicBezTo>
                  <a:cubicBezTo>
                    <a:pt x="105" y="1106"/>
                    <a:pt x="138" y="1073"/>
                    <a:pt x="138" y="1035"/>
                  </a:cubicBezTo>
                  <a:lnTo>
                    <a:pt x="138" y="66"/>
                  </a:lnTo>
                  <a:cubicBezTo>
                    <a:pt x="138" y="33"/>
                    <a:pt x="10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0" name="Google Shape;210;p22"/>
          <p:cNvGrpSpPr/>
          <p:nvPr/>
        </p:nvGrpSpPr>
        <p:grpSpPr>
          <a:xfrm>
            <a:off x="895350" y="2224000"/>
            <a:ext cx="717528" cy="653741"/>
            <a:chOff x="819150" y="2063625"/>
            <a:chExt cx="717528" cy="653741"/>
          </a:xfrm>
        </p:grpSpPr>
        <p:sp>
          <p:nvSpPr>
            <p:cNvPr id="211" name="Google Shape;211;p22"/>
            <p:cNvSpPr/>
            <p:nvPr/>
          </p:nvSpPr>
          <p:spPr>
            <a:xfrm>
              <a:off x="819150" y="2063625"/>
              <a:ext cx="717528" cy="653741"/>
            </a:xfrm>
            <a:custGeom>
              <a:rect b="b" l="l" r="r" t="t"/>
              <a:pathLst>
                <a:path extrusionOk="0" h="8240" w="9044">
                  <a:moveTo>
                    <a:pt x="4520" y="1"/>
                  </a:moveTo>
                  <a:cubicBezTo>
                    <a:pt x="3465" y="1"/>
                    <a:pt x="2411" y="402"/>
                    <a:pt x="1608" y="1206"/>
                  </a:cubicBezTo>
                  <a:cubicBezTo>
                    <a:pt x="1" y="2813"/>
                    <a:pt x="1" y="5422"/>
                    <a:pt x="1608" y="7034"/>
                  </a:cubicBezTo>
                  <a:cubicBezTo>
                    <a:pt x="2411" y="7838"/>
                    <a:pt x="3465" y="8239"/>
                    <a:pt x="4520" y="8239"/>
                  </a:cubicBezTo>
                  <a:cubicBezTo>
                    <a:pt x="5575" y="8239"/>
                    <a:pt x="6630" y="7838"/>
                    <a:pt x="7436" y="7034"/>
                  </a:cubicBezTo>
                  <a:cubicBezTo>
                    <a:pt x="9043" y="5422"/>
                    <a:pt x="9043" y="2813"/>
                    <a:pt x="7436" y="1206"/>
                  </a:cubicBezTo>
                  <a:cubicBezTo>
                    <a:pt x="6630" y="402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065014" y="2249193"/>
              <a:ext cx="235394" cy="229761"/>
            </a:xfrm>
            <a:custGeom>
              <a:rect b="b" l="l" r="r" t="t"/>
              <a:pathLst>
                <a:path extrusionOk="0" h="2896" w="2967">
                  <a:moveTo>
                    <a:pt x="1481" y="1"/>
                  </a:moveTo>
                  <a:cubicBezTo>
                    <a:pt x="666" y="1"/>
                    <a:pt x="0" y="667"/>
                    <a:pt x="0" y="1481"/>
                  </a:cubicBezTo>
                  <a:cubicBezTo>
                    <a:pt x="0" y="2125"/>
                    <a:pt x="408" y="2686"/>
                    <a:pt x="1019" y="2890"/>
                  </a:cubicBezTo>
                  <a:cubicBezTo>
                    <a:pt x="1024" y="2890"/>
                    <a:pt x="1030" y="2895"/>
                    <a:pt x="1035" y="2895"/>
                  </a:cubicBezTo>
                  <a:cubicBezTo>
                    <a:pt x="1068" y="2895"/>
                    <a:pt x="1096" y="2873"/>
                    <a:pt x="1101" y="2846"/>
                  </a:cubicBezTo>
                  <a:cubicBezTo>
                    <a:pt x="1112" y="2813"/>
                    <a:pt x="1096" y="2774"/>
                    <a:pt x="1057" y="2758"/>
                  </a:cubicBezTo>
                  <a:cubicBezTo>
                    <a:pt x="507" y="2576"/>
                    <a:pt x="138" y="2064"/>
                    <a:pt x="138" y="1481"/>
                  </a:cubicBezTo>
                  <a:cubicBezTo>
                    <a:pt x="138" y="738"/>
                    <a:pt x="743" y="138"/>
                    <a:pt x="1481" y="138"/>
                  </a:cubicBezTo>
                  <a:cubicBezTo>
                    <a:pt x="2224" y="138"/>
                    <a:pt x="2829" y="738"/>
                    <a:pt x="2829" y="1481"/>
                  </a:cubicBezTo>
                  <a:cubicBezTo>
                    <a:pt x="2829" y="2059"/>
                    <a:pt x="2466" y="2565"/>
                    <a:pt x="1921" y="2752"/>
                  </a:cubicBezTo>
                  <a:cubicBezTo>
                    <a:pt x="1883" y="2769"/>
                    <a:pt x="1866" y="2807"/>
                    <a:pt x="1877" y="2840"/>
                  </a:cubicBezTo>
                  <a:cubicBezTo>
                    <a:pt x="1886" y="2871"/>
                    <a:pt x="1915" y="2888"/>
                    <a:pt x="1944" y="2888"/>
                  </a:cubicBezTo>
                  <a:cubicBezTo>
                    <a:pt x="1951" y="2888"/>
                    <a:pt x="1958" y="2887"/>
                    <a:pt x="1965" y="2884"/>
                  </a:cubicBezTo>
                  <a:cubicBezTo>
                    <a:pt x="2565" y="2681"/>
                    <a:pt x="2967" y="2114"/>
                    <a:pt x="2967" y="1481"/>
                  </a:cubicBezTo>
                  <a:cubicBezTo>
                    <a:pt x="2967" y="667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178545" y="2385017"/>
              <a:ext cx="10949" cy="169465"/>
            </a:xfrm>
            <a:custGeom>
              <a:rect b="b" l="l" r="r" t="t"/>
              <a:pathLst>
                <a:path extrusionOk="0" h="2136" w="138">
                  <a:moveTo>
                    <a:pt x="66" y="0"/>
                  </a:moveTo>
                  <a:cubicBezTo>
                    <a:pt x="33" y="0"/>
                    <a:pt x="0" y="28"/>
                    <a:pt x="0" y="66"/>
                  </a:cubicBezTo>
                  <a:lnTo>
                    <a:pt x="0" y="2064"/>
                  </a:lnTo>
                  <a:cubicBezTo>
                    <a:pt x="0" y="2102"/>
                    <a:pt x="33" y="2136"/>
                    <a:pt x="66" y="2136"/>
                  </a:cubicBezTo>
                  <a:cubicBezTo>
                    <a:pt x="105" y="2136"/>
                    <a:pt x="138" y="2102"/>
                    <a:pt x="138" y="2064"/>
                  </a:cubicBezTo>
                  <a:lnTo>
                    <a:pt x="138" y="66"/>
                  </a:lnTo>
                  <a:cubicBezTo>
                    <a:pt x="138" y="28"/>
                    <a:pt x="10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141415" y="2467527"/>
              <a:ext cx="83939" cy="88699"/>
            </a:xfrm>
            <a:custGeom>
              <a:rect b="b" l="l" r="r" t="t"/>
              <a:pathLst>
                <a:path extrusionOk="0" h="1118" w="1058">
                  <a:moveTo>
                    <a:pt x="72" y="0"/>
                  </a:moveTo>
                  <a:cubicBezTo>
                    <a:pt x="34" y="0"/>
                    <a:pt x="0" y="33"/>
                    <a:pt x="0" y="72"/>
                  </a:cubicBezTo>
                  <a:lnTo>
                    <a:pt x="0" y="589"/>
                  </a:lnTo>
                  <a:cubicBezTo>
                    <a:pt x="0" y="677"/>
                    <a:pt x="39" y="765"/>
                    <a:pt x="111" y="820"/>
                  </a:cubicBezTo>
                  <a:lnTo>
                    <a:pt x="408" y="1068"/>
                  </a:lnTo>
                  <a:cubicBezTo>
                    <a:pt x="441" y="1101"/>
                    <a:pt x="490" y="1118"/>
                    <a:pt x="534" y="1118"/>
                  </a:cubicBezTo>
                  <a:cubicBezTo>
                    <a:pt x="578" y="1118"/>
                    <a:pt x="622" y="1101"/>
                    <a:pt x="655" y="1073"/>
                  </a:cubicBezTo>
                  <a:lnTo>
                    <a:pt x="947" y="842"/>
                  </a:lnTo>
                  <a:cubicBezTo>
                    <a:pt x="1019" y="787"/>
                    <a:pt x="1057" y="705"/>
                    <a:pt x="1057" y="622"/>
                  </a:cubicBezTo>
                  <a:lnTo>
                    <a:pt x="1057" y="83"/>
                  </a:lnTo>
                  <a:cubicBezTo>
                    <a:pt x="1057" y="44"/>
                    <a:pt x="1024" y="17"/>
                    <a:pt x="986" y="17"/>
                  </a:cubicBezTo>
                  <a:cubicBezTo>
                    <a:pt x="947" y="17"/>
                    <a:pt x="920" y="44"/>
                    <a:pt x="920" y="83"/>
                  </a:cubicBezTo>
                  <a:lnTo>
                    <a:pt x="920" y="622"/>
                  </a:lnTo>
                  <a:cubicBezTo>
                    <a:pt x="920" y="666"/>
                    <a:pt x="898" y="705"/>
                    <a:pt x="865" y="732"/>
                  </a:cubicBezTo>
                  <a:lnTo>
                    <a:pt x="573" y="963"/>
                  </a:lnTo>
                  <a:cubicBezTo>
                    <a:pt x="562" y="974"/>
                    <a:pt x="548" y="980"/>
                    <a:pt x="534" y="980"/>
                  </a:cubicBezTo>
                  <a:cubicBezTo>
                    <a:pt x="521" y="980"/>
                    <a:pt x="507" y="974"/>
                    <a:pt x="496" y="963"/>
                  </a:cubicBezTo>
                  <a:lnTo>
                    <a:pt x="199" y="716"/>
                  </a:lnTo>
                  <a:cubicBezTo>
                    <a:pt x="160" y="683"/>
                    <a:pt x="138" y="639"/>
                    <a:pt x="138" y="589"/>
                  </a:cubicBezTo>
                  <a:lnTo>
                    <a:pt x="138" y="72"/>
                  </a:lnTo>
                  <a:cubicBezTo>
                    <a:pt x="138" y="33"/>
                    <a:pt x="11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173705" y="2169698"/>
              <a:ext cx="11028" cy="54267"/>
            </a:xfrm>
            <a:custGeom>
              <a:rect b="b" l="l" r="r" t="t"/>
              <a:pathLst>
                <a:path extrusionOk="0" h="684" w="139">
                  <a:moveTo>
                    <a:pt x="72" y="1"/>
                  </a:moveTo>
                  <a:cubicBezTo>
                    <a:pt x="34" y="1"/>
                    <a:pt x="1" y="34"/>
                    <a:pt x="1" y="73"/>
                  </a:cubicBezTo>
                  <a:lnTo>
                    <a:pt x="1" y="617"/>
                  </a:lnTo>
                  <a:cubicBezTo>
                    <a:pt x="1" y="650"/>
                    <a:pt x="34" y="683"/>
                    <a:pt x="72" y="683"/>
                  </a:cubicBezTo>
                  <a:cubicBezTo>
                    <a:pt x="111" y="683"/>
                    <a:pt x="138" y="650"/>
                    <a:pt x="138" y="617"/>
                  </a:cubicBezTo>
                  <a:lnTo>
                    <a:pt x="138" y="73"/>
                  </a:lnTo>
                  <a:cubicBezTo>
                    <a:pt x="138" y="34"/>
                    <a:pt x="111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040578" y="2226583"/>
              <a:ext cx="42842" cy="41494"/>
            </a:xfrm>
            <a:custGeom>
              <a:rect b="b" l="l" r="r" t="t"/>
              <a:pathLst>
                <a:path extrusionOk="0" h="523" w="540">
                  <a:moveTo>
                    <a:pt x="77" y="1"/>
                  </a:moveTo>
                  <a:cubicBezTo>
                    <a:pt x="59" y="1"/>
                    <a:pt x="41" y="8"/>
                    <a:pt x="28" y="21"/>
                  </a:cubicBezTo>
                  <a:cubicBezTo>
                    <a:pt x="0" y="49"/>
                    <a:pt x="0" y="93"/>
                    <a:pt x="28" y="120"/>
                  </a:cubicBezTo>
                  <a:lnTo>
                    <a:pt x="413" y="506"/>
                  </a:lnTo>
                  <a:cubicBezTo>
                    <a:pt x="429" y="517"/>
                    <a:pt x="446" y="522"/>
                    <a:pt x="462" y="522"/>
                  </a:cubicBezTo>
                  <a:cubicBezTo>
                    <a:pt x="479" y="522"/>
                    <a:pt x="501" y="517"/>
                    <a:pt x="512" y="506"/>
                  </a:cubicBezTo>
                  <a:cubicBezTo>
                    <a:pt x="540" y="478"/>
                    <a:pt x="540" y="434"/>
                    <a:pt x="512" y="407"/>
                  </a:cubicBezTo>
                  <a:lnTo>
                    <a:pt x="127" y="21"/>
                  </a:lnTo>
                  <a:cubicBezTo>
                    <a:pt x="113" y="8"/>
                    <a:pt x="9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987740" y="2360503"/>
              <a:ext cx="54188" cy="11028"/>
            </a:xfrm>
            <a:custGeom>
              <a:rect b="b" l="l" r="r" t="t"/>
              <a:pathLst>
                <a:path extrusionOk="0" h="139" w="683">
                  <a:moveTo>
                    <a:pt x="66" y="1"/>
                  </a:moveTo>
                  <a:cubicBezTo>
                    <a:pt x="28" y="1"/>
                    <a:pt x="0" y="34"/>
                    <a:pt x="0" y="67"/>
                  </a:cubicBezTo>
                  <a:cubicBezTo>
                    <a:pt x="0" y="106"/>
                    <a:pt x="28" y="139"/>
                    <a:pt x="66" y="139"/>
                  </a:cubicBezTo>
                  <a:lnTo>
                    <a:pt x="611" y="139"/>
                  </a:lnTo>
                  <a:cubicBezTo>
                    <a:pt x="650" y="139"/>
                    <a:pt x="683" y="106"/>
                    <a:pt x="683" y="67"/>
                  </a:cubicBezTo>
                  <a:cubicBezTo>
                    <a:pt x="683" y="34"/>
                    <a:pt x="650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321271" y="2356139"/>
              <a:ext cx="54267" cy="11028"/>
            </a:xfrm>
            <a:custGeom>
              <a:rect b="b" l="l" r="r" t="t"/>
              <a:pathLst>
                <a:path extrusionOk="0" h="139" w="684">
                  <a:moveTo>
                    <a:pt x="72" y="1"/>
                  </a:moveTo>
                  <a:cubicBezTo>
                    <a:pt x="34" y="1"/>
                    <a:pt x="1" y="28"/>
                    <a:pt x="1" y="67"/>
                  </a:cubicBezTo>
                  <a:cubicBezTo>
                    <a:pt x="1" y="106"/>
                    <a:pt x="34" y="139"/>
                    <a:pt x="72" y="139"/>
                  </a:cubicBezTo>
                  <a:lnTo>
                    <a:pt x="617" y="139"/>
                  </a:lnTo>
                  <a:cubicBezTo>
                    <a:pt x="656" y="139"/>
                    <a:pt x="683" y="106"/>
                    <a:pt x="683" y="67"/>
                  </a:cubicBezTo>
                  <a:cubicBezTo>
                    <a:pt x="683" y="28"/>
                    <a:pt x="656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276763" y="2223568"/>
              <a:ext cx="42446" cy="41414"/>
            </a:xfrm>
            <a:custGeom>
              <a:rect b="b" l="l" r="r" t="t"/>
              <a:pathLst>
                <a:path extrusionOk="0" h="522" w="535">
                  <a:moveTo>
                    <a:pt x="462" y="0"/>
                  </a:moveTo>
                  <a:cubicBezTo>
                    <a:pt x="445" y="0"/>
                    <a:pt x="427" y="7"/>
                    <a:pt x="413" y="21"/>
                  </a:cubicBezTo>
                  <a:lnTo>
                    <a:pt x="28" y="406"/>
                  </a:lnTo>
                  <a:cubicBezTo>
                    <a:pt x="1" y="434"/>
                    <a:pt x="1" y="472"/>
                    <a:pt x="28" y="500"/>
                  </a:cubicBezTo>
                  <a:cubicBezTo>
                    <a:pt x="39" y="516"/>
                    <a:pt x="56" y="522"/>
                    <a:pt x="78" y="522"/>
                  </a:cubicBezTo>
                  <a:cubicBezTo>
                    <a:pt x="94" y="522"/>
                    <a:pt x="111" y="516"/>
                    <a:pt x="122" y="500"/>
                  </a:cubicBezTo>
                  <a:lnTo>
                    <a:pt x="507" y="114"/>
                  </a:lnTo>
                  <a:cubicBezTo>
                    <a:pt x="534" y="87"/>
                    <a:pt x="534" y="48"/>
                    <a:pt x="507" y="21"/>
                  </a:cubicBezTo>
                  <a:cubicBezTo>
                    <a:pt x="496" y="7"/>
                    <a:pt x="479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95350" y="4007143"/>
            <a:ext cx="717528" cy="653741"/>
            <a:chOff x="819150" y="3962068"/>
            <a:chExt cx="717528" cy="653741"/>
          </a:xfrm>
        </p:grpSpPr>
        <p:sp>
          <p:nvSpPr>
            <p:cNvPr id="221" name="Google Shape;221;p22"/>
            <p:cNvSpPr/>
            <p:nvPr/>
          </p:nvSpPr>
          <p:spPr>
            <a:xfrm>
              <a:off x="819150" y="3962068"/>
              <a:ext cx="717528" cy="653741"/>
            </a:xfrm>
            <a:custGeom>
              <a:rect b="b" l="l" r="r" t="t"/>
              <a:pathLst>
                <a:path extrusionOk="0" h="8240" w="9044">
                  <a:moveTo>
                    <a:pt x="4520" y="1"/>
                  </a:moveTo>
                  <a:cubicBezTo>
                    <a:pt x="3465" y="1"/>
                    <a:pt x="2411" y="402"/>
                    <a:pt x="1608" y="1206"/>
                  </a:cubicBezTo>
                  <a:cubicBezTo>
                    <a:pt x="1" y="2818"/>
                    <a:pt x="1" y="5427"/>
                    <a:pt x="1608" y="7034"/>
                  </a:cubicBezTo>
                  <a:cubicBezTo>
                    <a:pt x="2411" y="7838"/>
                    <a:pt x="3465" y="8239"/>
                    <a:pt x="4520" y="8239"/>
                  </a:cubicBezTo>
                  <a:cubicBezTo>
                    <a:pt x="5575" y="8239"/>
                    <a:pt x="6630" y="7838"/>
                    <a:pt x="7436" y="7034"/>
                  </a:cubicBezTo>
                  <a:cubicBezTo>
                    <a:pt x="9043" y="5427"/>
                    <a:pt x="9043" y="2818"/>
                    <a:pt x="7436" y="1206"/>
                  </a:cubicBezTo>
                  <a:cubicBezTo>
                    <a:pt x="6630" y="402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005194" y="4142875"/>
              <a:ext cx="353766" cy="250627"/>
            </a:xfrm>
            <a:custGeom>
              <a:rect b="b" l="l" r="r" t="t"/>
              <a:pathLst>
                <a:path extrusionOk="0" h="3159" w="4459">
                  <a:moveTo>
                    <a:pt x="4315" y="138"/>
                  </a:moveTo>
                  <a:cubicBezTo>
                    <a:pt x="4321" y="138"/>
                    <a:pt x="4321" y="143"/>
                    <a:pt x="4321" y="149"/>
                  </a:cubicBezTo>
                  <a:lnTo>
                    <a:pt x="4321" y="3010"/>
                  </a:lnTo>
                  <a:cubicBezTo>
                    <a:pt x="4321" y="3016"/>
                    <a:pt x="4321" y="3021"/>
                    <a:pt x="4315" y="3021"/>
                  </a:cubicBezTo>
                  <a:lnTo>
                    <a:pt x="149" y="3021"/>
                  </a:lnTo>
                  <a:cubicBezTo>
                    <a:pt x="144" y="3021"/>
                    <a:pt x="138" y="3016"/>
                    <a:pt x="138" y="3010"/>
                  </a:cubicBezTo>
                  <a:lnTo>
                    <a:pt x="138" y="149"/>
                  </a:lnTo>
                  <a:cubicBezTo>
                    <a:pt x="138" y="143"/>
                    <a:pt x="144" y="138"/>
                    <a:pt x="149" y="138"/>
                  </a:cubicBezTo>
                  <a:close/>
                  <a:moveTo>
                    <a:pt x="149" y="0"/>
                  </a:moveTo>
                  <a:cubicBezTo>
                    <a:pt x="66" y="0"/>
                    <a:pt x="0" y="66"/>
                    <a:pt x="0" y="149"/>
                  </a:cubicBezTo>
                  <a:lnTo>
                    <a:pt x="0" y="3010"/>
                  </a:lnTo>
                  <a:cubicBezTo>
                    <a:pt x="0" y="3093"/>
                    <a:pt x="66" y="3159"/>
                    <a:pt x="149" y="3159"/>
                  </a:cubicBezTo>
                  <a:lnTo>
                    <a:pt x="4315" y="3159"/>
                  </a:lnTo>
                  <a:cubicBezTo>
                    <a:pt x="4392" y="3159"/>
                    <a:pt x="4458" y="3093"/>
                    <a:pt x="4458" y="3010"/>
                  </a:cubicBezTo>
                  <a:lnTo>
                    <a:pt x="4458" y="149"/>
                  </a:lnTo>
                  <a:cubicBezTo>
                    <a:pt x="4458" y="66"/>
                    <a:pt x="4392" y="0"/>
                    <a:pt x="4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106507" y="4385169"/>
              <a:ext cx="10949" cy="61169"/>
            </a:xfrm>
            <a:custGeom>
              <a:rect b="b" l="l" r="r" t="t"/>
              <a:pathLst>
                <a:path extrusionOk="0" h="771" w="138">
                  <a:moveTo>
                    <a:pt x="72" y="0"/>
                  </a:moveTo>
                  <a:cubicBezTo>
                    <a:pt x="33" y="0"/>
                    <a:pt x="0" y="33"/>
                    <a:pt x="0" y="72"/>
                  </a:cubicBezTo>
                  <a:lnTo>
                    <a:pt x="0" y="705"/>
                  </a:lnTo>
                  <a:cubicBezTo>
                    <a:pt x="0" y="743"/>
                    <a:pt x="33" y="771"/>
                    <a:pt x="72" y="771"/>
                  </a:cubicBezTo>
                  <a:cubicBezTo>
                    <a:pt x="110" y="771"/>
                    <a:pt x="138" y="743"/>
                    <a:pt x="138" y="705"/>
                  </a:cubicBezTo>
                  <a:lnTo>
                    <a:pt x="138" y="72"/>
                  </a:lnTo>
                  <a:cubicBezTo>
                    <a:pt x="138" y="33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245743" y="4385169"/>
              <a:ext cx="11028" cy="61169"/>
            </a:xfrm>
            <a:custGeom>
              <a:rect b="b" l="l" r="r" t="t"/>
              <a:pathLst>
                <a:path extrusionOk="0" h="771" w="139">
                  <a:moveTo>
                    <a:pt x="72" y="0"/>
                  </a:moveTo>
                  <a:cubicBezTo>
                    <a:pt x="34" y="0"/>
                    <a:pt x="1" y="33"/>
                    <a:pt x="1" y="72"/>
                  </a:cubicBezTo>
                  <a:lnTo>
                    <a:pt x="1" y="705"/>
                  </a:lnTo>
                  <a:cubicBezTo>
                    <a:pt x="1" y="743"/>
                    <a:pt x="34" y="771"/>
                    <a:pt x="72" y="771"/>
                  </a:cubicBezTo>
                  <a:cubicBezTo>
                    <a:pt x="105" y="771"/>
                    <a:pt x="138" y="743"/>
                    <a:pt x="138" y="705"/>
                  </a:cubicBezTo>
                  <a:lnTo>
                    <a:pt x="138" y="72"/>
                  </a:lnTo>
                  <a:cubicBezTo>
                    <a:pt x="138" y="33"/>
                    <a:pt x="105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066283" y="4223085"/>
              <a:ext cx="235474" cy="96236"/>
            </a:xfrm>
            <a:custGeom>
              <a:rect b="b" l="l" r="r" t="t"/>
              <a:pathLst>
                <a:path extrusionOk="0" h="1213" w="2968">
                  <a:moveTo>
                    <a:pt x="2885" y="0"/>
                  </a:moveTo>
                  <a:cubicBezTo>
                    <a:pt x="2869" y="0"/>
                    <a:pt x="2853" y="6"/>
                    <a:pt x="2841" y="18"/>
                  </a:cubicBezTo>
                  <a:lnTo>
                    <a:pt x="1894" y="921"/>
                  </a:lnTo>
                  <a:cubicBezTo>
                    <a:pt x="1872" y="943"/>
                    <a:pt x="1842" y="954"/>
                    <a:pt x="1811" y="954"/>
                  </a:cubicBezTo>
                  <a:cubicBezTo>
                    <a:pt x="1780" y="954"/>
                    <a:pt x="1748" y="943"/>
                    <a:pt x="1723" y="921"/>
                  </a:cubicBezTo>
                  <a:lnTo>
                    <a:pt x="1096" y="387"/>
                  </a:lnTo>
                  <a:cubicBezTo>
                    <a:pt x="1046" y="342"/>
                    <a:pt x="985" y="320"/>
                    <a:pt x="923" y="320"/>
                  </a:cubicBezTo>
                  <a:cubicBezTo>
                    <a:pt x="857" y="320"/>
                    <a:pt x="790" y="346"/>
                    <a:pt x="738" y="398"/>
                  </a:cubicBezTo>
                  <a:lnTo>
                    <a:pt x="28" y="1097"/>
                  </a:lnTo>
                  <a:cubicBezTo>
                    <a:pt x="1" y="1119"/>
                    <a:pt x="1" y="1163"/>
                    <a:pt x="28" y="1190"/>
                  </a:cubicBezTo>
                  <a:cubicBezTo>
                    <a:pt x="39" y="1207"/>
                    <a:pt x="56" y="1212"/>
                    <a:pt x="78" y="1212"/>
                  </a:cubicBezTo>
                  <a:cubicBezTo>
                    <a:pt x="94" y="1212"/>
                    <a:pt x="111" y="1207"/>
                    <a:pt x="122" y="1190"/>
                  </a:cubicBezTo>
                  <a:lnTo>
                    <a:pt x="832" y="497"/>
                  </a:lnTo>
                  <a:cubicBezTo>
                    <a:pt x="857" y="471"/>
                    <a:pt x="889" y="459"/>
                    <a:pt x="920" y="459"/>
                  </a:cubicBezTo>
                  <a:cubicBezTo>
                    <a:pt x="949" y="459"/>
                    <a:pt x="978" y="470"/>
                    <a:pt x="1003" y="491"/>
                  </a:cubicBezTo>
                  <a:lnTo>
                    <a:pt x="1635" y="1025"/>
                  </a:lnTo>
                  <a:cubicBezTo>
                    <a:pt x="1687" y="1069"/>
                    <a:pt x="1750" y="1091"/>
                    <a:pt x="1813" y="1091"/>
                  </a:cubicBezTo>
                  <a:cubicBezTo>
                    <a:pt x="1878" y="1091"/>
                    <a:pt x="1943" y="1067"/>
                    <a:pt x="1993" y="1020"/>
                  </a:cubicBezTo>
                  <a:lnTo>
                    <a:pt x="2940" y="117"/>
                  </a:lnTo>
                  <a:cubicBezTo>
                    <a:pt x="2967" y="90"/>
                    <a:pt x="2967" y="51"/>
                    <a:pt x="2940" y="24"/>
                  </a:cubicBezTo>
                  <a:cubicBezTo>
                    <a:pt x="2925" y="9"/>
                    <a:pt x="2905" y="0"/>
                    <a:pt x="2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63665" y="4435389"/>
              <a:ext cx="229365" cy="10949"/>
            </a:xfrm>
            <a:custGeom>
              <a:rect b="b" l="l" r="r" t="t"/>
              <a:pathLst>
                <a:path extrusionOk="0" h="138" w="2891">
                  <a:moveTo>
                    <a:pt x="67" y="0"/>
                  </a:moveTo>
                  <a:cubicBezTo>
                    <a:pt x="28" y="0"/>
                    <a:pt x="1" y="33"/>
                    <a:pt x="1" y="72"/>
                  </a:cubicBezTo>
                  <a:cubicBezTo>
                    <a:pt x="1" y="110"/>
                    <a:pt x="28" y="138"/>
                    <a:pt x="67" y="138"/>
                  </a:cubicBezTo>
                  <a:lnTo>
                    <a:pt x="2824" y="138"/>
                  </a:lnTo>
                  <a:cubicBezTo>
                    <a:pt x="2863" y="138"/>
                    <a:pt x="2890" y="110"/>
                    <a:pt x="2890" y="72"/>
                  </a:cubicBezTo>
                  <a:cubicBezTo>
                    <a:pt x="2890" y="33"/>
                    <a:pt x="2863" y="0"/>
                    <a:pt x="2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895350" y="3146646"/>
            <a:ext cx="717528" cy="653662"/>
            <a:chOff x="819150" y="3023359"/>
            <a:chExt cx="717528" cy="653662"/>
          </a:xfrm>
        </p:grpSpPr>
        <p:sp>
          <p:nvSpPr>
            <p:cNvPr id="228" name="Google Shape;228;p22"/>
            <p:cNvSpPr/>
            <p:nvPr/>
          </p:nvSpPr>
          <p:spPr>
            <a:xfrm>
              <a:off x="819150" y="3023359"/>
              <a:ext cx="717528" cy="653662"/>
            </a:xfrm>
            <a:custGeom>
              <a:rect b="b" l="l" r="r" t="t"/>
              <a:pathLst>
                <a:path extrusionOk="0" h="8239" w="9044">
                  <a:moveTo>
                    <a:pt x="4520" y="0"/>
                  </a:moveTo>
                  <a:cubicBezTo>
                    <a:pt x="3465" y="0"/>
                    <a:pt x="2411" y="402"/>
                    <a:pt x="1608" y="1205"/>
                  </a:cubicBezTo>
                  <a:cubicBezTo>
                    <a:pt x="1" y="2818"/>
                    <a:pt x="1" y="5427"/>
                    <a:pt x="1608" y="7034"/>
                  </a:cubicBezTo>
                  <a:cubicBezTo>
                    <a:pt x="2411" y="7837"/>
                    <a:pt x="3465" y="8239"/>
                    <a:pt x="4520" y="8239"/>
                  </a:cubicBezTo>
                  <a:cubicBezTo>
                    <a:pt x="5575" y="8239"/>
                    <a:pt x="6630" y="7837"/>
                    <a:pt x="7436" y="7034"/>
                  </a:cubicBezTo>
                  <a:cubicBezTo>
                    <a:pt x="9043" y="5427"/>
                    <a:pt x="9043" y="2818"/>
                    <a:pt x="7436" y="1205"/>
                  </a:cubicBezTo>
                  <a:cubicBezTo>
                    <a:pt x="6630" y="402"/>
                    <a:pt x="5575" y="0"/>
                    <a:pt x="4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009558" y="3223763"/>
              <a:ext cx="345039" cy="244121"/>
            </a:xfrm>
            <a:custGeom>
              <a:rect b="b" l="l" r="r" t="t"/>
              <a:pathLst>
                <a:path extrusionOk="0" h="3077" w="4349">
                  <a:moveTo>
                    <a:pt x="270" y="0"/>
                  </a:moveTo>
                  <a:cubicBezTo>
                    <a:pt x="122" y="0"/>
                    <a:pt x="0" y="116"/>
                    <a:pt x="0" y="264"/>
                  </a:cubicBezTo>
                  <a:lnTo>
                    <a:pt x="0" y="2807"/>
                  </a:lnTo>
                  <a:cubicBezTo>
                    <a:pt x="0" y="2956"/>
                    <a:pt x="122" y="3077"/>
                    <a:pt x="270" y="3077"/>
                  </a:cubicBezTo>
                  <a:lnTo>
                    <a:pt x="1316" y="3077"/>
                  </a:lnTo>
                  <a:cubicBezTo>
                    <a:pt x="1354" y="3077"/>
                    <a:pt x="1387" y="3044"/>
                    <a:pt x="1387" y="3005"/>
                  </a:cubicBezTo>
                  <a:cubicBezTo>
                    <a:pt x="1387" y="2967"/>
                    <a:pt x="1354" y="2939"/>
                    <a:pt x="1316" y="2939"/>
                  </a:cubicBezTo>
                  <a:lnTo>
                    <a:pt x="270" y="2939"/>
                  </a:lnTo>
                  <a:cubicBezTo>
                    <a:pt x="199" y="2939"/>
                    <a:pt x="138" y="2879"/>
                    <a:pt x="138" y="2807"/>
                  </a:cubicBezTo>
                  <a:lnTo>
                    <a:pt x="138" y="264"/>
                  </a:lnTo>
                  <a:cubicBezTo>
                    <a:pt x="138" y="193"/>
                    <a:pt x="199" y="138"/>
                    <a:pt x="270" y="138"/>
                  </a:cubicBezTo>
                  <a:lnTo>
                    <a:pt x="4084" y="138"/>
                  </a:lnTo>
                  <a:cubicBezTo>
                    <a:pt x="4156" y="138"/>
                    <a:pt x="4211" y="193"/>
                    <a:pt x="4211" y="264"/>
                  </a:cubicBezTo>
                  <a:lnTo>
                    <a:pt x="4211" y="2807"/>
                  </a:lnTo>
                  <a:cubicBezTo>
                    <a:pt x="4211" y="2879"/>
                    <a:pt x="4150" y="2939"/>
                    <a:pt x="4084" y="2939"/>
                  </a:cubicBezTo>
                  <a:lnTo>
                    <a:pt x="3132" y="2939"/>
                  </a:lnTo>
                  <a:cubicBezTo>
                    <a:pt x="3093" y="2939"/>
                    <a:pt x="3060" y="2967"/>
                    <a:pt x="3060" y="3005"/>
                  </a:cubicBezTo>
                  <a:cubicBezTo>
                    <a:pt x="3060" y="3044"/>
                    <a:pt x="3093" y="3077"/>
                    <a:pt x="3132" y="3077"/>
                  </a:cubicBezTo>
                  <a:lnTo>
                    <a:pt x="4084" y="3077"/>
                  </a:lnTo>
                  <a:cubicBezTo>
                    <a:pt x="4227" y="3077"/>
                    <a:pt x="4348" y="2956"/>
                    <a:pt x="4348" y="2807"/>
                  </a:cubicBezTo>
                  <a:lnTo>
                    <a:pt x="4348" y="264"/>
                  </a:lnTo>
                  <a:cubicBezTo>
                    <a:pt x="4348" y="116"/>
                    <a:pt x="4227" y="0"/>
                    <a:pt x="4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108649" y="3459550"/>
              <a:ext cx="11028" cy="59900"/>
            </a:xfrm>
            <a:custGeom>
              <a:rect b="b" l="l" r="r" t="t"/>
              <a:pathLst>
                <a:path extrusionOk="0" h="755" w="139">
                  <a:moveTo>
                    <a:pt x="67" y="0"/>
                  </a:moveTo>
                  <a:cubicBezTo>
                    <a:pt x="28" y="0"/>
                    <a:pt x="1" y="33"/>
                    <a:pt x="1" y="72"/>
                  </a:cubicBezTo>
                  <a:lnTo>
                    <a:pt x="1" y="688"/>
                  </a:lnTo>
                  <a:cubicBezTo>
                    <a:pt x="1" y="721"/>
                    <a:pt x="28" y="754"/>
                    <a:pt x="67" y="754"/>
                  </a:cubicBezTo>
                  <a:cubicBezTo>
                    <a:pt x="105" y="754"/>
                    <a:pt x="138" y="721"/>
                    <a:pt x="138" y="688"/>
                  </a:cubicBezTo>
                  <a:lnTo>
                    <a:pt x="138" y="72"/>
                  </a:lnTo>
                  <a:cubicBezTo>
                    <a:pt x="138" y="33"/>
                    <a:pt x="105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107380" y="3457805"/>
              <a:ext cx="153756" cy="61645"/>
            </a:xfrm>
            <a:custGeom>
              <a:rect b="b" l="l" r="r" t="t"/>
              <a:pathLst>
                <a:path extrusionOk="0" h="777" w="1938">
                  <a:moveTo>
                    <a:pt x="1863" y="0"/>
                  </a:moveTo>
                  <a:cubicBezTo>
                    <a:pt x="1854" y="0"/>
                    <a:pt x="1846" y="2"/>
                    <a:pt x="1838" y="6"/>
                  </a:cubicBezTo>
                  <a:lnTo>
                    <a:pt x="55" y="644"/>
                  </a:lnTo>
                  <a:cubicBezTo>
                    <a:pt x="22" y="655"/>
                    <a:pt x="0" y="694"/>
                    <a:pt x="17" y="732"/>
                  </a:cubicBezTo>
                  <a:cubicBezTo>
                    <a:pt x="28" y="760"/>
                    <a:pt x="50" y="776"/>
                    <a:pt x="77" y="776"/>
                  </a:cubicBezTo>
                  <a:cubicBezTo>
                    <a:pt x="88" y="776"/>
                    <a:pt x="94" y="776"/>
                    <a:pt x="105" y="771"/>
                  </a:cubicBezTo>
                  <a:lnTo>
                    <a:pt x="1888" y="132"/>
                  </a:lnTo>
                  <a:cubicBezTo>
                    <a:pt x="1921" y="121"/>
                    <a:pt x="1937" y="83"/>
                    <a:pt x="1926" y="44"/>
                  </a:cubicBezTo>
                  <a:cubicBezTo>
                    <a:pt x="1918" y="19"/>
                    <a:pt x="1890" y="0"/>
                    <a:pt x="1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076756" y="3304924"/>
              <a:ext cx="207071" cy="11028"/>
            </a:xfrm>
            <a:custGeom>
              <a:rect b="b" l="l" r="r" t="t"/>
              <a:pathLst>
                <a:path extrusionOk="0" h="139" w="2610">
                  <a:moveTo>
                    <a:pt x="67" y="1"/>
                  </a:moveTo>
                  <a:cubicBezTo>
                    <a:pt x="28" y="1"/>
                    <a:pt x="1" y="28"/>
                    <a:pt x="1" y="67"/>
                  </a:cubicBezTo>
                  <a:cubicBezTo>
                    <a:pt x="1" y="105"/>
                    <a:pt x="28" y="139"/>
                    <a:pt x="67" y="139"/>
                  </a:cubicBezTo>
                  <a:lnTo>
                    <a:pt x="2544" y="139"/>
                  </a:lnTo>
                  <a:cubicBezTo>
                    <a:pt x="2582" y="139"/>
                    <a:pt x="2610" y="105"/>
                    <a:pt x="2610" y="67"/>
                  </a:cubicBezTo>
                  <a:cubicBezTo>
                    <a:pt x="2610" y="28"/>
                    <a:pt x="2582" y="1"/>
                    <a:pt x="2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076756" y="3384419"/>
              <a:ext cx="207071" cy="11028"/>
            </a:xfrm>
            <a:custGeom>
              <a:rect b="b" l="l" r="r" t="t"/>
              <a:pathLst>
                <a:path extrusionOk="0" h="139" w="2610">
                  <a:moveTo>
                    <a:pt x="67" y="1"/>
                  </a:moveTo>
                  <a:cubicBezTo>
                    <a:pt x="28" y="1"/>
                    <a:pt x="1" y="34"/>
                    <a:pt x="1" y="72"/>
                  </a:cubicBezTo>
                  <a:cubicBezTo>
                    <a:pt x="1" y="111"/>
                    <a:pt x="28" y="138"/>
                    <a:pt x="67" y="138"/>
                  </a:cubicBezTo>
                  <a:lnTo>
                    <a:pt x="2544" y="138"/>
                  </a:lnTo>
                  <a:cubicBezTo>
                    <a:pt x="2582" y="138"/>
                    <a:pt x="2610" y="111"/>
                    <a:pt x="2610" y="72"/>
                  </a:cubicBezTo>
                  <a:cubicBezTo>
                    <a:pt x="2610" y="34"/>
                    <a:pt x="2582" y="1"/>
                    <a:pt x="2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4" name="Google Shape;234;p22"/>
          <p:cNvSpPr txBox="1"/>
          <p:nvPr/>
        </p:nvSpPr>
        <p:spPr>
          <a:xfrm>
            <a:off x="1765300" y="1400100"/>
            <a:ext cx="1957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Task of a story</a:t>
            </a:r>
            <a:endParaRPr b="1"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1765300" y="2289800"/>
            <a:ext cx="2469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Sub-task of a story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1765300" y="3179500"/>
            <a:ext cx="2078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Helpdesk Ticket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1765300" y="4069200"/>
            <a:ext cx="2134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Leave Request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JIRA – Workflow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JIRA, workflow is used to track the lifecycle of an Issue. Workflow is a record of statuses and transitions of an issue during its lifecycle. A status represents the stage of an issue at a particular point.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 issue can be in only one status at a given point of time like Opened, To Do, Done, Closed, Assigned, etc. A transition is a link between two statuses when an issue moves from one status to another.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 an issue to move between two statuses, a transition must exist. In a simple way, a transition is some kind of work done on the issue, while status is the impact of work on that issue.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JIRA Workflow</a:t>
            </a:r>
            <a:endParaRPr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2887240" y="2973797"/>
            <a:ext cx="1924130" cy="1421587"/>
            <a:chOff x="2887240" y="2897597"/>
            <a:chExt cx="1924130" cy="1421587"/>
          </a:xfrm>
        </p:grpSpPr>
        <p:sp>
          <p:nvSpPr>
            <p:cNvPr id="250" name="Google Shape;250;p24"/>
            <p:cNvSpPr/>
            <p:nvPr/>
          </p:nvSpPr>
          <p:spPr>
            <a:xfrm>
              <a:off x="3596884" y="2897597"/>
              <a:ext cx="710991" cy="710596"/>
            </a:xfrm>
            <a:custGeom>
              <a:rect b="b" l="l" r="r" t="t"/>
              <a:pathLst>
                <a:path extrusionOk="0" h="9010" w="9015">
                  <a:moveTo>
                    <a:pt x="0" y="1"/>
                  </a:moveTo>
                  <a:lnTo>
                    <a:pt x="0" y="3325"/>
                  </a:lnTo>
                  <a:cubicBezTo>
                    <a:pt x="3137" y="3325"/>
                    <a:pt x="5685" y="5878"/>
                    <a:pt x="5685" y="9010"/>
                  </a:cubicBezTo>
                  <a:lnTo>
                    <a:pt x="9015" y="9010"/>
                  </a:lnTo>
                  <a:cubicBezTo>
                    <a:pt x="9015" y="4046"/>
                    <a:pt x="497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2887240" y="2897597"/>
              <a:ext cx="1924130" cy="1421587"/>
            </a:xfrm>
            <a:custGeom>
              <a:rect b="b" l="l" r="r" t="t"/>
              <a:pathLst>
                <a:path extrusionOk="0" h="18025" w="24397">
                  <a:moveTo>
                    <a:pt x="9009" y="1"/>
                  </a:moveTo>
                  <a:cubicBezTo>
                    <a:pt x="4045" y="1"/>
                    <a:pt x="0" y="4040"/>
                    <a:pt x="0" y="9010"/>
                  </a:cubicBezTo>
                  <a:cubicBezTo>
                    <a:pt x="0" y="13979"/>
                    <a:pt x="4045" y="18024"/>
                    <a:pt x="9009" y="18024"/>
                  </a:cubicBezTo>
                  <a:cubicBezTo>
                    <a:pt x="13979" y="18024"/>
                    <a:pt x="18024" y="13979"/>
                    <a:pt x="18024" y="9010"/>
                  </a:cubicBezTo>
                  <a:lnTo>
                    <a:pt x="14694" y="9010"/>
                  </a:lnTo>
                  <a:cubicBezTo>
                    <a:pt x="14694" y="12147"/>
                    <a:pt x="12146" y="14695"/>
                    <a:pt x="9009" y="14695"/>
                  </a:cubicBezTo>
                  <a:cubicBezTo>
                    <a:pt x="5878" y="14695"/>
                    <a:pt x="3330" y="12147"/>
                    <a:pt x="3330" y="9010"/>
                  </a:cubicBezTo>
                  <a:cubicBezTo>
                    <a:pt x="3330" y="5878"/>
                    <a:pt x="5878" y="3325"/>
                    <a:pt x="9009" y="3325"/>
                  </a:cubicBezTo>
                  <a:lnTo>
                    <a:pt x="24397" y="3325"/>
                  </a:lnTo>
                  <a:lnTo>
                    <a:pt x="24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2" name="Google Shape;252;p24"/>
          <p:cNvGrpSpPr/>
          <p:nvPr/>
        </p:nvGrpSpPr>
        <p:grpSpPr>
          <a:xfrm>
            <a:off x="0" y="1814925"/>
            <a:ext cx="3989011" cy="1421113"/>
            <a:chOff x="0" y="1738725"/>
            <a:chExt cx="3989011" cy="1421113"/>
          </a:xfrm>
        </p:grpSpPr>
        <p:sp>
          <p:nvSpPr>
            <p:cNvPr id="253" name="Google Shape;253;p24"/>
            <p:cNvSpPr/>
            <p:nvPr/>
          </p:nvSpPr>
          <p:spPr>
            <a:xfrm>
              <a:off x="2564200" y="2448850"/>
              <a:ext cx="710991" cy="710968"/>
            </a:xfrm>
            <a:custGeom>
              <a:rect b="b" l="l" r="r" t="t"/>
              <a:pathLst>
                <a:path extrusionOk="0" h="9015" w="9015">
                  <a:moveTo>
                    <a:pt x="0" y="0"/>
                  </a:moveTo>
                  <a:cubicBezTo>
                    <a:pt x="0" y="4970"/>
                    <a:pt x="4045" y="9015"/>
                    <a:pt x="9015" y="9015"/>
                  </a:cubicBezTo>
                  <a:lnTo>
                    <a:pt x="9015" y="5685"/>
                  </a:lnTo>
                  <a:cubicBezTo>
                    <a:pt x="5878" y="5685"/>
                    <a:pt x="3330" y="3137"/>
                    <a:pt x="3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356888" y="1738725"/>
              <a:ext cx="2632124" cy="1421113"/>
            </a:xfrm>
            <a:custGeom>
              <a:rect b="b" l="l" r="r" t="t"/>
              <a:pathLst>
                <a:path extrusionOk="0" h="18019" w="33374">
                  <a:moveTo>
                    <a:pt x="24364" y="0"/>
                  </a:moveTo>
                  <a:cubicBezTo>
                    <a:pt x="19395" y="0"/>
                    <a:pt x="15350" y="4040"/>
                    <a:pt x="15350" y="9010"/>
                  </a:cubicBezTo>
                  <a:lnTo>
                    <a:pt x="18679" y="9010"/>
                  </a:lnTo>
                  <a:cubicBezTo>
                    <a:pt x="18679" y="5873"/>
                    <a:pt x="21227" y="3325"/>
                    <a:pt x="24364" y="3325"/>
                  </a:cubicBezTo>
                  <a:cubicBezTo>
                    <a:pt x="27496" y="3325"/>
                    <a:pt x="30049" y="5873"/>
                    <a:pt x="30049" y="9010"/>
                  </a:cubicBezTo>
                  <a:cubicBezTo>
                    <a:pt x="30049" y="12147"/>
                    <a:pt x="27496" y="14695"/>
                    <a:pt x="24364" y="14695"/>
                  </a:cubicBezTo>
                  <a:lnTo>
                    <a:pt x="1" y="14695"/>
                  </a:lnTo>
                  <a:lnTo>
                    <a:pt x="1" y="18019"/>
                  </a:lnTo>
                  <a:lnTo>
                    <a:pt x="24364" y="18019"/>
                  </a:lnTo>
                  <a:cubicBezTo>
                    <a:pt x="29334" y="18019"/>
                    <a:pt x="33373" y="13979"/>
                    <a:pt x="33373" y="9010"/>
                  </a:cubicBezTo>
                  <a:cubicBezTo>
                    <a:pt x="33373" y="4040"/>
                    <a:pt x="29334" y="0"/>
                    <a:pt x="24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0" y="2897600"/>
              <a:ext cx="1377600" cy="26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6" name="Google Shape;256;p24"/>
          <p:cNvGrpSpPr/>
          <p:nvPr/>
        </p:nvGrpSpPr>
        <p:grpSpPr>
          <a:xfrm>
            <a:off x="5194203" y="2973797"/>
            <a:ext cx="3949797" cy="1421587"/>
            <a:chOff x="5194203" y="2897597"/>
            <a:chExt cx="3949797" cy="1421587"/>
          </a:xfrm>
        </p:grpSpPr>
        <p:sp>
          <p:nvSpPr>
            <p:cNvPr id="257" name="Google Shape;257;p24"/>
            <p:cNvSpPr/>
            <p:nvPr/>
          </p:nvSpPr>
          <p:spPr>
            <a:xfrm>
              <a:off x="5901639" y="2897597"/>
              <a:ext cx="711069" cy="710596"/>
            </a:xfrm>
            <a:custGeom>
              <a:rect b="b" l="l" r="r" t="t"/>
              <a:pathLst>
                <a:path extrusionOk="0" h="9010" w="9016">
                  <a:moveTo>
                    <a:pt x="1" y="1"/>
                  </a:moveTo>
                  <a:lnTo>
                    <a:pt x="1" y="3325"/>
                  </a:lnTo>
                  <a:cubicBezTo>
                    <a:pt x="3138" y="3325"/>
                    <a:pt x="5686" y="5878"/>
                    <a:pt x="5686" y="9010"/>
                  </a:cubicBezTo>
                  <a:lnTo>
                    <a:pt x="9015" y="9010"/>
                  </a:lnTo>
                  <a:cubicBezTo>
                    <a:pt x="9015" y="4046"/>
                    <a:pt x="497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5194203" y="2897597"/>
              <a:ext cx="2698057" cy="1421587"/>
            </a:xfrm>
            <a:custGeom>
              <a:rect b="b" l="l" r="r" t="t"/>
              <a:pathLst>
                <a:path extrusionOk="0" h="18025" w="34210">
                  <a:moveTo>
                    <a:pt x="9015" y="1"/>
                  </a:moveTo>
                  <a:cubicBezTo>
                    <a:pt x="4045" y="1"/>
                    <a:pt x="0" y="4040"/>
                    <a:pt x="0" y="9010"/>
                  </a:cubicBezTo>
                  <a:cubicBezTo>
                    <a:pt x="0" y="13979"/>
                    <a:pt x="4045" y="18024"/>
                    <a:pt x="9015" y="18024"/>
                  </a:cubicBezTo>
                  <a:cubicBezTo>
                    <a:pt x="13984" y="18024"/>
                    <a:pt x="18024" y="13979"/>
                    <a:pt x="18024" y="9010"/>
                  </a:cubicBezTo>
                  <a:lnTo>
                    <a:pt x="14700" y="9010"/>
                  </a:lnTo>
                  <a:cubicBezTo>
                    <a:pt x="14700" y="12147"/>
                    <a:pt x="12146" y="14695"/>
                    <a:pt x="9015" y="14695"/>
                  </a:cubicBezTo>
                  <a:cubicBezTo>
                    <a:pt x="5878" y="14695"/>
                    <a:pt x="3330" y="12147"/>
                    <a:pt x="3330" y="9010"/>
                  </a:cubicBezTo>
                  <a:cubicBezTo>
                    <a:pt x="3330" y="5878"/>
                    <a:pt x="5878" y="3325"/>
                    <a:pt x="9015" y="3325"/>
                  </a:cubicBezTo>
                  <a:lnTo>
                    <a:pt x="34210" y="3325"/>
                  </a:lnTo>
                  <a:lnTo>
                    <a:pt x="3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7766400" y="2897600"/>
              <a:ext cx="1377600" cy="26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0" name="Google Shape;260;p24"/>
          <p:cNvGrpSpPr/>
          <p:nvPr/>
        </p:nvGrpSpPr>
        <p:grpSpPr>
          <a:xfrm>
            <a:off x="4736583" y="1814925"/>
            <a:ext cx="1483182" cy="1421113"/>
            <a:chOff x="4736583" y="1738725"/>
            <a:chExt cx="1483182" cy="1421113"/>
          </a:xfrm>
        </p:grpSpPr>
        <p:sp>
          <p:nvSpPr>
            <p:cNvPr id="261" name="Google Shape;261;p24"/>
            <p:cNvSpPr/>
            <p:nvPr/>
          </p:nvSpPr>
          <p:spPr>
            <a:xfrm>
              <a:off x="4798178" y="2448844"/>
              <a:ext cx="711069" cy="710991"/>
            </a:xfrm>
            <a:custGeom>
              <a:rect b="b" l="l" r="r" t="t"/>
              <a:pathLst>
                <a:path extrusionOk="0" h="9015" w="9016">
                  <a:moveTo>
                    <a:pt x="1" y="0"/>
                  </a:moveTo>
                  <a:cubicBezTo>
                    <a:pt x="1" y="4968"/>
                    <a:pt x="4043" y="9012"/>
                    <a:pt x="9010" y="9015"/>
                  </a:cubicBezTo>
                  <a:lnTo>
                    <a:pt x="9010" y="9015"/>
                  </a:lnTo>
                  <a:lnTo>
                    <a:pt x="9010" y="5685"/>
                  </a:lnTo>
                  <a:cubicBezTo>
                    <a:pt x="5878" y="5685"/>
                    <a:pt x="3325" y="3137"/>
                    <a:pt x="3325" y="0"/>
                  </a:cubicBezTo>
                  <a:close/>
                  <a:moveTo>
                    <a:pt x="9010" y="9015"/>
                  </a:moveTo>
                  <a:lnTo>
                    <a:pt x="9010" y="9015"/>
                  </a:lnTo>
                  <a:lnTo>
                    <a:pt x="9015" y="9015"/>
                  </a:lnTo>
                  <a:cubicBezTo>
                    <a:pt x="9014" y="9015"/>
                    <a:pt x="9012" y="9015"/>
                    <a:pt x="9010" y="90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736583" y="1738725"/>
              <a:ext cx="1483182" cy="1421113"/>
            </a:xfrm>
            <a:custGeom>
              <a:rect b="b" l="l" r="r" t="t"/>
              <a:pathLst>
                <a:path extrusionOk="0" h="18019" w="18806">
                  <a:moveTo>
                    <a:pt x="9796" y="0"/>
                  </a:moveTo>
                  <a:cubicBezTo>
                    <a:pt x="4827" y="0"/>
                    <a:pt x="787" y="4040"/>
                    <a:pt x="787" y="9010"/>
                  </a:cubicBezTo>
                  <a:lnTo>
                    <a:pt x="4111" y="9010"/>
                  </a:lnTo>
                  <a:cubicBezTo>
                    <a:pt x="4111" y="5873"/>
                    <a:pt x="6665" y="3325"/>
                    <a:pt x="9796" y="3325"/>
                  </a:cubicBezTo>
                  <a:cubicBezTo>
                    <a:pt x="12933" y="3325"/>
                    <a:pt x="15481" y="5873"/>
                    <a:pt x="15481" y="9010"/>
                  </a:cubicBezTo>
                  <a:cubicBezTo>
                    <a:pt x="15481" y="10534"/>
                    <a:pt x="14887" y="11954"/>
                    <a:pt x="13803" y="13016"/>
                  </a:cubicBezTo>
                  <a:cubicBezTo>
                    <a:pt x="12702" y="14095"/>
                    <a:pt x="11211" y="14689"/>
                    <a:pt x="9598" y="14689"/>
                  </a:cubicBezTo>
                  <a:lnTo>
                    <a:pt x="0" y="14689"/>
                  </a:lnTo>
                  <a:lnTo>
                    <a:pt x="0" y="18019"/>
                  </a:lnTo>
                  <a:lnTo>
                    <a:pt x="9604" y="18019"/>
                  </a:lnTo>
                  <a:cubicBezTo>
                    <a:pt x="12086" y="18019"/>
                    <a:pt x="14408" y="17083"/>
                    <a:pt x="16131" y="15394"/>
                  </a:cubicBezTo>
                  <a:cubicBezTo>
                    <a:pt x="17859" y="13699"/>
                    <a:pt x="18806" y="11431"/>
                    <a:pt x="18806" y="9010"/>
                  </a:cubicBezTo>
                  <a:cubicBezTo>
                    <a:pt x="18806" y="4040"/>
                    <a:pt x="14766" y="0"/>
                    <a:pt x="9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3" name="Google Shape;263;p24"/>
          <p:cNvSpPr txBox="1"/>
          <p:nvPr/>
        </p:nvSpPr>
        <p:spPr>
          <a:xfrm>
            <a:off x="884125" y="18149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Open Issue</a:t>
            </a:r>
            <a:endParaRPr b="1"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884125" y="3434300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Resolved Issue</a:t>
            </a:r>
            <a:endParaRPr b="1" sz="17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6404825" y="1680313"/>
            <a:ext cx="167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Progress Issue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6674800" y="3377450"/>
            <a:ext cx="2163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Reopened Issue / Closed Issued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2886250" y="277325"/>
            <a:ext cx="15900" cy="24175"/>
          </a:xfrm>
          <a:custGeom>
            <a:rect b="b" l="l" r="r" t="t"/>
            <a:pathLst>
              <a:path extrusionOk="0" h="967" w="636">
                <a:moveTo>
                  <a:pt x="635" y="1"/>
                </a:moveTo>
                <a:cubicBezTo>
                  <a:pt x="407" y="331"/>
                  <a:pt x="203" y="636"/>
                  <a:pt x="0" y="967"/>
                </a:cubicBezTo>
                <a:cubicBezTo>
                  <a:pt x="203" y="636"/>
                  <a:pt x="407" y="331"/>
                  <a:pt x="635" y="1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2920550" y="216975"/>
            <a:ext cx="7650" cy="18450"/>
          </a:xfrm>
          <a:custGeom>
            <a:rect b="b" l="l" r="r" t="t"/>
            <a:pathLst>
              <a:path extrusionOk="0" h="738" w="306">
                <a:moveTo>
                  <a:pt x="306" y="0"/>
                </a:moveTo>
                <a:cubicBezTo>
                  <a:pt x="204" y="204"/>
                  <a:pt x="102" y="509"/>
                  <a:pt x="1" y="738"/>
                </a:cubicBezTo>
                <a:cubicBezTo>
                  <a:pt x="102" y="509"/>
                  <a:pt x="204" y="204"/>
                  <a:pt x="306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2928175" y="-84825"/>
            <a:ext cx="5750" cy="20975"/>
          </a:xfrm>
          <a:custGeom>
            <a:rect b="b" l="l" r="r" t="t"/>
            <a:pathLst>
              <a:path extrusionOk="0" h="839" w="230">
                <a:moveTo>
                  <a:pt x="1" y="0"/>
                </a:moveTo>
                <a:lnTo>
                  <a:pt x="1" y="0"/>
                </a:lnTo>
                <a:cubicBezTo>
                  <a:pt x="128" y="305"/>
                  <a:pt x="128" y="508"/>
                  <a:pt x="229" y="839"/>
                </a:cubicBezTo>
                <a:cubicBezTo>
                  <a:pt x="229" y="508"/>
                  <a:pt x="128" y="305"/>
                  <a:pt x="1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2933900" y="-63875"/>
            <a:ext cx="5100" cy="18450"/>
          </a:xfrm>
          <a:custGeom>
            <a:rect b="b" l="l" r="r" t="t"/>
            <a:pathLst>
              <a:path extrusionOk="0" h="738" w="204">
                <a:moveTo>
                  <a:pt x="204" y="738"/>
                </a:moveTo>
                <a:cubicBezTo>
                  <a:pt x="204" y="534"/>
                  <a:pt x="102" y="204"/>
                  <a:pt x="0" y="1"/>
                </a:cubicBezTo>
                <a:cubicBezTo>
                  <a:pt x="102" y="204"/>
                  <a:pt x="204" y="534"/>
                  <a:pt x="204" y="738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659625" y="277325"/>
            <a:ext cx="15925" cy="24175"/>
          </a:xfrm>
          <a:custGeom>
            <a:rect b="b" l="l" r="r" t="t"/>
            <a:pathLst>
              <a:path extrusionOk="0" h="967" w="637">
                <a:moveTo>
                  <a:pt x="636" y="1"/>
                </a:moveTo>
                <a:cubicBezTo>
                  <a:pt x="433" y="331"/>
                  <a:pt x="229" y="636"/>
                  <a:pt x="1" y="967"/>
                </a:cubicBezTo>
                <a:cubicBezTo>
                  <a:pt x="229" y="636"/>
                  <a:pt x="433" y="331"/>
                  <a:pt x="636" y="1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4694575" y="216975"/>
            <a:ext cx="7650" cy="18450"/>
          </a:xfrm>
          <a:custGeom>
            <a:rect b="b" l="l" r="r" t="t"/>
            <a:pathLst>
              <a:path extrusionOk="0" h="738" w="306">
                <a:moveTo>
                  <a:pt x="305" y="0"/>
                </a:moveTo>
                <a:cubicBezTo>
                  <a:pt x="204" y="204"/>
                  <a:pt x="102" y="509"/>
                  <a:pt x="1" y="738"/>
                </a:cubicBezTo>
                <a:cubicBezTo>
                  <a:pt x="102" y="509"/>
                  <a:pt x="204" y="204"/>
                  <a:pt x="305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4702200" y="-84825"/>
            <a:ext cx="5100" cy="20975"/>
          </a:xfrm>
          <a:custGeom>
            <a:rect b="b" l="l" r="r" t="t"/>
            <a:pathLst>
              <a:path extrusionOk="0" h="839" w="204">
                <a:moveTo>
                  <a:pt x="1" y="0"/>
                </a:moveTo>
                <a:lnTo>
                  <a:pt x="1" y="0"/>
                </a:lnTo>
                <a:cubicBezTo>
                  <a:pt x="102" y="305"/>
                  <a:pt x="102" y="508"/>
                  <a:pt x="204" y="839"/>
                </a:cubicBezTo>
                <a:cubicBezTo>
                  <a:pt x="204" y="508"/>
                  <a:pt x="102" y="305"/>
                  <a:pt x="1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707275" y="-63875"/>
            <a:ext cx="5750" cy="18450"/>
          </a:xfrm>
          <a:custGeom>
            <a:rect b="b" l="l" r="r" t="t"/>
            <a:pathLst>
              <a:path extrusionOk="0" h="738" w="230">
                <a:moveTo>
                  <a:pt x="230" y="738"/>
                </a:moveTo>
                <a:cubicBezTo>
                  <a:pt x="230" y="534"/>
                  <a:pt x="128" y="204"/>
                  <a:pt x="1" y="1"/>
                </a:cubicBezTo>
                <a:cubicBezTo>
                  <a:pt x="128" y="204"/>
                  <a:pt x="230" y="534"/>
                  <a:pt x="230" y="738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6433650" y="277325"/>
            <a:ext cx="15900" cy="24175"/>
          </a:xfrm>
          <a:custGeom>
            <a:rect b="b" l="l" r="r" t="t"/>
            <a:pathLst>
              <a:path extrusionOk="0" h="967" w="636">
                <a:moveTo>
                  <a:pt x="636" y="1"/>
                </a:moveTo>
                <a:cubicBezTo>
                  <a:pt x="433" y="331"/>
                  <a:pt x="204" y="636"/>
                  <a:pt x="1" y="967"/>
                </a:cubicBezTo>
                <a:cubicBezTo>
                  <a:pt x="204" y="636"/>
                  <a:pt x="433" y="331"/>
                  <a:pt x="636" y="1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6467975" y="216975"/>
            <a:ext cx="8275" cy="18450"/>
          </a:xfrm>
          <a:custGeom>
            <a:rect b="b" l="l" r="r" t="t"/>
            <a:pathLst>
              <a:path extrusionOk="0" h="738" w="331">
                <a:moveTo>
                  <a:pt x="330" y="0"/>
                </a:moveTo>
                <a:cubicBezTo>
                  <a:pt x="229" y="204"/>
                  <a:pt x="102" y="509"/>
                  <a:pt x="0" y="738"/>
                </a:cubicBezTo>
                <a:cubicBezTo>
                  <a:pt x="102" y="509"/>
                  <a:pt x="229" y="204"/>
                  <a:pt x="330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6476225" y="-84850"/>
            <a:ext cx="5100" cy="21000"/>
          </a:xfrm>
          <a:custGeom>
            <a:rect b="b" l="l" r="r" t="t"/>
            <a:pathLst>
              <a:path extrusionOk="0" h="840" w="204">
                <a:moveTo>
                  <a:pt x="204" y="840"/>
                </a:moveTo>
                <a:cubicBezTo>
                  <a:pt x="204" y="509"/>
                  <a:pt x="102" y="306"/>
                  <a:pt x="0" y="1"/>
                </a:cubicBezTo>
                <a:cubicBezTo>
                  <a:pt x="102" y="306"/>
                  <a:pt x="204" y="509"/>
                  <a:pt x="204" y="84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6481300" y="-63875"/>
            <a:ext cx="5125" cy="18450"/>
          </a:xfrm>
          <a:custGeom>
            <a:rect b="b" l="l" r="r" t="t"/>
            <a:pathLst>
              <a:path extrusionOk="0" h="738" w="205">
                <a:moveTo>
                  <a:pt x="204" y="738"/>
                </a:moveTo>
                <a:cubicBezTo>
                  <a:pt x="204" y="534"/>
                  <a:pt x="102" y="204"/>
                  <a:pt x="1" y="1"/>
                </a:cubicBezTo>
                <a:cubicBezTo>
                  <a:pt x="102" y="204"/>
                  <a:pt x="204" y="534"/>
                  <a:pt x="204" y="738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8207675" y="277325"/>
            <a:ext cx="15900" cy="24175"/>
          </a:xfrm>
          <a:custGeom>
            <a:rect b="b" l="l" r="r" t="t"/>
            <a:pathLst>
              <a:path extrusionOk="0" h="967" w="636">
                <a:moveTo>
                  <a:pt x="636" y="1"/>
                </a:moveTo>
                <a:cubicBezTo>
                  <a:pt x="407" y="331"/>
                  <a:pt x="204" y="636"/>
                  <a:pt x="1" y="967"/>
                </a:cubicBezTo>
                <a:cubicBezTo>
                  <a:pt x="204" y="636"/>
                  <a:pt x="407" y="331"/>
                  <a:pt x="636" y="1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8242000" y="216975"/>
            <a:ext cx="7625" cy="18450"/>
          </a:xfrm>
          <a:custGeom>
            <a:rect b="b" l="l" r="r" t="t"/>
            <a:pathLst>
              <a:path extrusionOk="0" h="738" w="305">
                <a:moveTo>
                  <a:pt x="305" y="0"/>
                </a:moveTo>
                <a:cubicBezTo>
                  <a:pt x="203" y="204"/>
                  <a:pt x="102" y="509"/>
                  <a:pt x="0" y="738"/>
                </a:cubicBezTo>
                <a:cubicBezTo>
                  <a:pt x="102" y="509"/>
                  <a:pt x="203" y="204"/>
                  <a:pt x="305" y="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8249600" y="-84850"/>
            <a:ext cx="5750" cy="21000"/>
          </a:xfrm>
          <a:custGeom>
            <a:rect b="b" l="l" r="r" t="t"/>
            <a:pathLst>
              <a:path extrusionOk="0" h="840" w="230">
                <a:moveTo>
                  <a:pt x="230" y="840"/>
                </a:moveTo>
                <a:cubicBezTo>
                  <a:pt x="230" y="509"/>
                  <a:pt x="128" y="306"/>
                  <a:pt x="1" y="1"/>
                </a:cubicBezTo>
                <a:cubicBezTo>
                  <a:pt x="128" y="306"/>
                  <a:pt x="230" y="509"/>
                  <a:pt x="230" y="840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8255325" y="-63875"/>
            <a:ext cx="5125" cy="18450"/>
          </a:xfrm>
          <a:custGeom>
            <a:rect b="b" l="l" r="r" t="t"/>
            <a:pathLst>
              <a:path extrusionOk="0" h="738" w="205">
                <a:moveTo>
                  <a:pt x="204" y="738"/>
                </a:moveTo>
                <a:cubicBezTo>
                  <a:pt x="204" y="534"/>
                  <a:pt x="102" y="204"/>
                  <a:pt x="1" y="1"/>
                </a:cubicBezTo>
                <a:cubicBezTo>
                  <a:pt x="102" y="204"/>
                  <a:pt x="204" y="534"/>
                  <a:pt x="204" y="738"/>
                </a:cubicBezTo>
                <a:close/>
              </a:path>
            </a:pathLst>
          </a:custGeom>
          <a:solidFill>
            <a:srgbClr val="201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2857500" y="2321050"/>
            <a:ext cx="838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5059075" y="2321050"/>
            <a:ext cx="897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0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3154075" y="3480138"/>
            <a:ext cx="897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5465475" y="3480138"/>
            <a:ext cx="897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