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60" r:id="rId5"/>
    <p:sldId id="261" r:id="rId6"/>
    <p:sldId id="262" r:id="rId7"/>
    <p:sldId id="263" r:id="rId8"/>
    <p:sldId id="268" r:id="rId9"/>
    <p:sldId id="269" r:id="rId10"/>
    <p:sldId id="266" r:id="rId11"/>
    <p:sldId id="267" r:id="rId12"/>
    <p:sldId id="264" r:id="rId13"/>
    <p:sldId id="265" r:id="rId14"/>
    <p:sldId id="270" r:id="rId15"/>
  </p:sldIdLst>
  <p:sldSz cx="9144000" cy="5143500" type="screen16x9"/>
  <p:notesSz cx="6858000" cy="9144000"/>
  <p:embeddedFontLst>
    <p:embeddedFont>
      <p:font typeface="Adamina" panose="020B0604020202020204" charset="0"/>
      <p:regular r:id="rId17"/>
    </p:embeddedFont>
    <p:embeddedFont>
      <p:font typeface="Alata" panose="020B0604020202020204" charset="0"/>
      <p:regular r:id="rId18"/>
    </p:embeddedFont>
    <p:embeddedFont>
      <p:font typeface="Alef" panose="00000500000000000000" pitchFamily="2" charset="-79"/>
      <p:regular r:id="rId19"/>
      <p:bold r:id="rId20"/>
    </p:embeddedFont>
    <p:embeddedFont>
      <p:font typeface="Alegreya Sans SC" panose="020B0604020202020204" charset="0"/>
      <p:regular r:id="rId21"/>
      <p:bold r:id="rId22"/>
      <p:italic r:id="rId23"/>
      <p:boldItalic r:id="rId24"/>
    </p:embeddedFont>
    <p:embeddedFont>
      <p:font typeface="Calibri" panose="020F0502020204030204" pitchFamily="34" charset="0"/>
      <p:regular r:id="rId25"/>
      <p:bold r:id="rId26"/>
      <p:italic r:id="rId27"/>
      <p:boldItalic r:id="rId28"/>
    </p:embeddedFont>
    <p:embeddedFont>
      <p:font typeface="Lexend Deca" panose="020B0604020202020204" charset="0"/>
      <p:regular r:id="rId29"/>
      <p:bold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67C92E-CD28-47DA-BF4B-042968F74F2A}" v="1" dt="2022-01-21T04:46:24.3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1NT18CS044 badrinath" userId="ab4573a2409696cc" providerId="LiveId" clId="{FA67C92E-CD28-47DA-BF4B-042968F74F2A}"/>
    <pc:docChg chg="custSel delSld modSld sldOrd">
      <pc:chgData name="1NT18CS044 badrinath" userId="ab4573a2409696cc" providerId="LiveId" clId="{FA67C92E-CD28-47DA-BF4B-042968F74F2A}" dt="2022-01-21T04:58:10.318" v="350" actId="20577"/>
      <pc:docMkLst>
        <pc:docMk/>
      </pc:docMkLst>
      <pc:sldChg chg="modSp mod">
        <pc:chgData name="1NT18CS044 badrinath" userId="ab4573a2409696cc" providerId="LiveId" clId="{FA67C92E-CD28-47DA-BF4B-042968F74F2A}" dt="2022-01-21T04:58:10.318" v="350" actId="20577"/>
        <pc:sldMkLst>
          <pc:docMk/>
          <pc:sldMk cId="0" sldId="256"/>
        </pc:sldMkLst>
        <pc:spChg chg="mod">
          <ac:chgData name="1NT18CS044 badrinath" userId="ab4573a2409696cc" providerId="LiveId" clId="{FA67C92E-CD28-47DA-BF4B-042968F74F2A}" dt="2022-01-21T04:58:10.318" v="350" actId="20577"/>
          <ac:spMkLst>
            <pc:docMk/>
            <pc:sldMk cId="0" sldId="256"/>
            <ac:spMk id="60" creationId="{00000000-0000-0000-0000-000000000000}"/>
          </ac:spMkLst>
        </pc:spChg>
      </pc:sldChg>
      <pc:sldChg chg="modSp mod">
        <pc:chgData name="1NT18CS044 badrinath" userId="ab4573a2409696cc" providerId="LiveId" clId="{FA67C92E-CD28-47DA-BF4B-042968F74F2A}" dt="2022-01-21T04:52:49.187" v="283" actId="1076"/>
        <pc:sldMkLst>
          <pc:docMk/>
          <pc:sldMk cId="0" sldId="257"/>
        </pc:sldMkLst>
        <pc:spChg chg="mod">
          <ac:chgData name="1NT18CS044 badrinath" userId="ab4573a2409696cc" providerId="LiveId" clId="{FA67C92E-CD28-47DA-BF4B-042968F74F2A}" dt="2022-01-21T04:52:49.187" v="283" actId="1076"/>
          <ac:spMkLst>
            <pc:docMk/>
            <pc:sldMk cId="0" sldId="257"/>
            <ac:spMk id="71" creationId="{00000000-0000-0000-0000-000000000000}"/>
          </ac:spMkLst>
        </pc:spChg>
        <pc:spChg chg="mod">
          <ac:chgData name="1NT18CS044 badrinath" userId="ab4573a2409696cc" providerId="LiveId" clId="{FA67C92E-CD28-47DA-BF4B-042968F74F2A}" dt="2022-01-21T04:52:15.127" v="276" actId="20577"/>
          <ac:spMkLst>
            <pc:docMk/>
            <pc:sldMk cId="0" sldId="257"/>
            <ac:spMk id="72" creationId="{00000000-0000-0000-0000-000000000000}"/>
          </ac:spMkLst>
        </pc:spChg>
      </pc:sldChg>
      <pc:sldChg chg="modSp mod">
        <pc:chgData name="1NT18CS044 badrinath" userId="ab4573a2409696cc" providerId="LiveId" clId="{FA67C92E-CD28-47DA-BF4B-042968F74F2A}" dt="2022-01-21T04:54:33.374" v="297" actId="1076"/>
        <pc:sldMkLst>
          <pc:docMk/>
          <pc:sldMk cId="0" sldId="258"/>
        </pc:sldMkLst>
        <pc:spChg chg="mod">
          <ac:chgData name="1NT18CS044 badrinath" userId="ab4573a2409696cc" providerId="LiveId" clId="{FA67C92E-CD28-47DA-BF4B-042968F74F2A}" dt="2022-01-21T04:52:58.470" v="284" actId="255"/>
          <ac:spMkLst>
            <pc:docMk/>
            <pc:sldMk cId="0" sldId="258"/>
            <ac:spMk id="82" creationId="{00000000-0000-0000-0000-000000000000}"/>
          </ac:spMkLst>
        </pc:spChg>
        <pc:spChg chg="mod">
          <ac:chgData name="1NT18CS044 badrinath" userId="ab4573a2409696cc" providerId="LiveId" clId="{FA67C92E-CD28-47DA-BF4B-042968F74F2A}" dt="2022-01-21T04:54:33.374" v="297" actId="1076"/>
          <ac:spMkLst>
            <pc:docMk/>
            <pc:sldMk cId="0" sldId="258"/>
            <ac:spMk id="83" creationId="{00000000-0000-0000-0000-000000000000}"/>
          </ac:spMkLst>
        </pc:spChg>
      </pc:sldChg>
      <pc:sldChg chg="del">
        <pc:chgData name="1NT18CS044 badrinath" userId="ab4573a2409696cc" providerId="LiveId" clId="{FA67C92E-CD28-47DA-BF4B-042968F74F2A}" dt="2022-01-21T04:54:21.322" v="295" actId="47"/>
        <pc:sldMkLst>
          <pc:docMk/>
          <pc:sldMk cId="0" sldId="259"/>
        </pc:sldMkLst>
      </pc:sldChg>
      <pc:sldChg chg="modSp mod">
        <pc:chgData name="1NT18CS044 badrinath" userId="ab4573a2409696cc" providerId="LiveId" clId="{FA67C92E-CD28-47DA-BF4B-042968F74F2A}" dt="2022-01-21T04:54:50.361" v="299" actId="14100"/>
        <pc:sldMkLst>
          <pc:docMk/>
          <pc:sldMk cId="0" sldId="261"/>
        </pc:sldMkLst>
        <pc:spChg chg="mod">
          <ac:chgData name="1NT18CS044 badrinath" userId="ab4573a2409696cc" providerId="LiveId" clId="{FA67C92E-CD28-47DA-BF4B-042968F74F2A}" dt="2022-01-21T04:54:50.361" v="299" actId="14100"/>
          <ac:spMkLst>
            <pc:docMk/>
            <pc:sldMk cId="0" sldId="261"/>
            <ac:spMk id="129" creationId="{00000000-0000-0000-0000-000000000000}"/>
          </ac:spMkLst>
        </pc:spChg>
      </pc:sldChg>
      <pc:sldChg chg="modNotes">
        <pc:chgData name="1NT18CS044 badrinath" userId="ab4573a2409696cc" providerId="LiveId" clId="{FA67C92E-CD28-47DA-BF4B-042968F74F2A}" dt="2022-01-21T04:41:55.103" v="1"/>
        <pc:sldMkLst>
          <pc:docMk/>
          <pc:sldMk cId="0" sldId="264"/>
        </pc:sldMkLst>
      </pc:sldChg>
      <pc:sldChg chg="modSp mod modNotes">
        <pc:chgData name="1NT18CS044 badrinath" userId="ab4573a2409696cc" providerId="LiveId" clId="{FA67C92E-CD28-47DA-BF4B-042968F74F2A}" dt="2022-01-21T04:50:47.270" v="199" actId="1076"/>
        <pc:sldMkLst>
          <pc:docMk/>
          <pc:sldMk cId="0" sldId="265"/>
        </pc:sldMkLst>
        <pc:spChg chg="mod">
          <ac:chgData name="1NT18CS044 badrinath" userId="ab4573a2409696cc" providerId="LiveId" clId="{FA67C92E-CD28-47DA-BF4B-042968F74F2A}" dt="2022-01-21T04:50:44.549" v="198" actId="1076"/>
          <ac:spMkLst>
            <pc:docMk/>
            <pc:sldMk cId="0" sldId="265"/>
            <ac:spMk id="160" creationId="{00000000-0000-0000-0000-000000000000}"/>
          </ac:spMkLst>
        </pc:spChg>
        <pc:spChg chg="mod">
          <ac:chgData name="1NT18CS044 badrinath" userId="ab4573a2409696cc" providerId="LiveId" clId="{FA67C92E-CD28-47DA-BF4B-042968F74F2A}" dt="2022-01-21T04:50:47.270" v="199" actId="1076"/>
          <ac:spMkLst>
            <pc:docMk/>
            <pc:sldMk cId="0" sldId="265"/>
            <ac:spMk id="162" creationId="{00000000-0000-0000-0000-000000000000}"/>
          </ac:spMkLst>
        </pc:spChg>
      </pc:sldChg>
      <pc:sldChg chg="addSp delSp modSp mod ord modNotes">
        <pc:chgData name="1NT18CS044 badrinath" userId="ab4573a2409696cc" providerId="LiveId" clId="{FA67C92E-CD28-47DA-BF4B-042968F74F2A}" dt="2022-01-21T04:46:26.667" v="122" actId="1076"/>
        <pc:sldMkLst>
          <pc:docMk/>
          <pc:sldMk cId="0" sldId="266"/>
        </pc:sldMkLst>
        <pc:spChg chg="mod">
          <ac:chgData name="1NT18CS044 badrinath" userId="ab4573a2409696cc" providerId="LiveId" clId="{FA67C92E-CD28-47DA-BF4B-042968F74F2A}" dt="2022-01-21T04:42:47.980" v="8" actId="14100"/>
          <ac:spMkLst>
            <pc:docMk/>
            <pc:sldMk cId="0" sldId="266"/>
            <ac:spMk id="171" creationId="{00000000-0000-0000-0000-000000000000}"/>
          </ac:spMkLst>
        </pc:spChg>
        <pc:picChg chg="add mod">
          <ac:chgData name="1NT18CS044 badrinath" userId="ab4573a2409696cc" providerId="LiveId" clId="{FA67C92E-CD28-47DA-BF4B-042968F74F2A}" dt="2022-01-21T04:46:26.667" v="122" actId="1076"/>
          <ac:picMkLst>
            <pc:docMk/>
            <pc:sldMk cId="0" sldId="266"/>
            <ac:picMk id="16" creationId="{66BA0125-60EC-42D4-8EB9-64E1D9684054}"/>
          </ac:picMkLst>
        </pc:picChg>
        <pc:picChg chg="del">
          <ac:chgData name="1NT18CS044 badrinath" userId="ab4573a2409696cc" providerId="LiveId" clId="{FA67C92E-CD28-47DA-BF4B-042968F74F2A}" dt="2022-01-21T04:46:12.379" v="120" actId="478"/>
          <ac:picMkLst>
            <pc:docMk/>
            <pc:sldMk cId="0" sldId="266"/>
            <ac:picMk id="172" creationId="{00000000-0000-0000-0000-000000000000}"/>
          </ac:picMkLst>
        </pc:picChg>
      </pc:sldChg>
      <pc:sldChg chg="modSp mod ord modNotes">
        <pc:chgData name="1NT18CS044 badrinath" userId="ab4573a2409696cc" providerId="LiveId" clId="{FA67C92E-CD28-47DA-BF4B-042968F74F2A}" dt="2022-01-21T04:56:12.071" v="301" actId="20577"/>
        <pc:sldMkLst>
          <pc:docMk/>
          <pc:sldMk cId="0" sldId="267"/>
        </pc:sldMkLst>
        <pc:spChg chg="mod">
          <ac:chgData name="1NT18CS044 badrinath" userId="ab4573a2409696cc" providerId="LiveId" clId="{FA67C92E-CD28-47DA-BF4B-042968F74F2A}" dt="2022-01-21T04:56:12.071" v="301" actId="20577"/>
          <ac:spMkLst>
            <pc:docMk/>
            <pc:sldMk cId="0" sldId="267"/>
            <ac:spMk id="189" creationId="{00000000-0000-0000-0000-000000000000}"/>
          </ac:spMkLst>
        </pc:spChg>
        <pc:spChg chg="mod">
          <ac:chgData name="1NT18CS044 badrinath" userId="ab4573a2409696cc" providerId="LiveId" clId="{FA67C92E-CD28-47DA-BF4B-042968F74F2A}" dt="2022-01-21T04:45:19.274" v="64" actId="1076"/>
          <ac:spMkLst>
            <pc:docMk/>
            <pc:sldMk cId="0" sldId="267"/>
            <ac:spMk id="191" creationId="{00000000-0000-0000-0000-000000000000}"/>
          </ac:spMkLst>
        </pc:spChg>
      </pc:sldChg>
      <pc:sldChg chg="ord modNotes">
        <pc:chgData name="1NT18CS044 badrinath" userId="ab4573a2409696cc" providerId="LiveId" clId="{FA67C92E-CD28-47DA-BF4B-042968F74F2A}" dt="2022-01-21T04:42:24.071" v="5"/>
        <pc:sldMkLst>
          <pc:docMk/>
          <pc:sldMk cId="0" sldId="268"/>
        </pc:sldMkLst>
      </pc:sldChg>
      <pc:sldChg chg="ord modNotes">
        <pc:chgData name="1NT18CS044 badrinath" userId="ab4573a2409696cc" providerId="LiveId" clId="{FA67C92E-CD28-47DA-BF4B-042968F74F2A}" dt="2022-01-21T04:43:03.950" v="10"/>
        <pc:sldMkLst>
          <pc:docMk/>
          <pc:sldMk cId="0" sldId="26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0c5d2d985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0c5d2d985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0c5d2d985e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0c5d2d985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0c5d2d985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0c5d2d985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d1bf5cb68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d1bf5cb68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d1bf5cb68a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d1bf5cb68a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d1bf5cb68a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d1bf5cb68a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d1bf5cb68a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d1bf5cb68a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d1bf5cb68a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d1bf5cb68a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d1bf5cb68a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d1bf5cb68a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a:stretch/>
        </p:blipFill>
        <p:spPr>
          <a:xfrm>
            <a:off x="0" y="-25"/>
            <a:ext cx="9143957" cy="5143500"/>
          </a:xfrm>
          <a:prstGeom prst="rect">
            <a:avLst/>
          </a:prstGeom>
          <a:noFill/>
          <a:ln>
            <a:noFill/>
          </a:ln>
        </p:spPr>
      </p:pic>
      <p:sp>
        <p:nvSpPr>
          <p:cNvPr id="11" name="Google Shape;11;p2"/>
          <p:cNvSpPr txBox="1">
            <a:spLocks noGrp="1"/>
          </p:cNvSpPr>
          <p:nvPr>
            <p:ph type="ctrTitle"/>
          </p:nvPr>
        </p:nvSpPr>
        <p:spPr>
          <a:xfrm>
            <a:off x="685800" y="1991825"/>
            <a:ext cx="4539000" cy="1159800"/>
          </a:xfrm>
          <a:prstGeom prst="rect">
            <a:avLst/>
          </a:prstGeom>
        </p:spPr>
        <p:txBody>
          <a:bodyPr spcFirstLastPara="1" wrap="square" lIns="0" tIns="0" rIns="0" bIns="0" anchor="ctr" anchorCtr="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 Big circuit">
  <p:cSld name="BLANK_1">
    <p:spTree>
      <p:nvGrpSpPr>
        <p:cNvPr id="1" name="Shape 51"/>
        <p:cNvGrpSpPr/>
        <p:nvPr/>
      </p:nvGrpSpPr>
      <p:grpSpPr>
        <a:xfrm>
          <a:off x="0" y="0"/>
          <a:ext cx="0" cy="0"/>
          <a:chOff x="0" y="0"/>
          <a:chExt cx="0" cy="0"/>
        </a:xfrm>
      </p:grpSpPr>
      <p:pic>
        <p:nvPicPr>
          <p:cNvPr id="52" name="Google Shape;52;p11"/>
          <p:cNvPicPr preferRelativeResize="0"/>
          <p:nvPr/>
        </p:nvPicPr>
        <p:blipFill>
          <a:blip r:embed="rId2">
            <a:alphaModFix/>
          </a:blip>
          <a:stretch>
            <a:fillRect/>
          </a:stretch>
        </p:blipFill>
        <p:spPr>
          <a:xfrm>
            <a:off x="0" y="0"/>
            <a:ext cx="9144000" cy="5143500"/>
          </a:xfrm>
          <a:prstGeom prst="rect">
            <a:avLst/>
          </a:prstGeom>
          <a:noFill/>
          <a:ln>
            <a:noFill/>
          </a:ln>
        </p:spPr>
      </p:pic>
      <p:sp>
        <p:nvSpPr>
          <p:cNvPr id="53" name="Google Shape;53;p1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p:cSld name="BLANK_1_1">
    <p:spTree>
      <p:nvGrpSpPr>
        <p:cNvPr id="1" name="Shape 54"/>
        <p:cNvGrpSpPr/>
        <p:nvPr/>
      </p:nvGrpSpPr>
      <p:grpSpPr>
        <a:xfrm>
          <a:off x="0" y="0"/>
          <a:ext cx="0" cy="0"/>
          <a:chOff x="0" y="0"/>
          <a:chExt cx="0" cy="0"/>
        </a:xfrm>
      </p:grpSpPr>
      <p:sp>
        <p:nvSpPr>
          <p:cNvPr id="55" name="Google Shape;55;p1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4" name="Google Shape;14;p3"/>
          <p:cNvSpPr txBox="1">
            <a:spLocks noGrp="1"/>
          </p:cNvSpPr>
          <p:nvPr>
            <p:ph type="ctrTitle"/>
          </p:nvPr>
        </p:nvSpPr>
        <p:spPr>
          <a:xfrm>
            <a:off x="685800" y="1659550"/>
            <a:ext cx="4263900" cy="1159800"/>
          </a:xfrm>
          <a:prstGeom prst="rect">
            <a:avLst/>
          </a:prstGeom>
        </p:spPr>
        <p:txBody>
          <a:bodyPr spcFirstLastPara="1" wrap="square" lIns="0" tIns="0" rIns="0" bIns="0"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5" name="Google Shape;15;p3"/>
          <p:cNvSpPr txBox="1">
            <a:spLocks noGrp="1"/>
          </p:cNvSpPr>
          <p:nvPr>
            <p:ph type="subTitle" idx="1"/>
          </p:nvPr>
        </p:nvSpPr>
        <p:spPr>
          <a:xfrm>
            <a:off x="685800" y="2916254"/>
            <a:ext cx="4263900" cy="784800"/>
          </a:xfrm>
          <a:prstGeom prst="rect">
            <a:avLst/>
          </a:prstGeom>
        </p:spPr>
        <p:txBody>
          <a:bodyPr spcFirstLastPara="1" wrap="square" lIns="0" tIns="0" rIns="0" bIns="0" anchor="t" anchorCtr="0">
            <a:noAutofit/>
          </a:bodyPr>
          <a:lstStyle>
            <a:lvl1pPr lvl="0" rtl="0">
              <a:spcBef>
                <a:spcPts val="0"/>
              </a:spcBef>
              <a:spcAft>
                <a:spcPts val="0"/>
              </a:spcAft>
              <a:buClr>
                <a:schemeClr val="accent4"/>
              </a:buClr>
              <a:buSzPts val="1800"/>
              <a:buNone/>
              <a:defRPr sz="1800">
                <a:solidFill>
                  <a:schemeClr val="accent4"/>
                </a:solidFill>
              </a:defRPr>
            </a:lvl1pPr>
            <a:lvl2pPr lvl="1" rtl="0">
              <a:spcBef>
                <a:spcPts val="0"/>
              </a:spcBef>
              <a:spcAft>
                <a:spcPts val="0"/>
              </a:spcAft>
              <a:buClr>
                <a:schemeClr val="accent4"/>
              </a:buClr>
              <a:buSzPts val="1800"/>
              <a:buNone/>
              <a:defRPr sz="1800">
                <a:solidFill>
                  <a:schemeClr val="accent4"/>
                </a:solidFill>
              </a:defRPr>
            </a:lvl2pPr>
            <a:lvl3pPr lvl="2" rtl="0">
              <a:spcBef>
                <a:spcPts val="0"/>
              </a:spcBef>
              <a:spcAft>
                <a:spcPts val="0"/>
              </a:spcAft>
              <a:buClr>
                <a:schemeClr val="accent4"/>
              </a:buClr>
              <a:buSzPts val="1800"/>
              <a:buNone/>
              <a:defRPr sz="1800">
                <a:solidFill>
                  <a:schemeClr val="accent4"/>
                </a:solidFill>
              </a:defRPr>
            </a:lvl3pPr>
            <a:lvl4pPr lvl="3" rtl="0">
              <a:spcBef>
                <a:spcPts val="0"/>
              </a:spcBef>
              <a:spcAft>
                <a:spcPts val="0"/>
              </a:spcAft>
              <a:buClr>
                <a:schemeClr val="accent4"/>
              </a:buClr>
              <a:buSzPts val="1800"/>
              <a:buNone/>
              <a:defRPr sz="1800">
                <a:solidFill>
                  <a:schemeClr val="accent4"/>
                </a:solidFill>
              </a:defRPr>
            </a:lvl4pPr>
            <a:lvl5pPr lvl="4" rtl="0">
              <a:spcBef>
                <a:spcPts val="0"/>
              </a:spcBef>
              <a:spcAft>
                <a:spcPts val="0"/>
              </a:spcAft>
              <a:buClr>
                <a:schemeClr val="accent4"/>
              </a:buClr>
              <a:buSzPts val="1800"/>
              <a:buNone/>
              <a:defRPr sz="1800">
                <a:solidFill>
                  <a:schemeClr val="accent4"/>
                </a:solidFill>
              </a:defRPr>
            </a:lvl5pPr>
            <a:lvl6pPr lvl="5" rtl="0">
              <a:spcBef>
                <a:spcPts val="0"/>
              </a:spcBef>
              <a:spcAft>
                <a:spcPts val="0"/>
              </a:spcAft>
              <a:buClr>
                <a:schemeClr val="accent4"/>
              </a:buClr>
              <a:buSzPts val="1800"/>
              <a:buNone/>
              <a:defRPr sz="1800">
                <a:solidFill>
                  <a:schemeClr val="accent4"/>
                </a:solidFill>
              </a:defRPr>
            </a:lvl6pPr>
            <a:lvl7pPr lvl="6" rtl="0">
              <a:spcBef>
                <a:spcPts val="0"/>
              </a:spcBef>
              <a:spcAft>
                <a:spcPts val="0"/>
              </a:spcAft>
              <a:buClr>
                <a:schemeClr val="accent4"/>
              </a:buClr>
              <a:buSzPts val="1800"/>
              <a:buNone/>
              <a:defRPr sz="1800">
                <a:solidFill>
                  <a:schemeClr val="accent4"/>
                </a:solidFill>
              </a:defRPr>
            </a:lvl7pPr>
            <a:lvl8pPr lvl="7" rtl="0">
              <a:spcBef>
                <a:spcPts val="0"/>
              </a:spcBef>
              <a:spcAft>
                <a:spcPts val="0"/>
              </a:spcAft>
              <a:buClr>
                <a:schemeClr val="accent4"/>
              </a:buClr>
              <a:buSzPts val="1800"/>
              <a:buNone/>
              <a:defRPr sz="1800">
                <a:solidFill>
                  <a:schemeClr val="accent4"/>
                </a:solidFill>
              </a:defRPr>
            </a:lvl8pPr>
            <a:lvl9pPr lvl="8" rtl="0">
              <a:spcBef>
                <a:spcPts val="0"/>
              </a:spcBef>
              <a:spcAft>
                <a:spcPts val="0"/>
              </a:spcAft>
              <a:buClr>
                <a:schemeClr val="accent4"/>
              </a:buClr>
              <a:buSzPts val="1800"/>
              <a:buNone/>
              <a:defRPr sz="1800">
                <a:solidFill>
                  <a:schemeClr val="accent4"/>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6"/>
        <p:cNvGrpSpPr/>
        <p:nvPr/>
      </p:nvGrpSpPr>
      <p:grpSpPr>
        <a:xfrm>
          <a:off x="0" y="0"/>
          <a:ext cx="0" cy="0"/>
          <a:chOff x="0" y="0"/>
          <a:chExt cx="0" cy="0"/>
        </a:xfrm>
      </p:grpSpPr>
      <p:pic>
        <p:nvPicPr>
          <p:cNvPr id="17" name="Google Shape;17;p4"/>
          <p:cNvPicPr preferRelativeResize="0"/>
          <p:nvPr/>
        </p:nvPicPr>
        <p:blipFill>
          <a:blip r:embed="rId2">
            <a:alphaModFix/>
          </a:blip>
          <a:stretch>
            <a:fillRect/>
          </a:stretch>
        </p:blipFill>
        <p:spPr>
          <a:xfrm>
            <a:off x="0" y="0"/>
            <a:ext cx="9144000" cy="5143500"/>
          </a:xfrm>
          <a:prstGeom prst="rect">
            <a:avLst/>
          </a:prstGeom>
          <a:noFill/>
          <a:ln>
            <a:noFill/>
          </a:ln>
        </p:spPr>
      </p:pic>
      <p:sp>
        <p:nvSpPr>
          <p:cNvPr id="18" name="Google Shape;18;p4"/>
          <p:cNvSpPr/>
          <p:nvPr/>
        </p:nvSpPr>
        <p:spPr>
          <a:xfrm>
            <a:off x="42525" y="42525"/>
            <a:ext cx="2000100" cy="2000100"/>
          </a:xfrm>
          <a:prstGeom prst="ellipse">
            <a:avLst/>
          </a:prstGeom>
          <a:gradFill>
            <a:gsLst>
              <a:gs pos="0">
                <a:srgbClr val="00FFFF">
                  <a:alpha val="54117"/>
                </a:srgbClr>
              </a:gs>
              <a:gs pos="73000">
                <a:srgbClr val="00FFFF">
                  <a:alpha val="0"/>
                </a:srgbClr>
              </a:gs>
              <a:gs pos="100000">
                <a:srgbClr val="00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body" idx="1"/>
          </p:nvPr>
        </p:nvSpPr>
        <p:spPr>
          <a:xfrm>
            <a:off x="1343850" y="866400"/>
            <a:ext cx="4185600" cy="3693600"/>
          </a:xfrm>
          <a:prstGeom prst="rect">
            <a:avLst/>
          </a:prstGeom>
        </p:spPr>
        <p:txBody>
          <a:bodyPr spcFirstLastPara="1" wrap="square" lIns="0" tIns="0" rIns="0" bIns="0" anchor="t" anchorCtr="0">
            <a:noAutofit/>
          </a:bodyPr>
          <a:lstStyle>
            <a:lvl1pPr marL="457200" lvl="0" indent="-419100" rtl="0">
              <a:spcBef>
                <a:spcPts val="600"/>
              </a:spcBef>
              <a:spcAft>
                <a:spcPts val="0"/>
              </a:spcAft>
              <a:buSzPts val="3000"/>
              <a:buFont typeface="Lexend Deca"/>
              <a:buChar char="⬡"/>
              <a:defRPr sz="3000">
                <a:latin typeface="Lexend Deca"/>
                <a:ea typeface="Lexend Deca"/>
                <a:cs typeface="Lexend Deca"/>
                <a:sym typeface="Lexend Deca"/>
              </a:defRPr>
            </a:lvl1pPr>
            <a:lvl2pPr marL="914400" lvl="1" indent="-419100" rtl="0">
              <a:spcBef>
                <a:spcPts val="0"/>
              </a:spcBef>
              <a:spcAft>
                <a:spcPts val="0"/>
              </a:spcAft>
              <a:buSzPts val="3000"/>
              <a:buFont typeface="Lexend Deca"/>
              <a:buChar char="∙"/>
              <a:defRPr sz="3000">
                <a:latin typeface="Lexend Deca"/>
                <a:ea typeface="Lexend Deca"/>
                <a:cs typeface="Lexend Deca"/>
                <a:sym typeface="Lexend Deca"/>
              </a:defRPr>
            </a:lvl2pPr>
            <a:lvl3pPr marL="1371600" lvl="2" indent="-419100" rtl="0">
              <a:spcBef>
                <a:spcPts val="0"/>
              </a:spcBef>
              <a:spcAft>
                <a:spcPts val="0"/>
              </a:spcAft>
              <a:buSzPts val="3000"/>
              <a:buFont typeface="Lexend Deca"/>
              <a:buChar char="∙"/>
              <a:defRPr sz="3000">
                <a:latin typeface="Lexend Deca"/>
                <a:ea typeface="Lexend Deca"/>
                <a:cs typeface="Lexend Deca"/>
                <a:sym typeface="Lexend Deca"/>
              </a:defRPr>
            </a:lvl3pPr>
            <a:lvl4pPr marL="1828800" lvl="3" indent="-419100" rtl="0">
              <a:spcBef>
                <a:spcPts val="0"/>
              </a:spcBef>
              <a:spcAft>
                <a:spcPts val="0"/>
              </a:spcAft>
              <a:buSzPts val="3000"/>
              <a:buFont typeface="Lexend Deca"/>
              <a:buChar char="●"/>
              <a:defRPr sz="3000">
                <a:latin typeface="Lexend Deca"/>
                <a:ea typeface="Lexend Deca"/>
                <a:cs typeface="Lexend Deca"/>
                <a:sym typeface="Lexend Deca"/>
              </a:defRPr>
            </a:lvl4pPr>
            <a:lvl5pPr marL="2286000" lvl="4" indent="-419100" rtl="0">
              <a:spcBef>
                <a:spcPts val="0"/>
              </a:spcBef>
              <a:spcAft>
                <a:spcPts val="0"/>
              </a:spcAft>
              <a:buSzPts val="3000"/>
              <a:buFont typeface="Lexend Deca"/>
              <a:buChar char="○"/>
              <a:defRPr sz="3000">
                <a:latin typeface="Lexend Deca"/>
                <a:ea typeface="Lexend Deca"/>
                <a:cs typeface="Lexend Deca"/>
                <a:sym typeface="Lexend Deca"/>
              </a:defRPr>
            </a:lvl5pPr>
            <a:lvl6pPr marL="2743200" lvl="5" indent="-419100" rtl="0">
              <a:spcBef>
                <a:spcPts val="0"/>
              </a:spcBef>
              <a:spcAft>
                <a:spcPts val="0"/>
              </a:spcAft>
              <a:buSzPts val="3000"/>
              <a:buFont typeface="Lexend Deca"/>
              <a:buChar char="■"/>
              <a:defRPr sz="3000">
                <a:latin typeface="Lexend Deca"/>
                <a:ea typeface="Lexend Deca"/>
                <a:cs typeface="Lexend Deca"/>
                <a:sym typeface="Lexend Deca"/>
              </a:defRPr>
            </a:lvl6pPr>
            <a:lvl7pPr marL="3200400" lvl="6" indent="-419100" rtl="0">
              <a:spcBef>
                <a:spcPts val="0"/>
              </a:spcBef>
              <a:spcAft>
                <a:spcPts val="0"/>
              </a:spcAft>
              <a:buSzPts val="3000"/>
              <a:buFont typeface="Lexend Deca"/>
              <a:buChar char="●"/>
              <a:defRPr sz="3000">
                <a:latin typeface="Lexend Deca"/>
                <a:ea typeface="Lexend Deca"/>
                <a:cs typeface="Lexend Deca"/>
                <a:sym typeface="Lexend Deca"/>
              </a:defRPr>
            </a:lvl7pPr>
            <a:lvl8pPr marL="3657600" lvl="7" indent="-419100" rtl="0">
              <a:spcBef>
                <a:spcPts val="0"/>
              </a:spcBef>
              <a:spcAft>
                <a:spcPts val="0"/>
              </a:spcAft>
              <a:buSzPts val="3000"/>
              <a:buFont typeface="Lexend Deca"/>
              <a:buChar char="○"/>
              <a:defRPr sz="3000">
                <a:latin typeface="Lexend Deca"/>
                <a:ea typeface="Lexend Deca"/>
                <a:cs typeface="Lexend Deca"/>
                <a:sym typeface="Lexend Deca"/>
              </a:defRPr>
            </a:lvl8pPr>
            <a:lvl9pPr marL="4114800" lvl="8" indent="-419100">
              <a:spcBef>
                <a:spcPts val="0"/>
              </a:spcBef>
              <a:spcAft>
                <a:spcPts val="0"/>
              </a:spcAft>
              <a:buSzPts val="3000"/>
              <a:buFont typeface="Lexend Deca"/>
              <a:buChar char="■"/>
              <a:defRPr sz="3000">
                <a:latin typeface="Lexend Deca"/>
                <a:ea typeface="Lexend Deca"/>
                <a:cs typeface="Lexend Deca"/>
                <a:sym typeface="Lexend Deca"/>
              </a:defRPr>
            </a:lvl9pPr>
          </a:lstStyle>
          <a:p>
            <a:endParaRPr/>
          </a:p>
        </p:txBody>
      </p:sp>
      <p:sp>
        <p:nvSpPr>
          <p:cNvPr id="20" name="Google Shape;20;p4"/>
          <p:cNvSpPr txBox="1"/>
          <p:nvPr/>
        </p:nvSpPr>
        <p:spPr>
          <a:xfrm>
            <a:off x="826414" y="656117"/>
            <a:ext cx="613800" cy="6537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7200">
                <a:solidFill>
                  <a:schemeClr val="lt1"/>
                </a:solidFill>
                <a:latin typeface="Muli"/>
                <a:ea typeface="Muli"/>
                <a:cs typeface="Muli"/>
                <a:sym typeface="Muli"/>
              </a:rPr>
              <a:t>“</a:t>
            </a:r>
            <a:endParaRPr sz="7200">
              <a:solidFill>
                <a:schemeClr val="lt1"/>
              </a:solidFill>
              <a:latin typeface="Muli"/>
              <a:ea typeface="Muli"/>
              <a:cs typeface="Muli"/>
              <a:sym typeface="Muli"/>
            </a:endParaRPr>
          </a:p>
        </p:txBody>
      </p:sp>
      <p:sp>
        <p:nvSpPr>
          <p:cNvPr id="21" name="Google Shape;21;p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pic>
        <p:nvPicPr>
          <p:cNvPr id="23" name="Google Shape;23;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4" name="Google Shape;24;p5"/>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5"/>
          <p:cNvSpPr txBox="1">
            <a:spLocks noGrp="1"/>
          </p:cNvSpPr>
          <p:nvPr>
            <p:ph type="body" idx="1"/>
          </p:nvPr>
        </p:nvSpPr>
        <p:spPr>
          <a:xfrm>
            <a:off x="580550" y="1352550"/>
            <a:ext cx="6014400" cy="3161700"/>
          </a:xfrm>
          <a:prstGeom prst="rect">
            <a:avLst/>
          </a:prstGeom>
        </p:spPr>
        <p:txBody>
          <a:bodyPr spcFirstLastPara="1" wrap="square" lIns="0" tIns="0" rIns="0" bIns="0"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6" name="Google Shape;26;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7"/>
        <p:cNvGrpSpPr/>
        <p:nvPr/>
      </p:nvGrpSpPr>
      <p:grpSpPr>
        <a:xfrm>
          <a:off x="0" y="0"/>
          <a:ext cx="0" cy="0"/>
          <a:chOff x="0" y="0"/>
          <a:chExt cx="0" cy="0"/>
        </a:xfrm>
      </p:grpSpPr>
      <p:pic>
        <p:nvPicPr>
          <p:cNvPr id="28" name="Google Shape;28;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9" name="Google Shape;29;p6"/>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6"/>
          <p:cNvSpPr txBox="1">
            <a:spLocks noGrp="1"/>
          </p:cNvSpPr>
          <p:nvPr>
            <p:ph type="body" idx="1"/>
          </p:nvPr>
        </p:nvSpPr>
        <p:spPr>
          <a:xfrm>
            <a:off x="580550" y="1352550"/>
            <a:ext cx="2841000" cy="3155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1" name="Google Shape;31;p6"/>
          <p:cNvSpPr txBox="1">
            <a:spLocks noGrp="1"/>
          </p:cNvSpPr>
          <p:nvPr>
            <p:ph type="body" idx="2"/>
          </p:nvPr>
        </p:nvSpPr>
        <p:spPr>
          <a:xfrm>
            <a:off x="3753943" y="1352550"/>
            <a:ext cx="2841000" cy="3155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2" name="Google Shape;32;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3"/>
        <p:cNvGrpSpPr/>
        <p:nvPr/>
      </p:nvGrpSpPr>
      <p:grpSpPr>
        <a:xfrm>
          <a:off x="0" y="0"/>
          <a:ext cx="0" cy="0"/>
          <a:chOff x="0" y="0"/>
          <a:chExt cx="0" cy="0"/>
        </a:xfrm>
      </p:grpSpPr>
      <p:pic>
        <p:nvPicPr>
          <p:cNvPr id="34" name="Google Shape;34;p7"/>
          <p:cNvPicPr preferRelativeResize="0"/>
          <p:nvPr/>
        </p:nvPicPr>
        <p:blipFill>
          <a:blip r:embed="rId2">
            <a:alphaModFix/>
          </a:blip>
          <a:stretch>
            <a:fillRect/>
          </a:stretch>
        </p:blipFill>
        <p:spPr>
          <a:xfrm>
            <a:off x="0" y="0"/>
            <a:ext cx="9144000" cy="5143500"/>
          </a:xfrm>
          <a:prstGeom prst="rect">
            <a:avLst/>
          </a:prstGeom>
          <a:noFill/>
          <a:ln>
            <a:noFill/>
          </a:ln>
        </p:spPr>
      </p:pic>
      <p:sp>
        <p:nvSpPr>
          <p:cNvPr id="35" name="Google Shape;35;p7"/>
          <p:cNvSpPr txBox="1">
            <a:spLocks noGrp="1"/>
          </p:cNvSpPr>
          <p:nvPr>
            <p:ph type="title"/>
          </p:nvPr>
        </p:nvSpPr>
        <p:spPr>
          <a:xfrm>
            <a:off x="580550" y="205975"/>
            <a:ext cx="6405600" cy="8574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6" name="Google Shape;36;p7"/>
          <p:cNvSpPr txBox="1">
            <a:spLocks noGrp="1"/>
          </p:cNvSpPr>
          <p:nvPr>
            <p:ph type="body" idx="1"/>
          </p:nvPr>
        </p:nvSpPr>
        <p:spPr>
          <a:xfrm>
            <a:off x="580550" y="1352550"/>
            <a:ext cx="2005800" cy="32022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7" name="Google Shape;37;p7"/>
          <p:cNvSpPr txBox="1">
            <a:spLocks noGrp="1"/>
          </p:cNvSpPr>
          <p:nvPr>
            <p:ph type="body" idx="2"/>
          </p:nvPr>
        </p:nvSpPr>
        <p:spPr>
          <a:xfrm>
            <a:off x="2780447" y="1352550"/>
            <a:ext cx="2005800" cy="32022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8" name="Google Shape;38;p7"/>
          <p:cNvSpPr txBox="1">
            <a:spLocks noGrp="1"/>
          </p:cNvSpPr>
          <p:nvPr>
            <p:ph type="body" idx="3"/>
          </p:nvPr>
        </p:nvSpPr>
        <p:spPr>
          <a:xfrm>
            <a:off x="4980344" y="1352550"/>
            <a:ext cx="2005800" cy="32022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9" name="Google Shape;39;p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pic>
        <p:nvPicPr>
          <p:cNvPr id="41" name="Google Shape;41;p8"/>
          <p:cNvPicPr preferRelativeResize="0"/>
          <p:nvPr/>
        </p:nvPicPr>
        <p:blipFill>
          <a:blip r:embed="rId2">
            <a:alphaModFix/>
          </a:blip>
          <a:stretch>
            <a:fillRect/>
          </a:stretch>
        </p:blipFill>
        <p:spPr>
          <a:xfrm>
            <a:off x="0" y="0"/>
            <a:ext cx="9144000" cy="5143500"/>
          </a:xfrm>
          <a:prstGeom prst="rect">
            <a:avLst/>
          </a:prstGeom>
          <a:noFill/>
          <a:ln>
            <a:noFill/>
          </a:ln>
        </p:spPr>
      </p:pic>
      <p:sp>
        <p:nvSpPr>
          <p:cNvPr id="42" name="Google Shape;42;p8"/>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3" name="Google Shape;43;p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pic>
        <p:nvPicPr>
          <p:cNvPr id="45" name="Google Shape;45;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46" name="Google Shape;46;p9"/>
          <p:cNvSpPr txBox="1">
            <a:spLocks noGrp="1"/>
          </p:cNvSpPr>
          <p:nvPr>
            <p:ph type="body" idx="1"/>
          </p:nvPr>
        </p:nvSpPr>
        <p:spPr>
          <a:xfrm>
            <a:off x="580550" y="4406300"/>
            <a:ext cx="6135900" cy="519600"/>
          </a:xfrm>
          <a:prstGeom prst="rect">
            <a:avLst/>
          </a:prstGeom>
        </p:spPr>
        <p:txBody>
          <a:bodyPr spcFirstLastPara="1" wrap="square" lIns="0" tIns="0" rIns="0" bIns="0" anchor="t" anchorCtr="0">
            <a:noAutofit/>
          </a:bodyPr>
          <a:lstStyle>
            <a:lvl1pPr marL="457200" lvl="0" indent="-228600">
              <a:spcBef>
                <a:spcPts val="360"/>
              </a:spcBef>
              <a:spcAft>
                <a:spcPts val="0"/>
              </a:spcAft>
              <a:buSzPts val="1400"/>
              <a:buNone/>
              <a:defRPr sz="1400"/>
            </a:lvl1pPr>
          </a:lstStyle>
          <a:p>
            <a:endParaRPr/>
          </a:p>
        </p:txBody>
      </p:sp>
      <p:sp>
        <p:nvSpPr>
          <p:cNvPr id="47" name="Google Shape;47;p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 Small circuit" type="blank">
  <p:cSld name="BLANK">
    <p:spTree>
      <p:nvGrpSpPr>
        <p:cNvPr id="1" name="Shape 48"/>
        <p:cNvGrpSpPr/>
        <p:nvPr/>
      </p:nvGrpSpPr>
      <p:grpSpPr>
        <a:xfrm>
          <a:off x="0" y="0"/>
          <a:ext cx="0" cy="0"/>
          <a:chOff x="0" y="0"/>
          <a:chExt cx="0" cy="0"/>
        </a:xfrm>
      </p:grpSpPr>
      <p:pic>
        <p:nvPicPr>
          <p:cNvPr id="49" name="Google Shape;49;p10"/>
          <p:cNvPicPr preferRelativeResize="0"/>
          <p:nvPr/>
        </p:nvPicPr>
        <p:blipFill>
          <a:blip r:embed="rId2">
            <a:alphaModFix/>
          </a:blip>
          <a:stretch>
            <a:fillRect/>
          </a:stretch>
        </p:blipFill>
        <p:spPr>
          <a:xfrm>
            <a:off x="0" y="0"/>
            <a:ext cx="9144000" cy="5143500"/>
          </a:xfrm>
          <a:prstGeom prst="rect">
            <a:avLst/>
          </a:prstGeom>
          <a:noFill/>
          <a:ln>
            <a:noFill/>
          </a:ln>
        </p:spPr>
      </p:pic>
      <p:sp>
        <p:nvSpPr>
          <p:cNvPr id="50" name="Google Shape;50;p1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A458FF"/>
            </a:gs>
            <a:gs pos="39000">
              <a:srgbClr val="3544FF"/>
            </a:gs>
            <a:gs pos="100000">
              <a:srgbClr val="0A2F9E"/>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80550" y="205975"/>
            <a:ext cx="6014400" cy="8574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1pPr>
            <a:lvl2pPr lvl="1">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2pPr>
            <a:lvl3pPr lvl="2">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3pPr>
            <a:lvl4pPr lvl="3">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4pPr>
            <a:lvl5pPr lvl="4">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5pPr>
            <a:lvl6pPr lvl="5">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6pPr>
            <a:lvl7pPr lvl="6">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7pPr>
            <a:lvl8pPr lvl="7">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8pPr>
            <a:lvl9pPr lvl="8">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9pPr>
          </a:lstStyle>
          <a:p>
            <a:endParaRPr/>
          </a:p>
        </p:txBody>
      </p:sp>
      <p:sp>
        <p:nvSpPr>
          <p:cNvPr id="7" name="Google Shape;7;p1"/>
          <p:cNvSpPr txBox="1">
            <a:spLocks noGrp="1"/>
          </p:cNvSpPr>
          <p:nvPr>
            <p:ph type="body" idx="1"/>
          </p:nvPr>
        </p:nvSpPr>
        <p:spPr>
          <a:xfrm>
            <a:off x="580550" y="1352550"/>
            <a:ext cx="6014400" cy="3161700"/>
          </a:xfrm>
          <a:prstGeom prst="rect">
            <a:avLst/>
          </a:prstGeom>
          <a:noFill/>
          <a:ln>
            <a:noFill/>
          </a:ln>
        </p:spPr>
        <p:txBody>
          <a:bodyPr spcFirstLastPara="1" wrap="square" lIns="0" tIns="0" rIns="0" bIns="0" anchor="t" anchorCtr="0">
            <a:noAutofit/>
          </a:bodyPr>
          <a:lstStyle>
            <a:lvl1pPr marL="457200" lvl="0" indent="-342900">
              <a:lnSpc>
                <a:spcPct val="115000"/>
              </a:lnSpc>
              <a:spcBef>
                <a:spcPts val="600"/>
              </a:spcBef>
              <a:spcAft>
                <a:spcPts val="0"/>
              </a:spcAft>
              <a:buClr>
                <a:schemeClr val="accent5"/>
              </a:buClr>
              <a:buSzPts val="1800"/>
              <a:buFont typeface="Muli"/>
              <a:buChar char="⬡"/>
              <a:defRPr sz="2400">
                <a:solidFill>
                  <a:schemeClr val="lt1"/>
                </a:solidFill>
                <a:latin typeface="Muli"/>
                <a:ea typeface="Muli"/>
                <a:cs typeface="Muli"/>
                <a:sym typeface="Muli"/>
              </a:defRPr>
            </a:lvl1pPr>
            <a:lvl2pPr marL="914400" lvl="1" indent="-3810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2pPr>
            <a:lvl3pPr marL="1371600" lvl="2" indent="-3810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3pPr>
            <a:lvl4pPr marL="1828800" lvl="3"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4pPr>
            <a:lvl5pPr marL="2286000" lvl="4"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5pPr>
            <a:lvl6pPr marL="2743200" lvl="5"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6pPr>
            <a:lvl7pPr marL="3200400" lvl="6"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7pPr>
            <a:lvl8pPr marL="3657600" lvl="7"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8pPr>
            <a:lvl9pPr marL="4114800" lvl="8"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300">
                <a:solidFill>
                  <a:schemeClr val="lt1"/>
                </a:solidFill>
                <a:latin typeface="Lexend Deca"/>
                <a:ea typeface="Lexend Deca"/>
                <a:cs typeface="Lexend Deca"/>
                <a:sym typeface="Lexend Deca"/>
              </a:defRPr>
            </a:lvl1pPr>
            <a:lvl2pPr lvl="1" algn="r">
              <a:buNone/>
              <a:defRPr sz="1300">
                <a:solidFill>
                  <a:schemeClr val="lt1"/>
                </a:solidFill>
                <a:latin typeface="Lexend Deca"/>
                <a:ea typeface="Lexend Deca"/>
                <a:cs typeface="Lexend Deca"/>
                <a:sym typeface="Lexend Deca"/>
              </a:defRPr>
            </a:lvl2pPr>
            <a:lvl3pPr lvl="2" algn="r">
              <a:buNone/>
              <a:defRPr sz="1300">
                <a:solidFill>
                  <a:schemeClr val="lt1"/>
                </a:solidFill>
                <a:latin typeface="Lexend Deca"/>
                <a:ea typeface="Lexend Deca"/>
                <a:cs typeface="Lexend Deca"/>
                <a:sym typeface="Lexend Deca"/>
              </a:defRPr>
            </a:lvl3pPr>
            <a:lvl4pPr lvl="3" algn="r">
              <a:buNone/>
              <a:defRPr sz="1300">
                <a:solidFill>
                  <a:schemeClr val="lt1"/>
                </a:solidFill>
                <a:latin typeface="Lexend Deca"/>
                <a:ea typeface="Lexend Deca"/>
                <a:cs typeface="Lexend Deca"/>
                <a:sym typeface="Lexend Deca"/>
              </a:defRPr>
            </a:lvl4pPr>
            <a:lvl5pPr lvl="4" algn="r">
              <a:buNone/>
              <a:defRPr sz="1300">
                <a:solidFill>
                  <a:schemeClr val="lt1"/>
                </a:solidFill>
                <a:latin typeface="Lexend Deca"/>
                <a:ea typeface="Lexend Deca"/>
                <a:cs typeface="Lexend Deca"/>
                <a:sym typeface="Lexend Deca"/>
              </a:defRPr>
            </a:lvl5pPr>
            <a:lvl6pPr lvl="5" algn="r">
              <a:buNone/>
              <a:defRPr sz="1300">
                <a:solidFill>
                  <a:schemeClr val="lt1"/>
                </a:solidFill>
                <a:latin typeface="Lexend Deca"/>
                <a:ea typeface="Lexend Deca"/>
                <a:cs typeface="Lexend Deca"/>
                <a:sym typeface="Lexend Deca"/>
              </a:defRPr>
            </a:lvl6pPr>
            <a:lvl7pPr lvl="6" algn="r">
              <a:buNone/>
              <a:defRPr sz="1300">
                <a:solidFill>
                  <a:schemeClr val="lt1"/>
                </a:solidFill>
                <a:latin typeface="Lexend Deca"/>
                <a:ea typeface="Lexend Deca"/>
                <a:cs typeface="Lexend Deca"/>
                <a:sym typeface="Lexend Deca"/>
              </a:defRPr>
            </a:lvl7pPr>
            <a:lvl8pPr lvl="7" algn="r">
              <a:buNone/>
              <a:defRPr sz="1300">
                <a:solidFill>
                  <a:schemeClr val="lt1"/>
                </a:solidFill>
                <a:latin typeface="Lexend Deca"/>
                <a:ea typeface="Lexend Deca"/>
                <a:cs typeface="Lexend Deca"/>
                <a:sym typeface="Lexend Deca"/>
              </a:defRPr>
            </a:lvl8pPr>
            <a:lvl9pPr lvl="8" algn="r">
              <a:buNone/>
              <a:defRPr sz="1300">
                <a:solidFill>
                  <a:schemeClr val="lt1"/>
                </a:solidFill>
                <a:latin typeface="Lexend Deca"/>
                <a:ea typeface="Lexend Deca"/>
                <a:cs typeface="Lexend Deca"/>
                <a:sym typeface="Lexend De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7.jpe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2.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9.xml"/><Relationship Id="rId5" Type="http://schemas.openxmlformats.org/officeDocument/2006/relationships/image" Target="../media/image8.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10.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3"/>
          <p:cNvSpPr txBox="1">
            <a:spLocks noGrp="1"/>
          </p:cNvSpPr>
          <p:nvPr>
            <p:ph type="ctrTitle"/>
          </p:nvPr>
        </p:nvSpPr>
        <p:spPr>
          <a:xfrm>
            <a:off x="305600" y="1294850"/>
            <a:ext cx="6492242" cy="2778014"/>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2200" dirty="0"/>
              <a:t>    </a:t>
            </a:r>
            <a:r>
              <a:rPr lang="en" sz="2300" dirty="0"/>
              <a:t> </a:t>
            </a:r>
            <a:r>
              <a:rPr lang="en" sz="2300" dirty="0">
                <a:latin typeface="Adamina"/>
                <a:ea typeface="Adamina"/>
                <a:cs typeface="Adamina"/>
                <a:sym typeface="Adamina"/>
              </a:rPr>
              <a:t>OPERATOR PRECEDENCE PARSER</a:t>
            </a:r>
            <a:endParaRPr sz="2300" dirty="0">
              <a:latin typeface="Adamina"/>
              <a:ea typeface="Adamina"/>
              <a:cs typeface="Adamina"/>
              <a:sym typeface="Adamina"/>
            </a:endParaRPr>
          </a:p>
          <a:p>
            <a:pPr marL="0" lvl="0" indent="0" algn="l" rtl="0">
              <a:spcBef>
                <a:spcPts val="0"/>
              </a:spcBef>
              <a:spcAft>
                <a:spcPts val="0"/>
              </a:spcAft>
              <a:buNone/>
            </a:pPr>
            <a:endParaRPr sz="2300" dirty="0">
              <a:latin typeface="Adamina"/>
              <a:ea typeface="Adamina"/>
              <a:cs typeface="Adamina"/>
              <a:sym typeface="Adamina"/>
            </a:endParaRPr>
          </a:p>
          <a:p>
            <a:pPr marL="0" lvl="0" indent="0" algn="ctr" rtl="0">
              <a:spcBef>
                <a:spcPts val="0"/>
              </a:spcBef>
              <a:spcAft>
                <a:spcPts val="0"/>
              </a:spcAft>
              <a:buNone/>
            </a:pPr>
            <a:r>
              <a:rPr lang="en" sz="2300" dirty="0">
                <a:latin typeface="Adamina"/>
                <a:ea typeface="Adamina"/>
                <a:cs typeface="Adamina"/>
                <a:sym typeface="Adamina"/>
              </a:rPr>
              <a:t>BY</a:t>
            </a:r>
            <a:endParaRPr sz="2300" dirty="0">
              <a:latin typeface="Adamina"/>
              <a:ea typeface="Adamina"/>
              <a:cs typeface="Adamina"/>
              <a:sym typeface="Adamina"/>
            </a:endParaRPr>
          </a:p>
          <a:p>
            <a:pPr marL="0" lvl="0" indent="0" algn="ctr" rtl="0">
              <a:spcBef>
                <a:spcPts val="0"/>
              </a:spcBef>
              <a:spcAft>
                <a:spcPts val="0"/>
              </a:spcAft>
              <a:buNone/>
            </a:pPr>
            <a:r>
              <a:rPr lang="en" sz="2300" dirty="0">
                <a:latin typeface="Adamina"/>
                <a:ea typeface="Adamina"/>
                <a:cs typeface="Adamina"/>
                <a:sym typeface="Adamina"/>
              </a:rPr>
              <a:t> </a:t>
            </a:r>
            <a:endParaRPr sz="2300" dirty="0">
              <a:latin typeface="Adamina"/>
              <a:ea typeface="Adamina"/>
              <a:cs typeface="Adamina"/>
              <a:sym typeface="Adamina"/>
            </a:endParaRPr>
          </a:p>
          <a:p>
            <a:pPr marL="0" lvl="0" indent="0" algn="ctr" rtl="0">
              <a:spcBef>
                <a:spcPts val="0"/>
              </a:spcBef>
              <a:spcAft>
                <a:spcPts val="0"/>
              </a:spcAft>
              <a:buNone/>
            </a:pPr>
            <a:r>
              <a:rPr lang="en" sz="2300" dirty="0">
                <a:latin typeface="Adamina"/>
                <a:ea typeface="Adamina"/>
                <a:cs typeface="Adamina"/>
                <a:sym typeface="Adamina"/>
              </a:rPr>
              <a:t>V Venkata Sree Harsha  (1NT18CS181)</a:t>
            </a:r>
            <a:br>
              <a:rPr lang="en" sz="2300" dirty="0">
                <a:latin typeface="Adamina"/>
                <a:ea typeface="Adamina"/>
                <a:cs typeface="Adamina"/>
                <a:sym typeface="Adamina"/>
              </a:rPr>
            </a:br>
            <a:r>
              <a:rPr lang="en" sz="2300" dirty="0">
                <a:latin typeface="Adamina"/>
                <a:ea typeface="Adamina"/>
                <a:cs typeface="Adamina"/>
                <a:sym typeface="Adamina"/>
              </a:rPr>
              <a:t>N Sai Charan Reddy (1NT18CS104)</a:t>
            </a:r>
            <a:br>
              <a:rPr lang="en" sz="2300" dirty="0">
                <a:latin typeface="Adamina"/>
                <a:ea typeface="Adamina"/>
                <a:cs typeface="Adamina"/>
                <a:sym typeface="Adamina"/>
              </a:rPr>
            </a:br>
            <a:r>
              <a:rPr lang="en" sz="2300" dirty="0">
                <a:latin typeface="Adamina"/>
                <a:ea typeface="Adamina"/>
                <a:cs typeface="Adamina"/>
                <a:sym typeface="Adamina"/>
              </a:rPr>
              <a:t>Poorna Vikas (1NT18CS113)</a:t>
            </a:r>
            <a:br>
              <a:rPr lang="en" sz="2300" dirty="0">
                <a:latin typeface="Adamina"/>
                <a:ea typeface="Adamina"/>
                <a:cs typeface="Adamina"/>
                <a:sym typeface="Adamina"/>
              </a:rPr>
            </a:br>
            <a:endParaRPr sz="2300" dirty="0">
              <a:latin typeface="Adamina"/>
              <a:ea typeface="Adamina"/>
              <a:cs typeface="Adamina"/>
              <a:sym typeface="Adamina"/>
            </a:endParaRPr>
          </a:p>
        </p:txBody>
      </p:sp>
      <p:pic>
        <p:nvPicPr>
          <p:cNvPr id="61" name="Google Shape;61;p13"/>
          <p:cNvPicPr preferRelativeResize="0"/>
          <p:nvPr/>
        </p:nvPicPr>
        <p:blipFill>
          <a:blip r:embed="rId3">
            <a:alphaModFix/>
          </a:blip>
          <a:stretch>
            <a:fillRect/>
          </a:stretch>
        </p:blipFill>
        <p:spPr>
          <a:xfrm>
            <a:off x="5894475" y="1050906"/>
            <a:ext cx="1782850" cy="2031750"/>
          </a:xfrm>
          <a:prstGeom prst="rect">
            <a:avLst/>
          </a:prstGeom>
          <a:noFill/>
          <a:ln>
            <a:noFill/>
          </a:ln>
        </p:spPr>
      </p:pic>
      <p:pic>
        <p:nvPicPr>
          <p:cNvPr id="62" name="Google Shape;62;p13"/>
          <p:cNvPicPr preferRelativeResize="0"/>
          <p:nvPr/>
        </p:nvPicPr>
        <p:blipFill>
          <a:blip r:embed="rId4">
            <a:alphaModFix/>
          </a:blip>
          <a:stretch>
            <a:fillRect/>
          </a:stretch>
        </p:blipFill>
        <p:spPr>
          <a:xfrm>
            <a:off x="5320814" y="378324"/>
            <a:ext cx="662500" cy="726550"/>
          </a:xfrm>
          <a:prstGeom prst="rect">
            <a:avLst/>
          </a:prstGeom>
          <a:noFill/>
          <a:ln>
            <a:noFill/>
          </a:ln>
        </p:spPr>
      </p:pic>
      <p:pic>
        <p:nvPicPr>
          <p:cNvPr id="63" name="Google Shape;63;p13"/>
          <p:cNvPicPr preferRelativeResize="0"/>
          <p:nvPr/>
        </p:nvPicPr>
        <p:blipFill>
          <a:blip r:embed="rId5">
            <a:alphaModFix/>
          </a:blip>
          <a:stretch>
            <a:fillRect/>
          </a:stretch>
        </p:blipFill>
        <p:spPr>
          <a:xfrm>
            <a:off x="7593770" y="884611"/>
            <a:ext cx="482075" cy="525200"/>
          </a:xfrm>
          <a:prstGeom prst="rect">
            <a:avLst/>
          </a:prstGeom>
          <a:noFill/>
          <a:ln>
            <a:noFill/>
          </a:ln>
        </p:spPr>
      </p:pic>
      <p:pic>
        <p:nvPicPr>
          <p:cNvPr id="64" name="Google Shape;64;p13"/>
          <p:cNvPicPr preferRelativeResize="0"/>
          <p:nvPr/>
        </p:nvPicPr>
        <p:blipFill>
          <a:blip r:embed="rId6">
            <a:alphaModFix/>
          </a:blip>
          <a:stretch>
            <a:fillRect/>
          </a:stretch>
        </p:blipFill>
        <p:spPr>
          <a:xfrm>
            <a:off x="5621692" y="4034576"/>
            <a:ext cx="586165" cy="686300"/>
          </a:xfrm>
          <a:prstGeom prst="rect">
            <a:avLst/>
          </a:prstGeom>
          <a:noFill/>
          <a:ln>
            <a:noFill/>
          </a:ln>
        </p:spPr>
      </p:pic>
      <p:pic>
        <p:nvPicPr>
          <p:cNvPr id="65" name="Google Shape;65;p13"/>
          <p:cNvPicPr preferRelativeResize="0"/>
          <p:nvPr/>
        </p:nvPicPr>
        <p:blipFill>
          <a:blip r:embed="rId7">
            <a:alphaModFix/>
          </a:blip>
          <a:stretch>
            <a:fillRect/>
          </a:stretch>
        </p:blipFill>
        <p:spPr>
          <a:xfrm>
            <a:off x="8404399" y="3624439"/>
            <a:ext cx="321850" cy="448425"/>
          </a:xfrm>
          <a:prstGeom prst="rect">
            <a:avLst/>
          </a:prstGeom>
          <a:noFill/>
          <a:ln>
            <a:noFill/>
          </a:ln>
        </p:spPr>
      </p:pic>
      <p:pic>
        <p:nvPicPr>
          <p:cNvPr id="66" name="Google Shape;66;p13"/>
          <p:cNvPicPr preferRelativeResize="0"/>
          <p:nvPr/>
        </p:nvPicPr>
        <p:blipFill>
          <a:blip r:embed="rId7">
            <a:alphaModFix/>
          </a:blip>
          <a:stretch>
            <a:fillRect/>
          </a:stretch>
        </p:blipFill>
        <p:spPr>
          <a:xfrm>
            <a:off x="8664593" y="3757882"/>
            <a:ext cx="321850" cy="4484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3"/>
          <p:cNvSpPr txBox="1">
            <a:spLocks noGrp="1"/>
          </p:cNvSpPr>
          <p:nvPr>
            <p:ph type="ctrTitle"/>
          </p:nvPr>
        </p:nvSpPr>
        <p:spPr>
          <a:xfrm>
            <a:off x="580199" y="1146975"/>
            <a:ext cx="5628095" cy="3612000"/>
          </a:xfrm>
          <a:prstGeom prst="rect">
            <a:avLst/>
          </a:prstGeom>
        </p:spPr>
        <p:txBody>
          <a:bodyPr spcFirstLastPara="1" wrap="square" lIns="0" tIns="0" rIns="0" bIns="0" anchor="b" anchorCtr="0">
            <a:noAutofit/>
          </a:bodyPr>
          <a:lstStyle/>
          <a:p>
            <a:pPr marL="0" lvl="0" indent="0" algn="l" rtl="0">
              <a:spcBef>
                <a:spcPts val="0"/>
              </a:spcBef>
              <a:spcAft>
                <a:spcPts val="0"/>
              </a:spcAft>
              <a:buNone/>
            </a:pPr>
            <a:endParaRPr sz="4900" b="0" dirty="0">
              <a:latin typeface="Alegreya Sans SC"/>
              <a:ea typeface="Alegreya Sans SC"/>
              <a:cs typeface="Alegreya Sans SC"/>
              <a:sym typeface="Alegreya Sans SC"/>
            </a:endParaRPr>
          </a:p>
          <a:p>
            <a:pPr marL="0" lvl="0" indent="0" algn="l" rtl="0">
              <a:spcBef>
                <a:spcPts val="0"/>
              </a:spcBef>
              <a:spcAft>
                <a:spcPts val="0"/>
              </a:spcAft>
              <a:buNone/>
            </a:pPr>
            <a:r>
              <a:rPr lang="en" sz="1800" b="0" dirty="0">
                <a:latin typeface="Alegreya Sans SC"/>
                <a:ea typeface="Alegreya Sans SC"/>
                <a:cs typeface="Alegreya Sans SC"/>
                <a:sym typeface="Alegreya Sans SC"/>
              </a:rPr>
              <a:t>A linker is a specific application that merges the object files produced by the compiler/assembler and other bits of code to produce an executable file with the.exe extension.</a:t>
            </a:r>
            <a:endParaRPr sz="1800" b="0" dirty="0">
              <a:latin typeface="Alegreya Sans SC"/>
              <a:ea typeface="Alegreya Sans SC"/>
              <a:cs typeface="Alegreya Sans SC"/>
              <a:sym typeface="Alegreya Sans SC"/>
            </a:endParaRPr>
          </a:p>
          <a:p>
            <a:pPr marL="0" lvl="0" indent="0" algn="l" rtl="0">
              <a:spcBef>
                <a:spcPts val="0"/>
              </a:spcBef>
              <a:spcAft>
                <a:spcPts val="0"/>
              </a:spcAft>
              <a:buNone/>
            </a:pPr>
            <a:endParaRPr sz="1800" b="0" dirty="0">
              <a:latin typeface="Alegreya Sans SC"/>
              <a:ea typeface="Alegreya Sans SC"/>
              <a:cs typeface="Alegreya Sans SC"/>
              <a:sym typeface="Alegreya Sans SC"/>
            </a:endParaRPr>
          </a:p>
          <a:p>
            <a:pPr marL="0" lvl="0" indent="0" algn="l" rtl="0">
              <a:spcBef>
                <a:spcPts val="0"/>
              </a:spcBef>
              <a:spcAft>
                <a:spcPts val="0"/>
              </a:spcAft>
              <a:buNone/>
            </a:pPr>
            <a:r>
              <a:rPr lang="en" sz="1800" b="0" dirty="0">
                <a:latin typeface="Alegreya Sans SC"/>
                <a:ea typeface="Alegreya Sans SC"/>
                <a:cs typeface="Alegreya Sans SC"/>
                <a:sym typeface="Alegreya Sans SC"/>
              </a:rPr>
              <a:t>The linker seeks and appends the libraries required for file execution to the object file.</a:t>
            </a:r>
            <a:endParaRPr sz="1800" b="0" dirty="0">
              <a:latin typeface="Alegreya Sans SC"/>
              <a:ea typeface="Alegreya Sans SC"/>
              <a:cs typeface="Alegreya Sans SC"/>
              <a:sym typeface="Alegreya Sans SC"/>
            </a:endParaRPr>
          </a:p>
          <a:p>
            <a:pPr marL="0" lvl="0" indent="0" algn="l" rtl="0">
              <a:spcBef>
                <a:spcPts val="0"/>
              </a:spcBef>
              <a:spcAft>
                <a:spcPts val="0"/>
              </a:spcAft>
              <a:buNone/>
            </a:pPr>
            <a:endParaRPr sz="1800" b="0" dirty="0">
              <a:latin typeface="Alegreya Sans SC"/>
              <a:ea typeface="Alegreya Sans SC"/>
              <a:cs typeface="Alegreya Sans SC"/>
              <a:sym typeface="Alegreya Sans SC"/>
            </a:endParaRPr>
          </a:p>
          <a:p>
            <a:pPr marL="0" lvl="0" indent="0" algn="l" rtl="0">
              <a:spcBef>
                <a:spcPts val="0"/>
              </a:spcBef>
              <a:spcAft>
                <a:spcPts val="0"/>
              </a:spcAft>
              <a:buNone/>
            </a:pPr>
            <a:r>
              <a:rPr lang="en" sz="1800" b="0" dirty="0">
                <a:latin typeface="Alegreya Sans SC"/>
                <a:ea typeface="Alegreya Sans SC"/>
                <a:cs typeface="Alegreya Sans SC"/>
                <a:sym typeface="Alegreya Sans SC"/>
              </a:rPr>
              <a:t>It manages the memory region where each module's code will be stored.</a:t>
            </a:r>
            <a:endParaRPr sz="1800" b="0" dirty="0">
              <a:latin typeface="Alegreya Sans SC"/>
              <a:ea typeface="Alegreya Sans SC"/>
              <a:cs typeface="Alegreya Sans SC"/>
              <a:sym typeface="Alegreya Sans SC"/>
            </a:endParaRPr>
          </a:p>
          <a:p>
            <a:pPr marL="0" lvl="0" indent="0" algn="l" rtl="0">
              <a:spcBef>
                <a:spcPts val="0"/>
              </a:spcBef>
              <a:spcAft>
                <a:spcPts val="0"/>
              </a:spcAft>
              <a:buNone/>
            </a:pPr>
            <a:endParaRPr sz="1800" b="0" dirty="0">
              <a:latin typeface="Alegreya Sans SC"/>
              <a:ea typeface="Alegreya Sans SC"/>
              <a:cs typeface="Alegreya Sans SC"/>
              <a:sym typeface="Alegreya Sans SC"/>
            </a:endParaRPr>
          </a:p>
        </p:txBody>
      </p:sp>
      <p:pic>
        <p:nvPicPr>
          <p:cNvPr id="173" name="Google Shape;173;p23"/>
          <p:cNvPicPr preferRelativeResize="0"/>
          <p:nvPr/>
        </p:nvPicPr>
        <p:blipFill>
          <a:blip r:embed="rId3">
            <a:alphaModFix/>
          </a:blip>
          <a:stretch>
            <a:fillRect/>
          </a:stretch>
        </p:blipFill>
        <p:spPr>
          <a:xfrm>
            <a:off x="5790680" y="2449022"/>
            <a:ext cx="145275" cy="423000"/>
          </a:xfrm>
          <a:prstGeom prst="rect">
            <a:avLst/>
          </a:prstGeom>
          <a:noFill/>
          <a:ln>
            <a:noFill/>
          </a:ln>
        </p:spPr>
      </p:pic>
      <p:pic>
        <p:nvPicPr>
          <p:cNvPr id="174" name="Google Shape;174;p23"/>
          <p:cNvPicPr preferRelativeResize="0"/>
          <p:nvPr/>
        </p:nvPicPr>
        <p:blipFill>
          <a:blip r:embed="rId4">
            <a:alphaModFix/>
          </a:blip>
          <a:stretch>
            <a:fillRect/>
          </a:stretch>
        </p:blipFill>
        <p:spPr>
          <a:xfrm>
            <a:off x="6336726" y="1237502"/>
            <a:ext cx="1032700" cy="1209125"/>
          </a:xfrm>
          <a:prstGeom prst="rect">
            <a:avLst/>
          </a:prstGeom>
          <a:noFill/>
          <a:ln>
            <a:noFill/>
          </a:ln>
        </p:spPr>
      </p:pic>
      <p:sp>
        <p:nvSpPr>
          <p:cNvPr id="175" name="Google Shape;175;p23"/>
          <p:cNvSpPr txBox="1"/>
          <p:nvPr/>
        </p:nvSpPr>
        <p:spPr>
          <a:xfrm>
            <a:off x="0" y="513125"/>
            <a:ext cx="9144000" cy="538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300" b="1">
                <a:solidFill>
                  <a:schemeClr val="lt1"/>
                </a:solidFill>
                <a:latin typeface="Alata"/>
                <a:ea typeface="Alata"/>
                <a:cs typeface="Alata"/>
                <a:sym typeface="Alata"/>
              </a:rPr>
              <a:t>LINKERS</a:t>
            </a:r>
            <a:endParaRPr sz="7200" b="1">
              <a:solidFill>
                <a:schemeClr val="lt1"/>
              </a:solidFill>
              <a:latin typeface="Lexend Deca"/>
              <a:ea typeface="Lexend Deca"/>
              <a:cs typeface="Lexend Deca"/>
              <a:sym typeface="Lexend Deca"/>
            </a:endParaRPr>
          </a:p>
        </p:txBody>
      </p:sp>
      <p:grpSp>
        <p:nvGrpSpPr>
          <p:cNvPr id="176" name="Google Shape;176;p23"/>
          <p:cNvGrpSpPr/>
          <p:nvPr/>
        </p:nvGrpSpPr>
        <p:grpSpPr>
          <a:xfrm>
            <a:off x="8197911" y="4410588"/>
            <a:ext cx="892653" cy="604838"/>
            <a:chOff x="2583325" y="2972875"/>
            <a:chExt cx="462850" cy="445750"/>
          </a:xfrm>
        </p:grpSpPr>
        <p:sp>
          <p:nvSpPr>
            <p:cNvPr id="177" name="Google Shape;177;p23"/>
            <p:cNvSpPr/>
            <p:nvPr/>
          </p:nvSpPr>
          <p:spPr>
            <a:xfrm>
              <a:off x="2701775" y="3323350"/>
              <a:ext cx="225950" cy="95275"/>
            </a:xfrm>
            <a:custGeom>
              <a:avLst/>
              <a:gdLst/>
              <a:ahLst/>
              <a:cxnLst/>
              <a:rect l="l" t="t" r="r" b="b"/>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3"/>
            <p:cNvSpPr/>
            <p:nvPr/>
          </p:nvSpPr>
          <p:spPr>
            <a:xfrm>
              <a:off x="2583325" y="2972875"/>
              <a:ext cx="462850" cy="337075"/>
            </a:xfrm>
            <a:custGeom>
              <a:avLst/>
              <a:gdLst/>
              <a:ahLst/>
              <a:cxnLst/>
              <a:rect l="l" t="t" r="r" b="b"/>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 name="Google Shape;179;p23"/>
          <p:cNvGrpSpPr/>
          <p:nvPr/>
        </p:nvGrpSpPr>
        <p:grpSpPr>
          <a:xfrm>
            <a:off x="53501" y="90132"/>
            <a:ext cx="576914" cy="422992"/>
            <a:chOff x="3936375" y="3703750"/>
            <a:chExt cx="453050" cy="332175"/>
          </a:xfrm>
        </p:grpSpPr>
        <p:sp>
          <p:nvSpPr>
            <p:cNvPr id="180" name="Google Shape;180;p23"/>
            <p:cNvSpPr/>
            <p:nvPr/>
          </p:nvSpPr>
          <p:spPr>
            <a:xfrm>
              <a:off x="3936375" y="3703750"/>
              <a:ext cx="453050" cy="332175"/>
            </a:xfrm>
            <a:custGeom>
              <a:avLst/>
              <a:gdLst/>
              <a:ahLst/>
              <a:cxnLst/>
              <a:rect l="l" t="t" r="r" b="b"/>
              <a:pathLst>
                <a:path w="18122" h="13287" extrusionOk="0">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3"/>
            <p:cNvSpPr/>
            <p:nvPr/>
          </p:nvSpPr>
          <p:spPr>
            <a:xfrm>
              <a:off x="3988875" y="3864325"/>
              <a:ext cx="77575" cy="133125"/>
            </a:xfrm>
            <a:custGeom>
              <a:avLst/>
              <a:gdLst/>
              <a:ahLst/>
              <a:cxnLst/>
              <a:rect l="l" t="t" r="r" b="b"/>
              <a:pathLst>
                <a:path w="3103" h="5325" extrusionOk="0">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3"/>
            <p:cNvSpPr/>
            <p:nvPr/>
          </p:nvSpPr>
          <p:spPr>
            <a:xfrm>
              <a:off x="4259350" y="3864325"/>
              <a:ext cx="77575" cy="133125"/>
            </a:xfrm>
            <a:custGeom>
              <a:avLst/>
              <a:gdLst/>
              <a:ahLst/>
              <a:cxnLst/>
              <a:rect l="l" t="t" r="r" b="b"/>
              <a:pathLst>
                <a:path w="3103" h="5325" extrusionOk="0">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3"/>
            <p:cNvSpPr/>
            <p:nvPr/>
          </p:nvSpPr>
          <p:spPr>
            <a:xfrm>
              <a:off x="4078625" y="3717800"/>
              <a:ext cx="77575" cy="279650"/>
            </a:xfrm>
            <a:custGeom>
              <a:avLst/>
              <a:gdLst/>
              <a:ahLst/>
              <a:cxnLst/>
              <a:rect l="l" t="t" r="r" b="b"/>
              <a:pathLst>
                <a:path w="3103" h="11186" extrusionOk="0">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3"/>
            <p:cNvSpPr/>
            <p:nvPr/>
          </p:nvSpPr>
          <p:spPr>
            <a:xfrm>
              <a:off x="4168375" y="3788625"/>
              <a:ext cx="78175" cy="208825"/>
            </a:xfrm>
            <a:custGeom>
              <a:avLst/>
              <a:gdLst/>
              <a:ahLst/>
              <a:cxnLst/>
              <a:rect l="l" t="t" r="r" b="b"/>
              <a:pathLst>
                <a:path w="3127" h="8353" extrusionOk="0">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6" name="image11.jpeg">
            <a:extLst>
              <a:ext uri="{FF2B5EF4-FFF2-40B4-BE49-F238E27FC236}">
                <a16:creationId xmlns:a16="http://schemas.microsoft.com/office/drawing/2014/main" id="{66BA0125-60EC-42D4-8EB9-64E1D9684054}"/>
              </a:ext>
            </a:extLst>
          </p:cNvPr>
          <p:cNvPicPr>
            <a:picLocks noChangeAspect="1"/>
          </p:cNvPicPr>
          <p:nvPr/>
        </p:nvPicPr>
        <p:blipFill>
          <a:blip r:embed="rId5" cstate="print"/>
          <a:stretch>
            <a:fillRect/>
          </a:stretch>
        </p:blipFill>
        <p:spPr>
          <a:xfrm>
            <a:off x="6264537" y="937867"/>
            <a:ext cx="2488565" cy="30175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4"/>
          <p:cNvSpPr txBox="1">
            <a:spLocks noGrp="1"/>
          </p:cNvSpPr>
          <p:nvPr>
            <p:ph type="body" idx="1"/>
          </p:nvPr>
        </p:nvSpPr>
        <p:spPr>
          <a:xfrm>
            <a:off x="569341" y="1111343"/>
            <a:ext cx="8343691" cy="3876798"/>
          </a:xfrm>
          <a:prstGeom prst="rect">
            <a:avLst/>
          </a:prstGeom>
        </p:spPr>
        <p:txBody>
          <a:bodyPr spcFirstLastPara="1" wrap="square" lIns="0" tIns="0" rIns="0" bIns="0" anchor="t" anchorCtr="0">
            <a:noAutofit/>
          </a:bodyPr>
          <a:lstStyle/>
          <a:p>
            <a:pPr marL="278765">
              <a:lnSpc>
                <a:spcPts val="1595"/>
              </a:lnSpc>
            </a:pPr>
            <a:r>
              <a:rPr lang="en" sz="2000" dirty="0">
                <a:latin typeface="Alegreya Sans SC"/>
                <a:ea typeface="Alegreya Sans SC"/>
                <a:cs typeface="Alegreya Sans SC"/>
                <a:sym typeface="Alegreya Sans SC"/>
              </a:rPr>
              <a:t>1. Linkage Editor : </a:t>
            </a:r>
            <a:r>
              <a:rPr lang="en-US" sz="1800" dirty="0">
                <a:effectLst/>
                <a:latin typeface="Times New Roman" panose="02020603050405020304" pitchFamily="18" charset="0"/>
                <a:ea typeface="Times New Roman" panose="02020603050405020304" pitchFamily="18" charset="0"/>
              </a:rPr>
              <a:t>Static Linking performs two major tasks:</a:t>
            </a:r>
            <a:endParaRPr lang="en-IN" sz="1800" dirty="0">
              <a:effectLst/>
              <a:latin typeface="Times New Roman" panose="02020603050405020304" pitchFamily="18" charset="0"/>
              <a:ea typeface="Times New Roman" panose="02020603050405020304" pitchFamily="18" charset="0"/>
            </a:endParaRPr>
          </a:p>
          <a:p>
            <a:pPr marL="342900" marR="555625" lvl="0" indent="-342900">
              <a:lnSpc>
                <a:spcPct val="98000"/>
              </a:lnSpc>
              <a:buSzPts val="1400"/>
              <a:buFont typeface="Times New Roman" panose="02020603050405020304" pitchFamily="18" charset="0"/>
              <a:buChar char="*"/>
              <a:tabLst>
                <a:tab pos="590550" algn="l"/>
              </a:tabLst>
            </a:pPr>
            <a:r>
              <a:rPr lang="en-US" sz="1800" dirty="0">
                <a:effectLst/>
                <a:latin typeface="Times New Roman" panose="02020603050405020304" pitchFamily="18" charset="0"/>
                <a:ea typeface="Times New Roman" panose="02020603050405020304" pitchFamily="18" charset="0"/>
              </a:rPr>
              <a:t>                  Symbol resolution: Each Symbol has a predefined task and it associates each symbol with one symbol definition from which they</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belong.</a:t>
            </a:r>
            <a:endParaRPr lang="en-IN" sz="1800" dirty="0">
              <a:effectLst/>
              <a:latin typeface="Times New Roman" panose="02020603050405020304" pitchFamily="18" charset="0"/>
              <a:ea typeface="Times New Roman" panose="02020603050405020304" pitchFamily="18" charset="0"/>
            </a:endParaRPr>
          </a:p>
          <a:p>
            <a:pPr marL="342900" marR="483870" lvl="0" indent="-342900">
              <a:lnSpc>
                <a:spcPct val="98000"/>
              </a:lnSpc>
              <a:buSzPts val="1400"/>
              <a:buFont typeface="Times New Roman" panose="02020603050405020304" pitchFamily="18" charset="0"/>
              <a:buChar char="*"/>
              <a:tabLst>
                <a:tab pos="590550" algn="l"/>
              </a:tabLst>
            </a:pPr>
            <a:r>
              <a:rPr lang="en-US" sz="1800" dirty="0">
                <a:effectLst/>
                <a:latin typeface="Times New Roman" panose="02020603050405020304" pitchFamily="18" charset="0"/>
                <a:ea typeface="Times New Roman" panose="02020603050405020304" pitchFamily="18" charset="0"/>
              </a:rPr>
              <a:t>                  Relocation: Modify symbol references to the relocated memory location and relocate code and data</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section.</a:t>
            </a:r>
          </a:p>
          <a:p>
            <a:pPr marL="342900" marR="483870" lvl="0" indent="-342900">
              <a:lnSpc>
                <a:spcPct val="98000"/>
              </a:lnSpc>
              <a:buSzPts val="1400"/>
              <a:buFont typeface="Times New Roman" panose="02020603050405020304" pitchFamily="18" charset="0"/>
              <a:buChar char="*"/>
              <a:tabLst>
                <a:tab pos="590550" algn="l"/>
              </a:tabLst>
            </a:pPr>
            <a:endParaRPr sz="2000" dirty="0">
              <a:latin typeface="Alegreya Sans SC"/>
              <a:ea typeface="Alegreya Sans SC"/>
              <a:cs typeface="Alegreya Sans SC"/>
              <a:sym typeface="Alegreya Sans SC"/>
            </a:endParaRPr>
          </a:p>
          <a:p>
            <a:pPr marL="102235" marR="448310" indent="176530">
              <a:lnSpc>
                <a:spcPct val="97000"/>
              </a:lnSpc>
              <a:spcBef>
                <a:spcPts val="20"/>
              </a:spcBef>
              <a:spcAft>
                <a:spcPts val="0"/>
              </a:spcAft>
            </a:pPr>
            <a:r>
              <a:rPr lang="en" sz="2000" dirty="0">
                <a:latin typeface="Alegreya Sans SC"/>
                <a:ea typeface="Alegreya Sans SC"/>
                <a:cs typeface="Alegreya Sans SC"/>
                <a:sym typeface="Alegreya Sans SC"/>
              </a:rPr>
              <a:t>2. Dynamic Linker: </a:t>
            </a:r>
            <a:r>
              <a:rPr lang="en-US" sz="1800" dirty="0">
                <a:effectLst/>
                <a:latin typeface="Times New Roman" panose="02020603050405020304" pitchFamily="18" charset="0"/>
                <a:ea typeface="Times New Roman" panose="02020603050405020304" pitchFamily="18" charset="0"/>
              </a:rPr>
              <a:t>Performed at runtime. Multiple programs can share a single                     copy of the library. Each module having the same object can share information of an   object</a:t>
            </a:r>
            <a:r>
              <a:rPr lang="en-IN" sz="1800"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 other modules rather than linking the same object to the library multiple times.</a:t>
            </a:r>
            <a:endParaRPr lang="en-IN" sz="1800" dirty="0">
              <a:effectLst/>
              <a:latin typeface="Times New Roman" panose="02020603050405020304" pitchFamily="18" charset="0"/>
              <a:ea typeface="Times New Roman" panose="02020603050405020304" pitchFamily="18" charset="0"/>
            </a:endParaRPr>
          </a:p>
          <a:p>
            <a:pPr marL="0" lvl="0" indent="0" algn="l" rtl="0">
              <a:spcBef>
                <a:spcPts val="1100"/>
              </a:spcBef>
              <a:spcAft>
                <a:spcPts val="0"/>
              </a:spcAft>
              <a:buNone/>
            </a:pPr>
            <a:endParaRPr sz="2000" dirty="0">
              <a:latin typeface="Alegreya Sans SC"/>
              <a:ea typeface="Alegreya Sans SC"/>
              <a:cs typeface="Alegreya Sans SC"/>
              <a:sym typeface="Alegreya Sans SC"/>
            </a:endParaRPr>
          </a:p>
          <a:p>
            <a:pPr marL="0" lvl="0" indent="0" algn="l" rtl="0">
              <a:spcBef>
                <a:spcPts val="1100"/>
              </a:spcBef>
              <a:spcAft>
                <a:spcPts val="0"/>
              </a:spcAft>
              <a:buNone/>
            </a:pPr>
            <a:endParaRPr sz="1900" dirty="0">
              <a:latin typeface="Alegreya Sans SC"/>
              <a:ea typeface="Alegreya Sans SC"/>
              <a:cs typeface="Alegreya Sans SC"/>
              <a:sym typeface="Alegreya Sans SC"/>
            </a:endParaRPr>
          </a:p>
          <a:p>
            <a:pPr marL="0" lvl="0" indent="0" algn="l" rtl="0">
              <a:spcBef>
                <a:spcPts val="1100"/>
              </a:spcBef>
              <a:spcAft>
                <a:spcPts val="0"/>
              </a:spcAft>
              <a:buNone/>
            </a:pPr>
            <a:endParaRPr sz="1900" dirty="0">
              <a:latin typeface="Alegreya Sans SC"/>
              <a:ea typeface="Alegreya Sans SC"/>
              <a:cs typeface="Alegreya Sans SC"/>
              <a:sym typeface="Alegreya Sans SC"/>
            </a:endParaRPr>
          </a:p>
          <a:p>
            <a:pPr marL="0" lvl="0" indent="0" algn="l" rtl="0">
              <a:spcBef>
                <a:spcPts val="1100"/>
              </a:spcBef>
              <a:spcAft>
                <a:spcPts val="0"/>
              </a:spcAft>
              <a:buNone/>
            </a:pPr>
            <a:endParaRPr sz="1900" dirty="0">
              <a:latin typeface="Alegreya Sans SC"/>
              <a:ea typeface="Alegreya Sans SC"/>
              <a:cs typeface="Alegreya Sans SC"/>
              <a:sym typeface="Alegreya Sans SC"/>
            </a:endParaRPr>
          </a:p>
          <a:p>
            <a:pPr marL="0" lvl="0" indent="0" algn="l" rtl="0">
              <a:spcBef>
                <a:spcPts val="1100"/>
              </a:spcBef>
              <a:spcAft>
                <a:spcPts val="0"/>
              </a:spcAft>
              <a:buNone/>
            </a:pPr>
            <a:endParaRPr sz="1900" dirty="0">
              <a:latin typeface="Alegreya Sans SC"/>
              <a:ea typeface="Alegreya Sans SC"/>
              <a:cs typeface="Alegreya Sans SC"/>
              <a:sym typeface="Alegreya Sans SC"/>
            </a:endParaRPr>
          </a:p>
        </p:txBody>
      </p:sp>
      <p:sp>
        <p:nvSpPr>
          <p:cNvPr id="190" name="Google Shape;190;p2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11</a:t>
            </a:fld>
            <a:endParaRPr/>
          </a:p>
        </p:txBody>
      </p:sp>
      <p:sp>
        <p:nvSpPr>
          <p:cNvPr id="191" name="Google Shape;191;p24"/>
          <p:cNvSpPr txBox="1"/>
          <p:nvPr/>
        </p:nvSpPr>
        <p:spPr>
          <a:xfrm>
            <a:off x="0" y="504942"/>
            <a:ext cx="9144000" cy="538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300" b="1">
                <a:solidFill>
                  <a:schemeClr val="lt1"/>
                </a:solidFill>
                <a:latin typeface="Alata"/>
                <a:ea typeface="Alata"/>
                <a:cs typeface="Alata"/>
                <a:sym typeface="Alata"/>
              </a:rPr>
              <a:t>TYPES OF LINKERS</a:t>
            </a:r>
            <a:endParaRPr sz="7200" b="1">
              <a:solidFill>
                <a:schemeClr val="lt1"/>
              </a:solidFill>
              <a:latin typeface="Lexend Deca"/>
              <a:ea typeface="Lexend Deca"/>
              <a:cs typeface="Lexend Deca"/>
              <a:sym typeface="Lexend Deca"/>
            </a:endParaRPr>
          </a:p>
        </p:txBody>
      </p:sp>
      <p:grpSp>
        <p:nvGrpSpPr>
          <p:cNvPr id="192" name="Google Shape;192;p24"/>
          <p:cNvGrpSpPr/>
          <p:nvPr/>
        </p:nvGrpSpPr>
        <p:grpSpPr>
          <a:xfrm>
            <a:off x="45" y="4529307"/>
            <a:ext cx="718166" cy="614140"/>
            <a:chOff x="3955900" y="2984500"/>
            <a:chExt cx="414000" cy="422525"/>
          </a:xfrm>
        </p:grpSpPr>
        <p:sp>
          <p:nvSpPr>
            <p:cNvPr id="193" name="Google Shape;193;p24"/>
            <p:cNvSpPr/>
            <p:nvPr/>
          </p:nvSpPr>
          <p:spPr>
            <a:xfrm>
              <a:off x="3955900" y="2984500"/>
              <a:ext cx="315700" cy="315675"/>
            </a:xfrm>
            <a:custGeom>
              <a:avLst/>
              <a:gdLst/>
              <a:ahLst/>
              <a:cxnLst/>
              <a:rect l="l" t="t" r="r" b="b"/>
              <a:pathLst>
                <a:path w="12628" h="12627" extrusionOk="0">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92525" y="3021125"/>
              <a:ext cx="242425" cy="242425"/>
            </a:xfrm>
            <a:custGeom>
              <a:avLst/>
              <a:gdLst/>
              <a:ahLst/>
              <a:cxnLst/>
              <a:rect l="l" t="t" r="r" b="b"/>
              <a:pathLst>
                <a:path w="9697" h="9697" extrusionOk="0">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4215400" y="3253150"/>
              <a:ext cx="154500" cy="153875"/>
            </a:xfrm>
            <a:custGeom>
              <a:avLst/>
              <a:gdLst/>
              <a:ahLst/>
              <a:cxnLst/>
              <a:rect l="l" t="t" r="r" b="b"/>
              <a:pathLst>
                <a:path w="6180" h="6155" extrusionOk="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6" name="Google Shape;196;p24"/>
          <p:cNvSpPr/>
          <p:nvPr/>
        </p:nvSpPr>
        <p:spPr>
          <a:xfrm>
            <a:off x="8682002" y="-12"/>
            <a:ext cx="462060" cy="614131"/>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txBox="1">
            <a:spLocks noGrp="1"/>
          </p:cNvSpPr>
          <p:nvPr>
            <p:ph type="body" idx="4294967295"/>
          </p:nvPr>
        </p:nvSpPr>
        <p:spPr>
          <a:xfrm>
            <a:off x="234875" y="1728175"/>
            <a:ext cx="6748500" cy="3111000"/>
          </a:xfrm>
          <a:prstGeom prst="rect">
            <a:avLst/>
          </a:prstGeom>
        </p:spPr>
        <p:txBody>
          <a:bodyPr spcFirstLastPara="1" wrap="square" lIns="0" tIns="0" rIns="0" bIns="0" anchor="t" anchorCtr="0">
            <a:noAutofit/>
          </a:bodyPr>
          <a:lstStyle/>
          <a:p>
            <a:pPr marL="0" lvl="0" indent="0" algn="l" rtl="0">
              <a:spcBef>
                <a:spcPts val="1100"/>
              </a:spcBef>
              <a:spcAft>
                <a:spcPts val="0"/>
              </a:spcAft>
              <a:buNone/>
            </a:pPr>
            <a:r>
              <a:rPr lang="en" sz="1900">
                <a:latin typeface="Alegreya Sans SC"/>
                <a:ea typeface="Alegreya Sans SC"/>
                <a:cs typeface="Alegreya Sans SC"/>
                <a:sym typeface="Alegreya Sans SC"/>
              </a:rPr>
              <a:t>The loader is a special programme that receives object code from the linker, loads it into main memory, and prepares it for execution by the computer.</a:t>
            </a:r>
            <a:endParaRPr sz="1900">
              <a:latin typeface="Alegreya Sans SC"/>
              <a:ea typeface="Alegreya Sans SC"/>
              <a:cs typeface="Alegreya Sans SC"/>
              <a:sym typeface="Alegreya Sans SC"/>
            </a:endParaRPr>
          </a:p>
          <a:p>
            <a:pPr marL="0" lvl="0" indent="0" algn="l" rtl="0">
              <a:spcBef>
                <a:spcPts val="1100"/>
              </a:spcBef>
              <a:spcAft>
                <a:spcPts val="0"/>
              </a:spcAft>
              <a:buNone/>
            </a:pPr>
            <a:r>
              <a:rPr lang="en" sz="1900">
                <a:latin typeface="Alegreya Sans SC"/>
                <a:ea typeface="Alegreya Sans SC"/>
                <a:cs typeface="Alegreya Sans SC"/>
                <a:sym typeface="Alegreya Sans SC"/>
              </a:rPr>
              <a:t>The Loader allots memory space to the application.</a:t>
            </a:r>
            <a:endParaRPr sz="1900">
              <a:latin typeface="Alegreya Sans SC"/>
              <a:ea typeface="Alegreya Sans SC"/>
              <a:cs typeface="Alegreya Sans SC"/>
              <a:sym typeface="Alegreya Sans SC"/>
            </a:endParaRPr>
          </a:p>
          <a:p>
            <a:pPr marL="0" lvl="0" indent="0" algn="l" rtl="0">
              <a:spcBef>
                <a:spcPts val="1100"/>
              </a:spcBef>
              <a:spcAft>
                <a:spcPts val="0"/>
              </a:spcAft>
              <a:buNone/>
            </a:pPr>
            <a:r>
              <a:rPr lang="en" sz="1900">
                <a:latin typeface="Alegreya Sans SC"/>
                <a:ea typeface="Alegreya Sans SC"/>
                <a:cs typeface="Alegreya Sans SC"/>
                <a:sym typeface="Alegreya Sans SC"/>
              </a:rPr>
              <a:t>Even so, it establishes a symbolic link between items.</a:t>
            </a:r>
            <a:endParaRPr sz="1900">
              <a:latin typeface="Alegreya Sans SC"/>
              <a:ea typeface="Alegreya Sans SC"/>
              <a:cs typeface="Alegreya Sans SC"/>
              <a:sym typeface="Alegreya Sans SC"/>
            </a:endParaRPr>
          </a:p>
          <a:p>
            <a:pPr marL="0" lvl="0" indent="0" algn="l" rtl="0">
              <a:spcBef>
                <a:spcPts val="1100"/>
              </a:spcBef>
              <a:spcAft>
                <a:spcPts val="0"/>
              </a:spcAft>
              <a:buNone/>
            </a:pPr>
            <a:r>
              <a:rPr lang="en" sz="1900">
                <a:latin typeface="Alegreya Sans SC"/>
                <a:ea typeface="Alegreya Sans SC"/>
                <a:cs typeface="Alegreya Sans SC"/>
                <a:sym typeface="Alegreya Sans SC"/>
              </a:rPr>
              <a:t>It is responsible for loading applications and libraries into the operating system.</a:t>
            </a:r>
            <a:endParaRPr sz="1900">
              <a:latin typeface="Alegreya Sans SC"/>
              <a:ea typeface="Alegreya Sans SC"/>
              <a:cs typeface="Alegreya Sans SC"/>
              <a:sym typeface="Alegreya Sans SC"/>
            </a:endParaRPr>
          </a:p>
          <a:p>
            <a:pPr marL="0" lvl="0" indent="0" algn="l" rtl="0">
              <a:spcBef>
                <a:spcPts val="1100"/>
              </a:spcBef>
              <a:spcAft>
                <a:spcPts val="0"/>
              </a:spcAft>
              <a:buNone/>
            </a:pPr>
            <a:endParaRPr sz="1900">
              <a:latin typeface="Alegreya Sans SC"/>
              <a:ea typeface="Alegreya Sans SC"/>
              <a:cs typeface="Alegreya Sans SC"/>
              <a:sym typeface="Alegreya Sans SC"/>
            </a:endParaRPr>
          </a:p>
          <a:p>
            <a:pPr marL="0" lvl="0" indent="0" algn="l" rtl="0">
              <a:spcBef>
                <a:spcPts val="1100"/>
              </a:spcBef>
              <a:spcAft>
                <a:spcPts val="0"/>
              </a:spcAft>
              <a:buNone/>
            </a:pPr>
            <a:endParaRPr sz="1900">
              <a:latin typeface="Alegreya Sans SC"/>
              <a:ea typeface="Alegreya Sans SC"/>
              <a:cs typeface="Alegreya Sans SC"/>
              <a:sym typeface="Alegreya Sans SC"/>
            </a:endParaRPr>
          </a:p>
        </p:txBody>
      </p:sp>
      <p:sp>
        <p:nvSpPr>
          <p:cNvPr id="150" name="Google Shape;150;p2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12</a:t>
            </a:fld>
            <a:endParaRPr/>
          </a:p>
        </p:txBody>
      </p:sp>
      <p:sp>
        <p:nvSpPr>
          <p:cNvPr id="151" name="Google Shape;151;p21"/>
          <p:cNvSpPr txBox="1"/>
          <p:nvPr/>
        </p:nvSpPr>
        <p:spPr>
          <a:xfrm>
            <a:off x="50" y="855500"/>
            <a:ext cx="9144000" cy="538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300" b="1">
                <a:solidFill>
                  <a:schemeClr val="lt1"/>
                </a:solidFill>
                <a:latin typeface="Alata"/>
                <a:ea typeface="Alata"/>
                <a:cs typeface="Alata"/>
                <a:sym typeface="Alata"/>
              </a:rPr>
              <a:t>LOADERS</a:t>
            </a:r>
            <a:endParaRPr sz="7200" b="1">
              <a:solidFill>
                <a:schemeClr val="lt1"/>
              </a:solidFill>
              <a:latin typeface="Lexend Deca"/>
              <a:ea typeface="Lexend Deca"/>
              <a:cs typeface="Lexend Deca"/>
              <a:sym typeface="Lexend Deca"/>
            </a:endParaRPr>
          </a:p>
        </p:txBody>
      </p:sp>
      <p:pic>
        <p:nvPicPr>
          <p:cNvPr id="152" name="Google Shape;152;p21"/>
          <p:cNvPicPr preferRelativeResize="0"/>
          <p:nvPr/>
        </p:nvPicPr>
        <p:blipFill>
          <a:blip r:embed="rId3">
            <a:alphaModFix/>
          </a:blip>
          <a:stretch>
            <a:fillRect/>
          </a:stretch>
        </p:blipFill>
        <p:spPr>
          <a:xfrm>
            <a:off x="6614480" y="2703779"/>
            <a:ext cx="2219340" cy="1159800"/>
          </a:xfrm>
          <a:prstGeom prst="rect">
            <a:avLst/>
          </a:prstGeom>
          <a:noFill/>
          <a:ln>
            <a:noFill/>
          </a:ln>
        </p:spPr>
      </p:pic>
      <p:pic>
        <p:nvPicPr>
          <p:cNvPr id="153" name="Google Shape;153;p21"/>
          <p:cNvPicPr preferRelativeResize="0"/>
          <p:nvPr/>
        </p:nvPicPr>
        <p:blipFill>
          <a:blip r:embed="rId4">
            <a:alphaModFix/>
          </a:blip>
          <a:stretch>
            <a:fillRect/>
          </a:stretch>
        </p:blipFill>
        <p:spPr>
          <a:xfrm>
            <a:off x="6614480" y="3072172"/>
            <a:ext cx="145275" cy="423000"/>
          </a:xfrm>
          <a:prstGeom prst="rect">
            <a:avLst/>
          </a:prstGeom>
          <a:noFill/>
          <a:ln>
            <a:noFill/>
          </a:ln>
        </p:spPr>
      </p:pic>
      <p:pic>
        <p:nvPicPr>
          <p:cNvPr id="154" name="Google Shape;154;p21"/>
          <p:cNvPicPr preferRelativeResize="0"/>
          <p:nvPr/>
        </p:nvPicPr>
        <p:blipFill>
          <a:blip r:embed="rId5">
            <a:alphaModFix/>
          </a:blip>
          <a:stretch>
            <a:fillRect/>
          </a:stretch>
        </p:blipFill>
        <p:spPr>
          <a:xfrm>
            <a:off x="7382301" y="1924027"/>
            <a:ext cx="1032700" cy="1209125"/>
          </a:xfrm>
          <a:prstGeom prst="rect">
            <a:avLst/>
          </a:prstGeom>
          <a:noFill/>
          <a:ln>
            <a:noFill/>
          </a:ln>
        </p:spPr>
      </p:pic>
      <p:pic>
        <p:nvPicPr>
          <p:cNvPr id="155" name="Google Shape;155;p21"/>
          <p:cNvPicPr preferRelativeResize="0"/>
          <p:nvPr/>
        </p:nvPicPr>
        <p:blipFill>
          <a:blip r:embed="rId6">
            <a:alphaModFix/>
          </a:blip>
          <a:stretch>
            <a:fillRect/>
          </a:stretch>
        </p:blipFill>
        <p:spPr>
          <a:xfrm>
            <a:off x="50" y="-4"/>
            <a:ext cx="920925" cy="1061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2"/>
          <p:cNvSpPr txBox="1">
            <a:spLocks noGrp="1"/>
          </p:cNvSpPr>
          <p:nvPr>
            <p:ph type="body" idx="1"/>
          </p:nvPr>
        </p:nvSpPr>
        <p:spPr>
          <a:xfrm>
            <a:off x="224259" y="1543847"/>
            <a:ext cx="8805025" cy="3111000"/>
          </a:xfrm>
          <a:prstGeom prst="rect">
            <a:avLst/>
          </a:prstGeom>
        </p:spPr>
        <p:txBody>
          <a:bodyPr spcFirstLastPara="1" wrap="square" lIns="0" tIns="0" rIns="0" bIns="0" anchor="t" anchorCtr="0">
            <a:noAutofit/>
          </a:bodyPr>
          <a:lstStyle/>
          <a:p>
            <a:pPr marL="0" lvl="0" indent="0" algn="l" rtl="0">
              <a:spcBef>
                <a:spcPts val="1100"/>
              </a:spcBef>
              <a:spcAft>
                <a:spcPts val="0"/>
              </a:spcAft>
              <a:buNone/>
            </a:pPr>
            <a:r>
              <a:rPr lang="en" sz="1900" dirty="0">
                <a:latin typeface="Alegreya Sans SC"/>
                <a:ea typeface="Alegreya Sans SC"/>
                <a:cs typeface="Alegreya Sans SC"/>
                <a:sym typeface="Alegreya Sans SC"/>
              </a:rPr>
              <a:t>1. Absolute Loaders: </a:t>
            </a:r>
            <a:r>
              <a:rPr lang="en-US" sz="1800" dirty="0">
                <a:effectLst/>
                <a:latin typeface="Times New Roman" panose="02020603050405020304" pitchFamily="18" charset="0"/>
                <a:ea typeface="Times New Roman" panose="02020603050405020304" pitchFamily="18" charset="0"/>
              </a:rPr>
              <a:t>In this process the executable code is loaded into the same memory location of the program. </a:t>
            </a:r>
            <a:endParaRPr sz="1900" dirty="0">
              <a:latin typeface="Alegreya Sans SC"/>
              <a:ea typeface="Alegreya Sans SC"/>
              <a:cs typeface="Alegreya Sans SC"/>
              <a:sym typeface="Alegreya Sans SC"/>
            </a:endParaRPr>
          </a:p>
          <a:p>
            <a:pPr marL="0" indent="0">
              <a:spcBef>
                <a:spcPts val="1100"/>
              </a:spcBef>
              <a:buNone/>
            </a:pPr>
            <a:r>
              <a:rPr lang="en" sz="1900" dirty="0">
                <a:latin typeface="Alegreya Sans SC"/>
                <a:ea typeface="Alegreya Sans SC"/>
                <a:cs typeface="Alegreya Sans SC"/>
                <a:sym typeface="Alegreya Sans SC"/>
              </a:rPr>
              <a:t>2. Relocating Loaders: </a:t>
            </a:r>
            <a:r>
              <a:rPr lang="en-US" sz="1800" dirty="0">
                <a:effectLst/>
                <a:latin typeface="Times New Roman" panose="02020603050405020304" pitchFamily="18" charset="0"/>
                <a:ea typeface="Times New Roman" panose="02020603050405020304" pitchFamily="18" charset="0"/>
              </a:rPr>
              <a:t>it will produce the relative address but not the actual main memory     address.</a:t>
            </a:r>
            <a:endParaRPr sz="1900" dirty="0">
              <a:latin typeface="Alegreya Sans SC"/>
              <a:ea typeface="Alegreya Sans SC"/>
              <a:cs typeface="Alegreya Sans SC"/>
              <a:sym typeface="Alegreya Sans SC"/>
            </a:endParaRPr>
          </a:p>
          <a:p>
            <a:pPr marL="0" lvl="0" indent="0" algn="l" rtl="0">
              <a:spcBef>
                <a:spcPts val="1100"/>
              </a:spcBef>
              <a:spcAft>
                <a:spcPts val="0"/>
              </a:spcAft>
              <a:buNone/>
            </a:pPr>
            <a:r>
              <a:rPr lang="en" sz="1900" dirty="0">
                <a:latin typeface="Alegreya Sans SC"/>
                <a:ea typeface="Alegreya Sans SC"/>
                <a:cs typeface="Alegreya Sans SC"/>
                <a:sym typeface="Alegreya Sans SC"/>
              </a:rPr>
              <a:t>3. Dynamic run-time Loaders: </a:t>
            </a:r>
            <a:r>
              <a:rPr lang="en-US" sz="1800" dirty="0">
                <a:effectLst/>
                <a:latin typeface="Times New Roman" panose="02020603050405020304" pitchFamily="18" charset="0"/>
                <a:ea typeface="Times New Roman" panose="02020603050405020304" pitchFamily="18" charset="0"/>
              </a:rPr>
              <a:t>In this method the actual address of the executable machine code is generated when an instruction is executed</a:t>
            </a:r>
            <a:r>
              <a:rPr lang="en" sz="1900" dirty="0">
                <a:latin typeface="Alegreya Sans SC"/>
                <a:ea typeface="Alegreya Sans SC"/>
                <a:cs typeface="Alegreya Sans SC"/>
                <a:sym typeface="Alegreya Sans SC"/>
              </a:rPr>
              <a:t> </a:t>
            </a:r>
          </a:p>
          <a:p>
            <a:pPr marL="0" lvl="0" indent="0" algn="l" rtl="0">
              <a:spcBef>
                <a:spcPts val="1100"/>
              </a:spcBef>
              <a:spcAft>
                <a:spcPts val="0"/>
              </a:spcAft>
              <a:buNone/>
            </a:pPr>
            <a:endParaRPr sz="1900" dirty="0">
              <a:latin typeface="Alegreya Sans SC"/>
              <a:ea typeface="Alegreya Sans SC"/>
              <a:cs typeface="Alegreya Sans SC"/>
              <a:sym typeface="Alegreya Sans SC"/>
            </a:endParaRPr>
          </a:p>
          <a:p>
            <a:pPr marL="0" indent="0">
              <a:spcBef>
                <a:spcPts val="1100"/>
              </a:spcBef>
              <a:buNone/>
            </a:pPr>
            <a:r>
              <a:rPr lang="en-US" sz="1800" dirty="0">
                <a:effectLst/>
                <a:latin typeface="Times New Roman" panose="02020603050405020304" pitchFamily="18" charset="0"/>
                <a:ea typeface="Times New Roman" panose="02020603050405020304" pitchFamily="18" charset="0"/>
              </a:rPr>
              <a:t>Source code -&gt; compiler -&gt; Assembler -&gt; Object code -&gt; Linker -&gt; Executable file -&gt; Loader</a:t>
            </a:r>
            <a:endParaRPr lang="en-IN" sz="1800" dirty="0">
              <a:effectLst/>
              <a:latin typeface="Times New Roman" panose="02020603050405020304" pitchFamily="18" charset="0"/>
              <a:ea typeface="Times New Roman" panose="02020603050405020304" pitchFamily="18" charset="0"/>
            </a:endParaRPr>
          </a:p>
          <a:p>
            <a:pPr marL="0" lvl="0" indent="0" algn="l" rtl="0">
              <a:spcBef>
                <a:spcPts val="1100"/>
              </a:spcBef>
              <a:spcAft>
                <a:spcPts val="0"/>
              </a:spcAft>
              <a:buNone/>
            </a:pPr>
            <a:endParaRPr sz="1900" dirty="0">
              <a:latin typeface="Alegreya Sans SC"/>
              <a:ea typeface="Alegreya Sans SC"/>
              <a:cs typeface="Alegreya Sans SC"/>
              <a:sym typeface="Alegreya Sans SC"/>
            </a:endParaRPr>
          </a:p>
          <a:p>
            <a:pPr marL="0" lvl="0" indent="0" algn="l" rtl="0">
              <a:spcBef>
                <a:spcPts val="1100"/>
              </a:spcBef>
              <a:spcAft>
                <a:spcPts val="0"/>
              </a:spcAft>
              <a:buNone/>
            </a:pPr>
            <a:endParaRPr sz="1900" dirty="0">
              <a:latin typeface="Alegreya Sans SC"/>
              <a:ea typeface="Alegreya Sans SC"/>
              <a:cs typeface="Alegreya Sans SC"/>
              <a:sym typeface="Alegreya Sans SC"/>
            </a:endParaRPr>
          </a:p>
          <a:p>
            <a:pPr marL="0" lvl="0" indent="0" algn="l" rtl="0">
              <a:spcBef>
                <a:spcPts val="1100"/>
              </a:spcBef>
              <a:spcAft>
                <a:spcPts val="0"/>
              </a:spcAft>
              <a:buNone/>
            </a:pPr>
            <a:endParaRPr sz="1900" dirty="0">
              <a:latin typeface="Alegreya Sans SC"/>
              <a:ea typeface="Alegreya Sans SC"/>
              <a:cs typeface="Alegreya Sans SC"/>
              <a:sym typeface="Alegreya Sans SC"/>
            </a:endParaRPr>
          </a:p>
          <a:p>
            <a:pPr marL="0" lvl="0" indent="0" algn="l" rtl="0">
              <a:spcBef>
                <a:spcPts val="1100"/>
              </a:spcBef>
              <a:spcAft>
                <a:spcPts val="0"/>
              </a:spcAft>
              <a:buNone/>
            </a:pPr>
            <a:endParaRPr sz="1900" dirty="0">
              <a:latin typeface="Alegreya Sans SC"/>
              <a:ea typeface="Alegreya Sans SC"/>
              <a:cs typeface="Alegreya Sans SC"/>
              <a:sym typeface="Alegreya Sans SC"/>
            </a:endParaRPr>
          </a:p>
        </p:txBody>
      </p:sp>
      <p:sp>
        <p:nvSpPr>
          <p:cNvPr id="161" name="Google Shape;161;p2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13</a:t>
            </a:fld>
            <a:endParaRPr/>
          </a:p>
        </p:txBody>
      </p:sp>
      <p:sp>
        <p:nvSpPr>
          <p:cNvPr id="162" name="Google Shape;162;p22"/>
          <p:cNvSpPr txBox="1"/>
          <p:nvPr/>
        </p:nvSpPr>
        <p:spPr>
          <a:xfrm>
            <a:off x="0" y="520193"/>
            <a:ext cx="9144000" cy="538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300" b="1">
                <a:solidFill>
                  <a:schemeClr val="lt1"/>
                </a:solidFill>
                <a:latin typeface="Alata"/>
                <a:ea typeface="Alata"/>
                <a:cs typeface="Alata"/>
                <a:sym typeface="Alata"/>
              </a:rPr>
              <a:t>TYPES OF LOADERS</a:t>
            </a:r>
            <a:endParaRPr sz="7200" b="1">
              <a:solidFill>
                <a:schemeClr val="lt1"/>
              </a:solidFill>
              <a:latin typeface="Lexend Deca"/>
              <a:ea typeface="Lexend Deca"/>
              <a:cs typeface="Lexend Deca"/>
              <a:sym typeface="Lexend Deca"/>
            </a:endParaRPr>
          </a:p>
        </p:txBody>
      </p:sp>
      <p:pic>
        <p:nvPicPr>
          <p:cNvPr id="163" name="Google Shape;163;p22"/>
          <p:cNvPicPr preferRelativeResize="0"/>
          <p:nvPr/>
        </p:nvPicPr>
        <p:blipFill>
          <a:blip r:embed="rId3">
            <a:alphaModFix/>
          </a:blip>
          <a:stretch>
            <a:fillRect/>
          </a:stretch>
        </p:blipFill>
        <p:spPr>
          <a:xfrm>
            <a:off x="6583525" y="1620150"/>
            <a:ext cx="1812475" cy="1987700"/>
          </a:xfrm>
          <a:prstGeom prst="rect">
            <a:avLst/>
          </a:prstGeom>
          <a:noFill/>
          <a:ln>
            <a:noFill/>
          </a:ln>
        </p:spPr>
      </p:pic>
      <p:grpSp>
        <p:nvGrpSpPr>
          <p:cNvPr id="164" name="Google Shape;164;p22"/>
          <p:cNvGrpSpPr/>
          <p:nvPr/>
        </p:nvGrpSpPr>
        <p:grpSpPr>
          <a:xfrm>
            <a:off x="60" y="-9"/>
            <a:ext cx="776126" cy="490571"/>
            <a:chOff x="3241525" y="3039450"/>
            <a:chExt cx="494600" cy="312625"/>
          </a:xfrm>
        </p:grpSpPr>
        <p:sp>
          <p:nvSpPr>
            <p:cNvPr id="165" name="Google Shape;165;p22"/>
            <p:cNvSpPr/>
            <p:nvPr/>
          </p:nvSpPr>
          <p:spPr>
            <a:xfrm>
              <a:off x="3241525" y="3039450"/>
              <a:ext cx="494600" cy="312625"/>
            </a:xfrm>
            <a:custGeom>
              <a:avLst/>
              <a:gdLst/>
              <a:ahLst/>
              <a:cxnLst/>
              <a:rect l="l" t="t" r="r" b="b"/>
              <a:pathLst>
                <a:path w="19784" h="12505" extrusionOk="0">
                  <a:moveTo>
                    <a:pt x="9892" y="977"/>
                  </a:moveTo>
                  <a:lnTo>
                    <a:pt x="10356" y="1001"/>
                  </a:lnTo>
                  <a:lnTo>
                    <a:pt x="10796" y="1050"/>
                  </a:lnTo>
                  <a:lnTo>
                    <a:pt x="11235" y="1124"/>
                  </a:lnTo>
                  <a:lnTo>
                    <a:pt x="11675" y="1221"/>
                  </a:lnTo>
                  <a:lnTo>
                    <a:pt x="12090" y="1343"/>
                  </a:lnTo>
                  <a:lnTo>
                    <a:pt x="12505" y="1490"/>
                  </a:lnTo>
                  <a:lnTo>
                    <a:pt x="12920" y="1661"/>
                  </a:lnTo>
                  <a:lnTo>
                    <a:pt x="13311" y="1832"/>
                  </a:lnTo>
                  <a:lnTo>
                    <a:pt x="13702" y="2027"/>
                  </a:lnTo>
                  <a:lnTo>
                    <a:pt x="14068" y="2223"/>
                  </a:lnTo>
                  <a:lnTo>
                    <a:pt x="14752" y="2662"/>
                  </a:lnTo>
                  <a:lnTo>
                    <a:pt x="15412" y="3126"/>
                  </a:lnTo>
                  <a:lnTo>
                    <a:pt x="15973" y="3590"/>
                  </a:lnTo>
                  <a:lnTo>
                    <a:pt x="16462" y="4005"/>
                  </a:lnTo>
                  <a:lnTo>
                    <a:pt x="16901" y="4421"/>
                  </a:lnTo>
                  <a:lnTo>
                    <a:pt x="17292" y="4811"/>
                  </a:lnTo>
                  <a:lnTo>
                    <a:pt x="17634" y="5178"/>
                  </a:lnTo>
                  <a:lnTo>
                    <a:pt x="18196" y="5813"/>
                  </a:lnTo>
                  <a:lnTo>
                    <a:pt x="18562" y="6252"/>
                  </a:lnTo>
                  <a:lnTo>
                    <a:pt x="18196" y="6692"/>
                  </a:lnTo>
                  <a:lnTo>
                    <a:pt x="17634" y="7327"/>
                  </a:lnTo>
                  <a:lnTo>
                    <a:pt x="17292" y="7693"/>
                  </a:lnTo>
                  <a:lnTo>
                    <a:pt x="16901" y="8084"/>
                  </a:lnTo>
                  <a:lnTo>
                    <a:pt x="16462" y="8499"/>
                  </a:lnTo>
                  <a:lnTo>
                    <a:pt x="15973" y="8915"/>
                  </a:lnTo>
                  <a:lnTo>
                    <a:pt x="15412" y="9379"/>
                  </a:lnTo>
                  <a:lnTo>
                    <a:pt x="14752" y="9843"/>
                  </a:lnTo>
                  <a:lnTo>
                    <a:pt x="14068" y="10282"/>
                  </a:lnTo>
                  <a:lnTo>
                    <a:pt x="13702" y="10478"/>
                  </a:lnTo>
                  <a:lnTo>
                    <a:pt x="13311" y="10673"/>
                  </a:lnTo>
                  <a:lnTo>
                    <a:pt x="12920" y="10844"/>
                  </a:lnTo>
                  <a:lnTo>
                    <a:pt x="12505" y="11015"/>
                  </a:lnTo>
                  <a:lnTo>
                    <a:pt x="12090" y="11161"/>
                  </a:lnTo>
                  <a:lnTo>
                    <a:pt x="11675" y="11284"/>
                  </a:lnTo>
                  <a:lnTo>
                    <a:pt x="11235" y="11381"/>
                  </a:lnTo>
                  <a:lnTo>
                    <a:pt x="10796" y="11455"/>
                  </a:lnTo>
                  <a:lnTo>
                    <a:pt x="10356" y="11503"/>
                  </a:lnTo>
                  <a:lnTo>
                    <a:pt x="9892" y="11528"/>
                  </a:lnTo>
                  <a:lnTo>
                    <a:pt x="9477" y="11528"/>
                  </a:lnTo>
                  <a:lnTo>
                    <a:pt x="9086" y="11479"/>
                  </a:lnTo>
                  <a:lnTo>
                    <a:pt x="8695" y="11430"/>
                  </a:lnTo>
                  <a:lnTo>
                    <a:pt x="8304" y="11332"/>
                  </a:lnTo>
                  <a:lnTo>
                    <a:pt x="7914" y="11235"/>
                  </a:lnTo>
                  <a:lnTo>
                    <a:pt x="7523" y="11113"/>
                  </a:lnTo>
                  <a:lnTo>
                    <a:pt x="7157" y="10990"/>
                  </a:lnTo>
                  <a:lnTo>
                    <a:pt x="6790" y="10844"/>
                  </a:lnTo>
                  <a:lnTo>
                    <a:pt x="6448" y="10673"/>
                  </a:lnTo>
                  <a:lnTo>
                    <a:pt x="6082" y="10502"/>
                  </a:lnTo>
                  <a:lnTo>
                    <a:pt x="5423" y="10111"/>
                  </a:lnTo>
                  <a:lnTo>
                    <a:pt x="4788" y="9696"/>
                  </a:lnTo>
                  <a:lnTo>
                    <a:pt x="4201" y="9232"/>
                  </a:lnTo>
                  <a:lnTo>
                    <a:pt x="3640" y="8792"/>
                  </a:lnTo>
                  <a:lnTo>
                    <a:pt x="3127" y="8328"/>
                  </a:lnTo>
                  <a:lnTo>
                    <a:pt x="2663" y="7889"/>
                  </a:lnTo>
                  <a:lnTo>
                    <a:pt x="2272" y="7474"/>
                  </a:lnTo>
                  <a:lnTo>
                    <a:pt x="1613" y="6741"/>
                  </a:lnTo>
                  <a:lnTo>
                    <a:pt x="1222" y="6252"/>
                  </a:lnTo>
                  <a:lnTo>
                    <a:pt x="1613" y="5764"/>
                  </a:lnTo>
                  <a:lnTo>
                    <a:pt x="2272" y="5031"/>
                  </a:lnTo>
                  <a:lnTo>
                    <a:pt x="2663" y="4616"/>
                  </a:lnTo>
                  <a:lnTo>
                    <a:pt x="3127" y="4176"/>
                  </a:lnTo>
                  <a:lnTo>
                    <a:pt x="3640" y="3712"/>
                  </a:lnTo>
                  <a:lnTo>
                    <a:pt x="4201" y="3273"/>
                  </a:lnTo>
                  <a:lnTo>
                    <a:pt x="4788" y="2833"/>
                  </a:lnTo>
                  <a:lnTo>
                    <a:pt x="5423" y="2394"/>
                  </a:lnTo>
                  <a:lnTo>
                    <a:pt x="6082" y="2003"/>
                  </a:lnTo>
                  <a:lnTo>
                    <a:pt x="6448" y="1832"/>
                  </a:lnTo>
                  <a:lnTo>
                    <a:pt x="6790" y="1661"/>
                  </a:lnTo>
                  <a:lnTo>
                    <a:pt x="7157" y="1514"/>
                  </a:lnTo>
                  <a:lnTo>
                    <a:pt x="7523" y="1392"/>
                  </a:lnTo>
                  <a:lnTo>
                    <a:pt x="7914" y="1270"/>
                  </a:lnTo>
                  <a:lnTo>
                    <a:pt x="8304" y="1172"/>
                  </a:lnTo>
                  <a:lnTo>
                    <a:pt x="8695" y="1075"/>
                  </a:lnTo>
                  <a:lnTo>
                    <a:pt x="9086" y="1026"/>
                  </a:lnTo>
                  <a:lnTo>
                    <a:pt x="9477" y="977"/>
                  </a:lnTo>
                  <a:close/>
                  <a:moveTo>
                    <a:pt x="9892" y="0"/>
                  </a:moveTo>
                  <a:lnTo>
                    <a:pt x="9404" y="25"/>
                  </a:lnTo>
                  <a:lnTo>
                    <a:pt x="8915" y="73"/>
                  </a:lnTo>
                  <a:lnTo>
                    <a:pt x="8451" y="147"/>
                  </a:lnTo>
                  <a:lnTo>
                    <a:pt x="7963" y="244"/>
                  </a:lnTo>
                  <a:lnTo>
                    <a:pt x="7523" y="366"/>
                  </a:lnTo>
                  <a:lnTo>
                    <a:pt x="7059" y="513"/>
                  </a:lnTo>
                  <a:lnTo>
                    <a:pt x="6619" y="684"/>
                  </a:lnTo>
                  <a:lnTo>
                    <a:pt x="6204" y="879"/>
                  </a:lnTo>
                  <a:lnTo>
                    <a:pt x="5765" y="1075"/>
                  </a:lnTo>
                  <a:lnTo>
                    <a:pt x="5374" y="1295"/>
                  </a:lnTo>
                  <a:lnTo>
                    <a:pt x="4959" y="1539"/>
                  </a:lnTo>
                  <a:lnTo>
                    <a:pt x="4592" y="1783"/>
                  </a:lnTo>
                  <a:lnTo>
                    <a:pt x="3860" y="2296"/>
                  </a:lnTo>
                  <a:lnTo>
                    <a:pt x="3176" y="2833"/>
                  </a:lnTo>
                  <a:lnTo>
                    <a:pt x="2565" y="3370"/>
                  </a:lnTo>
                  <a:lnTo>
                    <a:pt x="2028" y="3883"/>
                  </a:lnTo>
                  <a:lnTo>
                    <a:pt x="1539" y="4372"/>
                  </a:lnTo>
                  <a:lnTo>
                    <a:pt x="1149" y="4836"/>
                  </a:lnTo>
                  <a:lnTo>
                    <a:pt x="562" y="5520"/>
                  </a:lnTo>
                  <a:lnTo>
                    <a:pt x="318" y="5837"/>
                  </a:lnTo>
                  <a:lnTo>
                    <a:pt x="1" y="6252"/>
                  </a:lnTo>
                  <a:lnTo>
                    <a:pt x="318" y="6668"/>
                  </a:lnTo>
                  <a:lnTo>
                    <a:pt x="562" y="6985"/>
                  </a:lnTo>
                  <a:lnTo>
                    <a:pt x="1149" y="7669"/>
                  </a:lnTo>
                  <a:lnTo>
                    <a:pt x="1539" y="8133"/>
                  </a:lnTo>
                  <a:lnTo>
                    <a:pt x="2028" y="8621"/>
                  </a:lnTo>
                  <a:lnTo>
                    <a:pt x="2565" y="9134"/>
                  </a:lnTo>
                  <a:lnTo>
                    <a:pt x="3176" y="9672"/>
                  </a:lnTo>
                  <a:lnTo>
                    <a:pt x="3860" y="10209"/>
                  </a:lnTo>
                  <a:lnTo>
                    <a:pt x="4592" y="10722"/>
                  </a:lnTo>
                  <a:lnTo>
                    <a:pt x="4959" y="10966"/>
                  </a:lnTo>
                  <a:lnTo>
                    <a:pt x="5374" y="11210"/>
                  </a:lnTo>
                  <a:lnTo>
                    <a:pt x="5765" y="11430"/>
                  </a:lnTo>
                  <a:lnTo>
                    <a:pt x="6204" y="11625"/>
                  </a:lnTo>
                  <a:lnTo>
                    <a:pt x="6619" y="11821"/>
                  </a:lnTo>
                  <a:lnTo>
                    <a:pt x="7059" y="11992"/>
                  </a:lnTo>
                  <a:lnTo>
                    <a:pt x="7523" y="12138"/>
                  </a:lnTo>
                  <a:lnTo>
                    <a:pt x="7963" y="12260"/>
                  </a:lnTo>
                  <a:lnTo>
                    <a:pt x="8451" y="12358"/>
                  </a:lnTo>
                  <a:lnTo>
                    <a:pt x="8915" y="12431"/>
                  </a:lnTo>
                  <a:lnTo>
                    <a:pt x="9404" y="12480"/>
                  </a:lnTo>
                  <a:lnTo>
                    <a:pt x="9892" y="12505"/>
                  </a:lnTo>
                  <a:lnTo>
                    <a:pt x="10380" y="12480"/>
                  </a:lnTo>
                  <a:lnTo>
                    <a:pt x="10869" y="12431"/>
                  </a:lnTo>
                  <a:lnTo>
                    <a:pt x="11333" y="12358"/>
                  </a:lnTo>
                  <a:lnTo>
                    <a:pt x="11821" y="12260"/>
                  </a:lnTo>
                  <a:lnTo>
                    <a:pt x="12261" y="12138"/>
                  </a:lnTo>
                  <a:lnTo>
                    <a:pt x="12725" y="11992"/>
                  </a:lnTo>
                  <a:lnTo>
                    <a:pt x="13165" y="11821"/>
                  </a:lnTo>
                  <a:lnTo>
                    <a:pt x="13580" y="11625"/>
                  </a:lnTo>
                  <a:lnTo>
                    <a:pt x="14019" y="11430"/>
                  </a:lnTo>
                  <a:lnTo>
                    <a:pt x="14410" y="11210"/>
                  </a:lnTo>
                  <a:lnTo>
                    <a:pt x="14825" y="10966"/>
                  </a:lnTo>
                  <a:lnTo>
                    <a:pt x="15192" y="10722"/>
                  </a:lnTo>
                  <a:lnTo>
                    <a:pt x="15924" y="10209"/>
                  </a:lnTo>
                  <a:lnTo>
                    <a:pt x="16608" y="9672"/>
                  </a:lnTo>
                  <a:lnTo>
                    <a:pt x="17219" y="9134"/>
                  </a:lnTo>
                  <a:lnTo>
                    <a:pt x="17756" y="8621"/>
                  </a:lnTo>
                  <a:lnTo>
                    <a:pt x="18245" y="8133"/>
                  </a:lnTo>
                  <a:lnTo>
                    <a:pt x="18635" y="7669"/>
                  </a:lnTo>
                  <a:lnTo>
                    <a:pt x="19222" y="6985"/>
                  </a:lnTo>
                  <a:lnTo>
                    <a:pt x="19466" y="6668"/>
                  </a:lnTo>
                  <a:lnTo>
                    <a:pt x="19783" y="6252"/>
                  </a:lnTo>
                  <a:lnTo>
                    <a:pt x="19466" y="5837"/>
                  </a:lnTo>
                  <a:lnTo>
                    <a:pt x="19222" y="5520"/>
                  </a:lnTo>
                  <a:lnTo>
                    <a:pt x="18635" y="4836"/>
                  </a:lnTo>
                  <a:lnTo>
                    <a:pt x="18245" y="4372"/>
                  </a:lnTo>
                  <a:lnTo>
                    <a:pt x="17756" y="3883"/>
                  </a:lnTo>
                  <a:lnTo>
                    <a:pt x="17219" y="3370"/>
                  </a:lnTo>
                  <a:lnTo>
                    <a:pt x="16608" y="2833"/>
                  </a:lnTo>
                  <a:lnTo>
                    <a:pt x="15924" y="2296"/>
                  </a:lnTo>
                  <a:lnTo>
                    <a:pt x="15192" y="1783"/>
                  </a:lnTo>
                  <a:lnTo>
                    <a:pt x="14825" y="1539"/>
                  </a:lnTo>
                  <a:lnTo>
                    <a:pt x="14410" y="1295"/>
                  </a:lnTo>
                  <a:lnTo>
                    <a:pt x="14019" y="1075"/>
                  </a:lnTo>
                  <a:lnTo>
                    <a:pt x="13580" y="879"/>
                  </a:lnTo>
                  <a:lnTo>
                    <a:pt x="13165" y="684"/>
                  </a:lnTo>
                  <a:lnTo>
                    <a:pt x="12725" y="513"/>
                  </a:lnTo>
                  <a:lnTo>
                    <a:pt x="12261" y="366"/>
                  </a:lnTo>
                  <a:lnTo>
                    <a:pt x="11821" y="244"/>
                  </a:lnTo>
                  <a:lnTo>
                    <a:pt x="11333" y="147"/>
                  </a:lnTo>
                  <a:lnTo>
                    <a:pt x="10869" y="73"/>
                  </a:lnTo>
                  <a:lnTo>
                    <a:pt x="10380" y="25"/>
                  </a:lnTo>
                  <a:lnTo>
                    <a:pt x="98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2"/>
            <p:cNvSpPr/>
            <p:nvPr/>
          </p:nvSpPr>
          <p:spPr>
            <a:xfrm>
              <a:off x="3384400" y="3091350"/>
              <a:ext cx="208850" cy="208825"/>
            </a:xfrm>
            <a:custGeom>
              <a:avLst/>
              <a:gdLst/>
              <a:ahLst/>
              <a:cxnLst/>
              <a:rect l="l" t="t" r="r" b="b"/>
              <a:pathLst>
                <a:path w="8354" h="8353" extrusionOk="0">
                  <a:moveTo>
                    <a:pt x="4177" y="0"/>
                  </a:moveTo>
                  <a:lnTo>
                    <a:pt x="3762" y="24"/>
                  </a:lnTo>
                  <a:lnTo>
                    <a:pt x="3347" y="73"/>
                  </a:lnTo>
                  <a:lnTo>
                    <a:pt x="2931" y="195"/>
                  </a:lnTo>
                  <a:lnTo>
                    <a:pt x="2541" y="318"/>
                  </a:lnTo>
                  <a:lnTo>
                    <a:pt x="2174" y="513"/>
                  </a:lnTo>
                  <a:lnTo>
                    <a:pt x="1832" y="708"/>
                  </a:lnTo>
                  <a:lnTo>
                    <a:pt x="1515" y="953"/>
                  </a:lnTo>
                  <a:lnTo>
                    <a:pt x="1222" y="1221"/>
                  </a:lnTo>
                  <a:lnTo>
                    <a:pt x="953" y="1514"/>
                  </a:lnTo>
                  <a:lnTo>
                    <a:pt x="709" y="1832"/>
                  </a:lnTo>
                  <a:lnTo>
                    <a:pt x="514" y="2174"/>
                  </a:lnTo>
                  <a:lnTo>
                    <a:pt x="318" y="2540"/>
                  </a:lnTo>
                  <a:lnTo>
                    <a:pt x="196" y="2931"/>
                  </a:lnTo>
                  <a:lnTo>
                    <a:pt x="74" y="3346"/>
                  </a:lnTo>
                  <a:lnTo>
                    <a:pt x="25" y="3761"/>
                  </a:lnTo>
                  <a:lnTo>
                    <a:pt x="1" y="4176"/>
                  </a:lnTo>
                  <a:lnTo>
                    <a:pt x="25" y="4592"/>
                  </a:lnTo>
                  <a:lnTo>
                    <a:pt x="74" y="5007"/>
                  </a:lnTo>
                  <a:lnTo>
                    <a:pt x="196" y="5422"/>
                  </a:lnTo>
                  <a:lnTo>
                    <a:pt x="318" y="5813"/>
                  </a:lnTo>
                  <a:lnTo>
                    <a:pt x="514" y="6179"/>
                  </a:lnTo>
                  <a:lnTo>
                    <a:pt x="709" y="6521"/>
                  </a:lnTo>
                  <a:lnTo>
                    <a:pt x="953" y="6839"/>
                  </a:lnTo>
                  <a:lnTo>
                    <a:pt x="1222" y="7132"/>
                  </a:lnTo>
                  <a:lnTo>
                    <a:pt x="1515" y="7400"/>
                  </a:lnTo>
                  <a:lnTo>
                    <a:pt x="1832" y="7644"/>
                  </a:lnTo>
                  <a:lnTo>
                    <a:pt x="2174" y="7840"/>
                  </a:lnTo>
                  <a:lnTo>
                    <a:pt x="2541" y="8035"/>
                  </a:lnTo>
                  <a:lnTo>
                    <a:pt x="2931" y="8157"/>
                  </a:lnTo>
                  <a:lnTo>
                    <a:pt x="3347" y="8279"/>
                  </a:lnTo>
                  <a:lnTo>
                    <a:pt x="3762" y="8328"/>
                  </a:lnTo>
                  <a:lnTo>
                    <a:pt x="4177" y="8353"/>
                  </a:lnTo>
                  <a:lnTo>
                    <a:pt x="4592" y="8328"/>
                  </a:lnTo>
                  <a:lnTo>
                    <a:pt x="5007" y="8279"/>
                  </a:lnTo>
                  <a:lnTo>
                    <a:pt x="5423" y="8157"/>
                  </a:lnTo>
                  <a:lnTo>
                    <a:pt x="5813" y="8035"/>
                  </a:lnTo>
                  <a:lnTo>
                    <a:pt x="6180" y="7840"/>
                  </a:lnTo>
                  <a:lnTo>
                    <a:pt x="6522" y="7644"/>
                  </a:lnTo>
                  <a:lnTo>
                    <a:pt x="6839" y="7400"/>
                  </a:lnTo>
                  <a:lnTo>
                    <a:pt x="7132" y="7132"/>
                  </a:lnTo>
                  <a:lnTo>
                    <a:pt x="7401" y="6839"/>
                  </a:lnTo>
                  <a:lnTo>
                    <a:pt x="7645" y="6521"/>
                  </a:lnTo>
                  <a:lnTo>
                    <a:pt x="7840" y="6179"/>
                  </a:lnTo>
                  <a:lnTo>
                    <a:pt x="8036" y="5813"/>
                  </a:lnTo>
                  <a:lnTo>
                    <a:pt x="8158" y="5422"/>
                  </a:lnTo>
                  <a:lnTo>
                    <a:pt x="8280" y="5007"/>
                  </a:lnTo>
                  <a:lnTo>
                    <a:pt x="8329" y="4592"/>
                  </a:lnTo>
                  <a:lnTo>
                    <a:pt x="8353" y="4176"/>
                  </a:lnTo>
                  <a:lnTo>
                    <a:pt x="8329" y="3737"/>
                  </a:lnTo>
                  <a:lnTo>
                    <a:pt x="8256" y="3297"/>
                  </a:lnTo>
                  <a:lnTo>
                    <a:pt x="8134" y="3517"/>
                  </a:lnTo>
                  <a:lnTo>
                    <a:pt x="8011" y="3688"/>
                  </a:lnTo>
                  <a:lnTo>
                    <a:pt x="7840" y="3859"/>
                  </a:lnTo>
                  <a:lnTo>
                    <a:pt x="7645" y="4005"/>
                  </a:lnTo>
                  <a:lnTo>
                    <a:pt x="7425" y="4128"/>
                  </a:lnTo>
                  <a:lnTo>
                    <a:pt x="7205" y="4201"/>
                  </a:lnTo>
                  <a:lnTo>
                    <a:pt x="6961" y="4250"/>
                  </a:lnTo>
                  <a:lnTo>
                    <a:pt x="6717" y="4274"/>
                  </a:lnTo>
                  <a:lnTo>
                    <a:pt x="6546" y="4274"/>
                  </a:lnTo>
                  <a:lnTo>
                    <a:pt x="6375" y="4250"/>
                  </a:lnTo>
                  <a:lnTo>
                    <a:pt x="6204" y="4201"/>
                  </a:lnTo>
                  <a:lnTo>
                    <a:pt x="6058" y="4152"/>
                  </a:lnTo>
                  <a:lnTo>
                    <a:pt x="5887" y="4079"/>
                  </a:lnTo>
                  <a:lnTo>
                    <a:pt x="5764" y="3981"/>
                  </a:lnTo>
                  <a:lnTo>
                    <a:pt x="5618" y="3883"/>
                  </a:lnTo>
                  <a:lnTo>
                    <a:pt x="5496" y="3786"/>
                  </a:lnTo>
                  <a:lnTo>
                    <a:pt x="5398" y="3664"/>
                  </a:lnTo>
                  <a:lnTo>
                    <a:pt x="5300" y="3517"/>
                  </a:lnTo>
                  <a:lnTo>
                    <a:pt x="5203" y="3395"/>
                  </a:lnTo>
                  <a:lnTo>
                    <a:pt x="5129" y="3224"/>
                  </a:lnTo>
                  <a:lnTo>
                    <a:pt x="5081" y="3077"/>
                  </a:lnTo>
                  <a:lnTo>
                    <a:pt x="5032" y="2906"/>
                  </a:lnTo>
                  <a:lnTo>
                    <a:pt x="5007" y="2735"/>
                  </a:lnTo>
                  <a:lnTo>
                    <a:pt x="5007" y="2564"/>
                  </a:lnTo>
                  <a:lnTo>
                    <a:pt x="5007" y="2394"/>
                  </a:lnTo>
                  <a:lnTo>
                    <a:pt x="5032" y="2223"/>
                  </a:lnTo>
                  <a:lnTo>
                    <a:pt x="5081" y="2052"/>
                  </a:lnTo>
                  <a:lnTo>
                    <a:pt x="5129" y="1905"/>
                  </a:lnTo>
                  <a:lnTo>
                    <a:pt x="5203" y="1759"/>
                  </a:lnTo>
                  <a:lnTo>
                    <a:pt x="5300" y="1612"/>
                  </a:lnTo>
                  <a:lnTo>
                    <a:pt x="5398" y="1490"/>
                  </a:lnTo>
                  <a:lnTo>
                    <a:pt x="5496" y="1368"/>
                  </a:lnTo>
                  <a:lnTo>
                    <a:pt x="5618" y="1246"/>
                  </a:lnTo>
                  <a:lnTo>
                    <a:pt x="5764" y="1148"/>
                  </a:lnTo>
                  <a:lnTo>
                    <a:pt x="5887" y="1075"/>
                  </a:lnTo>
                  <a:lnTo>
                    <a:pt x="6033" y="1001"/>
                  </a:lnTo>
                  <a:lnTo>
                    <a:pt x="6204" y="928"/>
                  </a:lnTo>
                  <a:lnTo>
                    <a:pt x="6375" y="879"/>
                  </a:lnTo>
                  <a:lnTo>
                    <a:pt x="6522" y="855"/>
                  </a:lnTo>
                  <a:lnTo>
                    <a:pt x="6717" y="855"/>
                  </a:lnTo>
                  <a:lnTo>
                    <a:pt x="6448" y="659"/>
                  </a:lnTo>
                  <a:lnTo>
                    <a:pt x="6155" y="489"/>
                  </a:lnTo>
                  <a:lnTo>
                    <a:pt x="5838" y="342"/>
                  </a:lnTo>
                  <a:lnTo>
                    <a:pt x="5545" y="220"/>
                  </a:lnTo>
                  <a:lnTo>
                    <a:pt x="5203" y="122"/>
                  </a:lnTo>
                  <a:lnTo>
                    <a:pt x="4885" y="49"/>
                  </a:lnTo>
                  <a:lnTo>
                    <a:pt x="4519" y="24"/>
                  </a:lnTo>
                  <a:lnTo>
                    <a:pt x="417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14</a:t>
            </a:fld>
            <a:endParaRPr/>
          </a:p>
        </p:txBody>
      </p:sp>
      <p:sp>
        <p:nvSpPr>
          <p:cNvPr id="216" name="Google Shape;216;p27"/>
          <p:cNvSpPr txBox="1">
            <a:spLocks noGrp="1"/>
          </p:cNvSpPr>
          <p:nvPr>
            <p:ph type="ctrTitle" idx="4294967295"/>
          </p:nvPr>
        </p:nvSpPr>
        <p:spPr>
          <a:xfrm>
            <a:off x="307500" y="2158825"/>
            <a:ext cx="3617400" cy="11100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7000"/>
              <a:t>Thanks!</a:t>
            </a:r>
            <a:endParaRPr sz="7000"/>
          </a:p>
        </p:txBody>
      </p:sp>
      <p:pic>
        <p:nvPicPr>
          <p:cNvPr id="217" name="Google Shape;217;p27"/>
          <p:cNvPicPr preferRelativeResize="0"/>
          <p:nvPr/>
        </p:nvPicPr>
        <p:blipFill>
          <a:blip r:embed="rId3">
            <a:alphaModFix/>
          </a:blip>
          <a:stretch>
            <a:fillRect/>
          </a:stretch>
        </p:blipFill>
        <p:spPr>
          <a:xfrm>
            <a:off x="3924900" y="2681025"/>
            <a:ext cx="3171324" cy="1889775"/>
          </a:xfrm>
          <a:prstGeom prst="rect">
            <a:avLst/>
          </a:prstGeom>
          <a:noFill/>
          <a:ln>
            <a:noFill/>
          </a:ln>
        </p:spPr>
      </p:pic>
      <p:pic>
        <p:nvPicPr>
          <p:cNvPr id="218" name="Google Shape;218;p27"/>
          <p:cNvPicPr preferRelativeResize="0"/>
          <p:nvPr/>
        </p:nvPicPr>
        <p:blipFill>
          <a:blip r:embed="rId4">
            <a:alphaModFix/>
          </a:blip>
          <a:stretch>
            <a:fillRect/>
          </a:stretch>
        </p:blipFill>
        <p:spPr>
          <a:xfrm>
            <a:off x="5160014" y="1914980"/>
            <a:ext cx="548700" cy="1597701"/>
          </a:xfrm>
          <a:prstGeom prst="rect">
            <a:avLst/>
          </a:prstGeom>
          <a:noFill/>
          <a:ln>
            <a:noFill/>
          </a:ln>
        </p:spPr>
      </p:pic>
      <p:pic>
        <p:nvPicPr>
          <p:cNvPr id="219" name="Google Shape;219;p27"/>
          <p:cNvPicPr preferRelativeResize="0"/>
          <p:nvPr/>
        </p:nvPicPr>
        <p:blipFill>
          <a:blip r:embed="rId5">
            <a:alphaModFix/>
          </a:blip>
          <a:stretch>
            <a:fillRect/>
          </a:stretch>
        </p:blipFill>
        <p:spPr>
          <a:xfrm>
            <a:off x="4946909" y="581600"/>
            <a:ext cx="1279700" cy="1498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0" y="439197"/>
            <a:ext cx="9144000" cy="857400"/>
          </a:xfrm>
          <a:prstGeom prst="rect">
            <a:avLst/>
          </a:prstGeom>
        </p:spPr>
        <p:txBody>
          <a:bodyPr spcFirstLastPara="1" wrap="square" lIns="0" tIns="0" rIns="0" bIns="0" anchor="b" anchorCtr="0">
            <a:noAutofit/>
          </a:bodyPr>
          <a:lstStyle/>
          <a:p>
            <a:pPr marL="0" lvl="0" indent="0" algn="ctr" rtl="0">
              <a:lnSpc>
                <a:spcPct val="115000"/>
              </a:lnSpc>
              <a:spcBef>
                <a:spcPts val="2400"/>
              </a:spcBef>
              <a:spcAft>
                <a:spcPts val="0"/>
              </a:spcAft>
              <a:buNone/>
            </a:pPr>
            <a:r>
              <a:rPr lang="en" dirty="0">
                <a:latin typeface="Alata"/>
                <a:ea typeface="Alata"/>
                <a:cs typeface="Alata"/>
                <a:sym typeface="Alata"/>
              </a:rPr>
              <a:t>Operator-Precedence-Grammar</a:t>
            </a:r>
            <a:endParaRPr dirty="0">
              <a:latin typeface="Alata"/>
              <a:ea typeface="Alata"/>
              <a:cs typeface="Alata"/>
              <a:sym typeface="Alata"/>
            </a:endParaRPr>
          </a:p>
          <a:p>
            <a:pPr marL="0" lvl="0" indent="0" algn="l" rtl="0">
              <a:spcBef>
                <a:spcPts val="600"/>
              </a:spcBef>
              <a:spcAft>
                <a:spcPts val="0"/>
              </a:spcAft>
              <a:buNone/>
            </a:pPr>
            <a:endParaRPr dirty="0">
              <a:latin typeface="Alata"/>
              <a:ea typeface="Alata"/>
              <a:cs typeface="Alata"/>
              <a:sym typeface="Alata"/>
            </a:endParaRPr>
          </a:p>
        </p:txBody>
      </p:sp>
      <p:sp>
        <p:nvSpPr>
          <p:cNvPr id="72" name="Google Shape;72;p14"/>
          <p:cNvSpPr txBox="1">
            <a:spLocks noGrp="1"/>
          </p:cNvSpPr>
          <p:nvPr>
            <p:ph type="body" idx="1"/>
          </p:nvPr>
        </p:nvSpPr>
        <p:spPr>
          <a:xfrm>
            <a:off x="421105" y="1285175"/>
            <a:ext cx="7134727" cy="3155100"/>
          </a:xfrm>
          <a:prstGeom prst="rect">
            <a:avLst/>
          </a:prstGeom>
        </p:spPr>
        <p:txBody>
          <a:bodyPr spcFirstLastPara="1" wrap="square" lIns="0" tIns="0" rIns="0" bIns="0" anchor="t" anchorCtr="0">
            <a:noAutofit/>
          </a:bodyPr>
          <a:lstStyle/>
          <a:p>
            <a:pPr marL="342900" lvl="0" indent="-342900" rtl="0">
              <a:spcBef>
                <a:spcPts val="600"/>
              </a:spcBef>
              <a:spcAft>
                <a:spcPts val="0"/>
              </a:spcAft>
              <a:buClr>
                <a:schemeClr val="dk1"/>
              </a:buClr>
              <a:buSzPts val="1100"/>
              <a:buFont typeface="Wingdings" panose="05000000000000000000" pitchFamily="2" charset="2"/>
              <a:buChar char="q"/>
            </a:pPr>
            <a:r>
              <a:rPr lang="en" dirty="0">
                <a:latin typeface="Alegreya Sans SC"/>
                <a:ea typeface="Alegreya Sans SC"/>
                <a:cs typeface="Alegreya Sans SC"/>
                <a:sym typeface="Alegreya Sans SC"/>
              </a:rPr>
              <a:t>A grammar that is used to define mathematical operators is called an operator grammar or operator precedence grammar. </a:t>
            </a:r>
          </a:p>
          <a:p>
            <a:pPr marL="342900" lvl="0" indent="-342900" rtl="0">
              <a:spcBef>
                <a:spcPts val="600"/>
              </a:spcBef>
              <a:spcAft>
                <a:spcPts val="0"/>
              </a:spcAft>
              <a:buClr>
                <a:schemeClr val="dk1"/>
              </a:buClr>
              <a:buSzPts val="1100"/>
              <a:buFont typeface="Wingdings" panose="05000000000000000000" pitchFamily="2" charset="2"/>
              <a:buChar char="q"/>
            </a:pPr>
            <a:r>
              <a:rPr lang="en" dirty="0">
                <a:latin typeface="Alegreya Sans SC"/>
                <a:ea typeface="Alegreya Sans SC"/>
                <a:cs typeface="Alegreya Sans SC"/>
                <a:sym typeface="Alegreya Sans SC"/>
              </a:rPr>
              <a:t>  Such grammars have the restriction that no production has either an empty right-hand side (null productions) or two adjacent non-terminals in its right-hand side</a:t>
            </a:r>
            <a:endParaRPr sz="2800" dirty="0">
              <a:latin typeface="Alegreya Sans SC"/>
              <a:ea typeface="Alegreya Sans SC"/>
              <a:cs typeface="Alegreya Sans SC"/>
              <a:sym typeface="Alegreya Sans SC"/>
            </a:endParaRPr>
          </a:p>
        </p:txBody>
      </p:sp>
      <p:sp>
        <p:nvSpPr>
          <p:cNvPr id="73" name="Google Shape;73;p1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pic>
        <p:nvPicPr>
          <p:cNvPr id="74" name="Google Shape;74;p14"/>
          <p:cNvPicPr preferRelativeResize="0"/>
          <p:nvPr/>
        </p:nvPicPr>
        <p:blipFill>
          <a:blip r:embed="rId3">
            <a:alphaModFix/>
          </a:blip>
          <a:stretch>
            <a:fillRect/>
          </a:stretch>
        </p:blipFill>
        <p:spPr>
          <a:xfrm>
            <a:off x="7711990" y="1700485"/>
            <a:ext cx="1126400" cy="1569375"/>
          </a:xfrm>
          <a:prstGeom prst="rect">
            <a:avLst/>
          </a:prstGeom>
          <a:noFill/>
          <a:ln>
            <a:noFill/>
          </a:ln>
        </p:spPr>
      </p:pic>
      <p:pic>
        <p:nvPicPr>
          <p:cNvPr id="75" name="Google Shape;75;p14"/>
          <p:cNvPicPr preferRelativeResize="0"/>
          <p:nvPr/>
        </p:nvPicPr>
        <p:blipFill>
          <a:blip r:embed="rId4">
            <a:alphaModFix/>
          </a:blip>
          <a:stretch>
            <a:fillRect/>
          </a:stretch>
        </p:blipFill>
        <p:spPr>
          <a:xfrm>
            <a:off x="-11" y="4231993"/>
            <a:ext cx="836651" cy="911453"/>
          </a:xfrm>
          <a:prstGeom prst="rect">
            <a:avLst/>
          </a:prstGeom>
          <a:noFill/>
          <a:ln>
            <a:noFill/>
          </a:ln>
        </p:spPr>
      </p:pic>
      <p:pic>
        <p:nvPicPr>
          <p:cNvPr id="76" name="Google Shape;76;p14"/>
          <p:cNvPicPr preferRelativeResize="0"/>
          <p:nvPr/>
        </p:nvPicPr>
        <p:blipFill>
          <a:blip r:embed="rId5">
            <a:alphaModFix/>
          </a:blip>
          <a:stretch>
            <a:fillRect/>
          </a:stretch>
        </p:blipFill>
        <p:spPr>
          <a:xfrm>
            <a:off x="-4" y="0"/>
            <a:ext cx="1310142" cy="857400"/>
          </a:xfrm>
          <a:prstGeom prst="rect">
            <a:avLst/>
          </a:prstGeom>
          <a:noFill/>
          <a:ln>
            <a:noFill/>
          </a:ln>
        </p:spPr>
      </p:pic>
      <p:pic>
        <p:nvPicPr>
          <p:cNvPr id="77" name="Google Shape;77;p14"/>
          <p:cNvPicPr preferRelativeResize="0"/>
          <p:nvPr/>
        </p:nvPicPr>
        <p:blipFill>
          <a:blip r:embed="rId6">
            <a:alphaModFix/>
          </a:blip>
          <a:stretch>
            <a:fillRect/>
          </a:stretch>
        </p:blipFill>
        <p:spPr>
          <a:xfrm>
            <a:off x="8050074" y="4211004"/>
            <a:ext cx="836650" cy="95344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ctrTitle" idx="4294967295"/>
          </p:nvPr>
        </p:nvSpPr>
        <p:spPr>
          <a:xfrm>
            <a:off x="0" y="608350"/>
            <a:ext cx="9144000" cy="563700"/>
          </a:xfrm>
          <a:prstGeom prst="rect">
            <a:avLst/>
          </a:prstGeom>
        </p:spPr>
        <p:txBody>
          <a:bodyPr spcFirstLastPara="1" wrap="square" lIns="0" tIns="0" rIns="0" bIns="0" anchor="b" anchorCtr="0">
            <a:noAutofit/>
          </a:bodyPr>
          <a:lstStyle/>
          <a:p>
            <a:pPr marL="0" lvl="0" indent="0" algn="ctr" rtl="0">
              <a:lnSpc>
                <a:spcPct val="115000"/>
              </a:lnSpc>
              <a:spcBef>
                <a:spcPts val="2400"/>
              </a:spcBef>
              <a:spcAft>
                <a:spcPts val="0"/>
              </a:spcAft>
              <a:buNone/>
            </a:pPr>
            <a:endParaRPr sz="2300" dirty="0">
              <a:latin typeface="Alata"/>
              <a:ea typeface="Alata"/>
              <a:cs typeface="Alata"/>
              <a:sym typeface="Alata"/>
            </a:endParaRPr>
          </a:p>
          <a:p>
            <a:pPr marL="0" lvl="0" indent="0" algn="ctr" rtl="0">
              <a:lnSpc>
                <a:spcPct val="115000"/>
              </a:lnSpc>
              <a:spcBef>
                <a:spcPts val="2400"/>
              </a:spcBef>
              <a:spcAft>
                <a:spcPts val="600"/>
              </a:spcAft>
              <a:buNone/>
            </a:pPr>
            <a:r>
              <a:rPr lang="en" dirty="0">
                <a:latin typeface="Alata"/>
                <a:ea typeface="Alata"/>
                <a:cs typeface="Alata"/>
                <a:sym typeface="Alata"/>
              </a:rPr>
              <a:t>Operator precedence parser</a:t>
            </a:r>
            <a:endParaRPr dirty="0"/>
          </a:p>
        </p:txBody>
      </p:sp>
      <p:sp>
        <p:nvSpPr>
          <p:cNvPr id="83" name="Google Shape;83;p15"/>
          <p:cNvSpPr txBox="1">
            <a:spLocks noGrp="1"/>
          </p:cNvSpPr>
          <p:nvPr>
            <p:ph type="subTitle" idx="4294967295"/>
          </p:nvPr>
        </p:nvSpPr>
        <p:spPr>
          <a:xfrm>
            <a:off x="334890" y="1621092"/>
            <a:ext cx="7724203" cy="3014675"/>
          </a:xfrm>
          <a:prstGeom prst="rect">
            <a:avLst/>
          </a:prstGeom>
        </p:spPr>
        <p:txBody>
          <a:bodyPr spcFirstLastPara="1" wrap="square" lIns="0" tIns="0" rIns="0" bIns="0" anchor="t" anchorCtr="0">
            <a:noAutofit/>
          </a:bodyPr>
          <a:lstStyle/>
          <a:p>
            <a:pPr marL="342900" lvl="0" rtl="0">
              <a:spcBef>
                <a:spcPts val="1100"/>
              </a:spcBef>
              <a:spcAft>
                <a:spcPts val="0"/>
              </a:spcAft>
              <a:buFont typeface="Wingdings" panose="05000000000000000000" pitchFamily="2" charset="2"/>
              <a:buChar char="q"/>
            </a:pPr>
            <a:r>
              <a:rPr lang="en" sz="2000" dirty="0">
                <a:latin typeface="Alegreya Sans SC"/>
                <a:ea typeface="Alegreya Sans SC"/>
                <a:cs typeface="Alegreya Sans SC"/>
                <a:sym typeface="Alegreya Sans SC"/>
              </a:rPr>
              <a:t>An operator precedence parser is a bottom-up parser that interprets an operator grammar. </a:t>
            </a:r>
          </a:p>
          <a:p>
            <a:pPr marL="342900" lvl="0" rtl="0">
              <a:spcBef>
                <a:spcPts val="1100"/>
              </a:spcBef>
              <a:spcAft>
                <a:spcPts val="0"/>
              </a:spcAft>
              <a:buFont typeface="Wingdings" panose="05000000000000000000" pitchFamily="2" charset="2"/>
              <a:buChar char="q"/>
            </a:pPr>
            <a:r>
              <a:rPr lang="en" sz="2000" dirty="0">
                <a:latin typeface="Alegreya Sans SC"/>
                <a:ea typeface="Alegreya Sans SC"/>
                <a:cs typeface="Alegreya Sans SC"/>
                <a:sym typeface="Alegreya Sans SC"/>
              </a:rPr>
              <a:t>This parser is only used for operator grammars. Ambiguous grammars are not allowed in any parser except operator precedence parser.</a:t>
            </a:r>
            <a:endParaRPr sz="2000" dirty="0">
              <a:latin typeface="Alegreya Sans SC"/>
              <a:ea typeface="Alegreya Sans SC"/>
              <a:cs typeface="Alegreya Sans SC"/>
              <a:sym typeface="Alegreya Sans SC"/>
            </a:endParaRPr>
          </a:p>
          <a:p>
            <a:pPr marL="0" lvl="0" indent="0" algn="l" rtl="0">
              <a:spcBef>
                <a:spcPts val="1100"/>
              </a:spcBef>
              <a:spcAft>
                <a:spcPts val="0"/>
              </a:spcAft>
              <a:buClr>
                <a:schemeClr val="dk1"/>
              </a:buClr>
              <a:buSzPts val="1100"/>
              <a:buFont typeface="Arial"/>
              <a:buNone/>
            </a:pPr>
            <a:endParaRPr sz="1400" b="1" dirty="0">
              <a:latin typeface="Alef"/>
              <a:ea typeface="Alef"/>
              <a:cs typeface="Alef"/>
              <a:sym typeface="Alef"/>
            </a:endParaRPr>
          </a:p>
        </p:txBody>
      </p:sp>
      <p:sp>
        <p:nvSpPr>
          <p:cNvPr id="84" name="Google Shape;84;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pic>
        <p:nvPicPr>
          <p:cNvPr id="85" name="Google Shape;85;p15"/>
          <p:cNvPicPr preferRelativeResize="0"/>
          <p:nvPr/>
        </p:nvPicPr>
        <p:blipFill>
          <a:blip r:embed="rId3">
            <a:alphaModFix/>
          </a:blip>
          <a:stretch>
            <a:fillRect/>
          </a:stretch>
        </p:blipFill>
        <p:spPr>
          <a:xfrm>
            <a:off x="7022538" y="2337665"/>
            <a:ext cx="2073111" cy="2281575"/>
          </a:xfrm>
          <a:prstGeom prst="rect">
            <a:avLst/>
          </a:prstGeom>
          <a:noFill/>
          <a:ln>
            <a:noFill/>
          </a:ln>
        </p:spPr>
      </p:pic>
      <p:pic>
        <p:nvPicPr>
          <p:cNvPr id="86" name="Google Shape;86;p15"/>
          <p:cNvPicPr preferRelativeResize="0"/>
          <p:nvPr/>
        </p:nvPicPr>
        <p:blipFill>
          <a:blip r:embed="rId4">
            <a:alphaModFix/>
          </a:blip>
          <a:stretch>
            <a:fillRect/>
          </a:stretch>
        </p:blipFill>
        <p:spPr>
          <a:xfrm>
            <a:off x="1" y="2"/>
            <a:ext cx="1012125" cy="118501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7"/>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Precedence Relations</a:t>
            </a:r>
            <a:endParaRPr/>
          </a:p>
        </p:txBody>
      </p:sp>
      <p:sp>
        <p:nvSpPr>
          <p:cNvPr id="101" name="Google Shape;101;p17"/>
          <p:cNvSpPr txBox="1">
            <a:spLocks noGrp="1"/>
          </p:cNvSpPr>
          <p:nvPr>
            <p:ph type="body" idx="1"/>
          </p:nvPr>
        </p:nvSpPr>
        <p:spPr>
          <a:xfrm>
            <a:off x="580550" y="1352550"/>
            <a:ext cx="7078800" cy="31617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a:latin typeface="Alegreya Sans SC"/>
                <a:ea typeface="Alegreya Sans SC"/>
                <a:cs typeface="Alegreya Sans SC"/>
                <a:sym typeface="Alegreya Sans SC"/>
              </a:rPr>
              <a:t>In operator-precedence parsing, we define three disjoint precedence relations between certain pairs of terminals</a:t>
            </a:r>
            <a:endParaRPr>
              <a:latin typeface="Alegreya Sans SC"/>
              <a:ea typeface="Alegreya Sans SC"/>
              <a:cs typeface="Alegreya Sans SC"/>
              <a:sym typeface="Alegreya Sans SC"/>
            </a:endParaRPr>
          </a:p>
          <a:p>
            <a:pPr marL="0" lvl="0" indent="0" algn="l" rtl="0">
              <a:spcBef>
                <a:spcPts val="600"/>
              </a:spcBef>
              <a:spcAft>
                <a:spcPts val="0"/>
              </a:spcAft>
              <a:buNone/>
            </a:pPr>
            <a:r>
              <a:rPr lang="en">
                <a:latin typeface="Alegreya Sans SC"/>
                <a:ea typeface="Alegreya Sans SC"/>
                <a:cs typeface="Alegreya Sans SC"/>
                <a:sym typeface="Alegreya Sans SC"/>
              </a:rPr>
              <a:t>a&lt;b 	‘b' has higher precedence than ‘a’</a:t>
            </a:r>
            <a:endParaRPr>
              <a:latin typeface="Alegreya Sans SC"/>
              <a:ea typeface="Alegreya Sans SC"/>
              <a:cs typeface="Alegreya Sans SC"/>
              <a:sym typeface="Alegreya Sans SC"/>
            </a:endParaRPr>
          </a:p>
          <a:p>
            <a:pPr marL="0" lvl="0" indent="0" algn="l" rtl="0">
              <a:spcBef>
                <a:spcPts val="600"/>
              </a:spcBef>
              <a:spcAft>
                <a:spcPts val="0"/>
              </a:spcAft>
              <a:buNone/>
            </a:pPr>
            <a:r>
              <a:rPr lang="en">
                <a:latin typeface="Alegreya Sans SC"/>
                <a:ea typeface="Alegreya Sans SC"/>
                <a:cs typeface="Alegreya Sans SC"/>
                <a:sym typeface="Alegreya Sans SC"/>
              </a:rPr>
              <a:t>a=b 	‘b’ has same precedence as ‘a’</a:t>
            </a:r>
            <a:endParaRPr>
              <a:latin typeface="Alegreya Sans SC"/>
              <a:ea typeface="Alegreya Sans SC"/>
              <a:cs typeface="Alegreya Sans SC"/>
              <a:sym typeface="Alegreya Sans SC"/>
            </a:endParaRPr>
          </a:p>
          <a:p>
            <a:pPr marL="0" lvl="0" indent="0" algn="l" rtl="0">
              <a:spcBef>
                <a:spcPts val="600"/>
              </a:spcBef>
              <a:spcAft>
                <a:spcPts val="0"/>
              </a:spcAft>
              <a:buNone/>
            </a:pPr>
            <a:r>
              <a:rPr lang="en">
                <a:latin typeface="Alegreya Sans SC"/>
                <a:ea typeface="Alegreya Sans SC"/>
                <a:cs typeface="Alegreya Sans SC"/>
                <a:sym typeface="Alegreya Sans SC"/>
              </a:rPr>
              <a:t>a&gt;b 	‘b’ has lower precedence than ‘a’</a:t>
            </a:r>
            <a:endParaRPr>
              <a:latin typeface="Alegreya Sans SC"/>
              <a:ea typeface="Alegreya Sans SC"/>
              <a:cs typeface="Alegreya Sans SC"/>
              <a:sym typeface="Alegreya Sans SC"/>
            </a:endParaRPr>
          </a:p>
          <a:p>
            <a:pPr marL="0" lvl="0" indent="0" algn="l" rtl="0">
              <a:spcBef>
                <a:spcPts val="600"/>
              </a:spcBef>
              <a:spcAft>
                <a:spcPts val="0"/>
              </a:spcAft>
              <a:buNone/>
            </a:pPr>
            <a:r>
              <a:rPr lang="en">
                <a:latin typeface="Alegreya Sans SC"/>
                <a:ea typeface="Alegreya Sans SC"/>
                <a:cs typeface="Alegreya Sans SC"/>
                <a:sym typeface="Alegreya Sans SC"/>
              </a:rPr>
              <a:t> </a:t>
            </a:r>
            <a:endParaRPr>
              <a:latin typeface="Alegreya Sans SC"/>
              <a:ea typeface="Alegreya Sans SC"/>
              <a:cs typeface="Alegreya Sans SC"/>
              <a:sym typeface="Alegreya Sans SC"/>
            </a:endParaRPr>
          </a:p>
        </p:txBody>
      </p:sp>
      <p:sp>
        <p:nvSpPr>
          <p:cNvPr id="102" name="Google Shape;102;p1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grpSp>
        <p:nvGrpSpPr>
          <p:cNvPr id="103" name="Google Shape;103;p17"/>
          <p:cNvGrpSpPr/>
          <p:nvPr/>
        </p:nvGrpSpPr>
        <p:grpSpPr>
          <a:xfrm>
            <a:off x="58234" y="6"/>
            <a:ext cx="445753" cy="445545"/>
            <a:chOff x="7804870" y="2682313"/>
            <a:chExt cx="720118" cy="719782"/>
          </a:xfrm>
        </p:grpSpPr>
        <p:sp>
          <p:nvSpPr>
            <p:cNvPr id="104" name="Google Shape;104;p17"/>
            <p:cNvSpPr/>
            <p:nvPr/>
          </p:nvSpPr>
          <p:spPr>
            <a:xfrm>
              <a:off x="7804870" y="2922841"/>
              <a:ext cx="256443" cy="407568"/>
            </a:xfrm>
            <a:custGeom>
              <a:avLst/>
              <a:gdLst/>
              <a:ahLst/>
              <a:cxnLst/>
              <a:rect l="l" t="t" r="r" b="b"/>
              <a:pathLst>
                <a:path w="376" h="598" extrusionOk="0">
                  <a:moveTo>
                    <a:pt x="242" y="519"/>
                  </a:moveTo>
                  <a:cubicBezTo>
                    <a:pt x="234" y="513"/>
                    <a:pt x="229" y="503"/>
                    <a:pt x="228" y="493"/>
                  </a:cubicBezTo>
                  <a:cubicBezTo>
                    <a:pt x="227" y="477"/>
                    <a:pt x="233" y="460"/>
                    <a:pt x="244" y="445"/>
                  </a:cubicBezTo>
                  <a:cubicBezTo>
                    <a:pt x="255" y="430"/>
                    <a:pt x="269" y="420"/>
                    <a:pt x="284" y="416"/>
                  </a:cubicBezTo>
                  <a:cubicBezTo>
                    <a:pt x="294" y="413"/>
                    <a:pt x="305" y="415"/>
                    <a:pt x="313" y="421"/>
                  </a:cubicBezTo>
                  <a:cubicBezTo>
                    <a:pt x="316" y="424"/>
                    <a:pt x="319" y="427"/>
                    <a:pt x="321" y="430"/>
                  </a:cubicBezTo>
                  <a:cubicBezTo>
                    <a:pt x="326" y="437"/>
                    <a:pt x="335" y="437"/>
                    <a:pt x="340" y="430"/>
                  </a:cubicBezTo>
                  <a:cubicBezTo>
                    <a:pt x="372" y="386"/>
                    <a:pt x="372" y="386"/>
                    <a:pt x="372" y="386"/>
                  </a:cubicBezTo>
                  <a:cubicBezTo>
                    <a:pt x="376" y="381"/>
                    <a:pt x="375" y="374"/>
                    <a:pt x="370" y="371"/>
                  </a:cubicBezTo>
                  <a:cubicBezTo>
                    <a:pt x="313" y="325"/>
                    <a:pt x="276" y="254"/>
                    <a:pt x="276" y="175"/>
                  </a:cubicBezTo>
                  <a:cubicBezTo>
                    <a:pt x="276" y="157"/>
                    <a:pt x="278" y="140"/>
                    <a:pt x="281" y="124"/>
                  </a:cubicBezTo>
                  <a:cubicBezTo>
                    <a:pt x="283" y="118"/>
                    <a:pt x="279" y="112"/>
                    <a:pt x="274" y="111"/>
                  </a:cubicBezTo>
                  <a:cubicBezTo>
                    <a:pt x="177" y="79"/>
                    <a:pt x="177" y="79"/>
                    <a:pt x="177" y="79"/>
                  </a:cubicBezTo>
                  <a:cubicBezTo>
                    <a:pt x="175" y="77"/>
                    <a:pt x="173" y="74"/>
                    <a:pt x="174" y="71"/>
                  </a:cubicBezTo>
                  <a:cubicBezTo>
                    <a:pt x="176" y="64"/>
                    <a:pt x="178" y="58"/>
                    <a:pt x="185" y="56"/>
                  </a:cubicBezTo>
                  <a:cubicBezTo>
                    <a:pt x="189" y="55"/>
                    <a:pt x="193" y="55"/>
                    <a:pt x="197" y="54"/>
                  </a:cubicBezTo>
                  <a:cubicBezTo>
                    <a:pt x="209" y="50"/>
                    <a:pt x="215" y="38"/>
                    <a:pt x="208" y="27"/>
                  </a:cubicBezTo>
                  <a:cubicBezTo>
                    <a:pt x="201" y="16"/>
                    <a:pt x="189" y="9"/>
                    <a:pt x="177" y="5"/>
                  </a:cubicBezTo>
                  <a:cubicBezTo>
                    <a:pt x="165" y="1"/>
                    <a:pt x="151" y="0"/>
                    <a:pt x="139" y="5"/>
                  </a:cubicBezTo>
                  <a:cubicBezTo>
                    <a:pt x="127" y="9"/>
                    <a:pt x="124" y="23"/>
                    <a:pt x="132" y="32"/>
                  </a:cubicBezTo>
                  <a:cubicBezTo>
                    <a:pt x="135" y="36"/>
                    <a:pt x="138" y="38"/>
                    <a:pt x="140" y="42"/>
                  </a:cubicBezTo>
                  <a:cubicBezTo>
                    <a:pt x="145" y="48"/>
                    <a:pt x="143" y="54"/>
                    <a:pt x="141" y="60"/>
                  </a:cubicBezTo>
                  <a:cubicBezTo>
                    <a:pt x="140" y="63"/>
                    <a:pt x="136" y="65"/>
                    <a:pt x="133" y="65"/>
                  </a:cubicBezTo>
                  <a:cubicBezTo>
                    <a:pt x="32" y="32"/>
                    <a:pt x="32" y="32"/>
                    <a:pt x="32" y="32"/>
                  </a:cubicBezTo>
                  <a:cubicBezTo>
                    <a:pt x="26" y="30"/>
                    <a:pt x="19" y="34"/>
                    <a:pt x="17" y="40"/>
                  </a:cubicBezTo>
                  <a:cubicBezTo>
                    <a:pt x="6" y="83"/>
                    <a:pt x="0" y="128"/>
                    <a:pt x="0" y="175"/>
                  </a:cubicBezTo>
                  <a:cubicBezTo>
                    <a:pt x="0" y="345"/>
                    <a:pt x="81" y="497"/>
                    <a:pt x="207" y="594"/>
                  </a:cubicBezTo>
                  <a:cubicBezTo>
                    <a:pt x="212" y="598"/>
                    <a:pt x="219" y="597"/>
                    <a:pt x="223" y="591"/>
                  </a:cubicBezTo>
                  <a:cubicBezTo>
                    <a:pt x="259" y="542"/>
                    <a:pt x="259" y="542"/>
                    <a:pt x="259" y="542"/>
                  </a:cubicBezTo>
                  <a:cubicBezTo>
                    <a:pt x="264" y="535"/>
                    <a:pt x="260" y="526"/>
                    <a:pt x="253" y="524"/>
                  </a:cubicBezTo>
                  <a:cubicBezTo>
                    <a:pt x="249" y="523"/>
                    <a:pt x="245" y="521"/>
                    <a:pt x="242" y="51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5" name="Google Shape;105;p17"/>
            <p:cNvSpPr/>
            <p:nvPr/>
          </p:nvSpPr>
          <p:spPr>
            <a:xfrm>
              <a:off x="7823833" y="2682313"/>
              <a:ext cx="377215" cy="304549"/>
            </a:xfrm>
            <a:custGeom>
              <a:avLst/>
              <a:gdLst/>
              <a:ahLst/>
              <a:cxnLst/>
              <a:rect l="l" t="t" r="r" b="b"/>
              <a:pathLst>
                <a:path w="553" h="447" extrusionOk="0">
                  <a:moveTo>
                    <a:pt x="84" y="362"/>
                  </a:moveTo>
                  <a:cubicBezTo>
                    <a:pt x="87" y="352"/>
                    <a:pt x="95" y="344"/>
                    <a:pt x="105" y="340"/>
                  </a:cubicBezTo>
                  <a:cubicBezTo>
                    <a:pt x="119" y="335"/>
                    <a:pt x="137" y="335"/>
                    <a:pt x="154" y="341"/>
                  </a:cubicBezTo>
                  <a:cubicBezTo>
                    <a:pt x="172" y="346"/>
                    <a:pt x="187" y="357"/>
                    <a:pt x="195" y="370"/>
                  </a:cubicBezTo>
                  <a:cubicBezTo>
                    <a:pt x="201" y="379"/>
                    <a:pt x="202" y="390"/>
                    <a:pt x="199" y="399"/>
                  </a:cubicBezTo>
                  <a:cubicBezTo>
                    <a:pt x="198" y="403"/>
                    <a:pt x="196" y="407"/>
                    <a:pt x="193" y="410"/>
                  </a:cubicBezTo>
                  <a:cubicBezTo>
                    <a:pt x="188" y="416"/>
                    <a:pt x="191" y="425"/>
                    <a:pt x="199" y="428"/>
                  </a:cubicBezTo>
                  <a:cubicBezTo>
                    <a:pt x="250" y="445"/>
                    <a:pt x="250" y="445"/>
                    <a:pt x="250" y="445"/>
                  </a:cubicBezTo>
                  <a:cubicBezTo>
                    <a:pt x="256" y="447"/>
                    <a:pt x="263" y="444"/>
                    <a:pt x="265" y="438"/>
                  </a:cubicBezTo>
                  <a:cubicBezTo>
                    <a:pt x="298" y="352"/>
                    <a:pt x="377" y="288"/>
                    <a:pt x="472" y="277"/>
                  </a:cubicBezTo>
                  <a:cubicBezTo>
                    <a:pt x="478" y="277"/>
                    <a:pt x="482" y="272"/>
                    <a:pt x="482" y="266"/>
                  </a:cubicBezTo>
                  <a:cubicBezTo>
                    <a:pt x="482" y="165"/>
                    <a:pt x="482" y="165"/>
                    <a:pt x="482" y="165"/>
                  </a:cubicBezTo>
                  <a:cubicBezTo>
                    <a:pt x="483" y="162"/>
                    <a:pt x="486" y="159"/>
                    <a:pt x="489" y="159"/>
                  </a:cubicBezTo>
                  <a:cubicBezTo>
                    <a:pt x="496" y="158"/>
                    <a:pt x="502" y="159"/>
                    <a:pt x="507" y="165"/>
                  </a:cubicBezTo>
                  <a:cubicBezTo>
                    <a:pt x="509" y="168"/>
                    <a:pt x="511" y="172"/>
                    <a:pt x="513" y="176"/>
                  </a:cubicBezTo>
                  <a:cubicBezTo>
                    <a:pt x="520" y="186"/>
                    <a:pt x="533" y="187"/>
                    <a:pt x="541" y="178"/>
                  </a:cubicBezTo>
                  <a:cubicBezTo>
                    <a:pt x="549" y="168"/>
                    <a:pt x="553" y="154"/>
                    <a:pt x="552" y="141"/>
                  </a:cubicBezTo>
                  <a:cubicBezTo>
                    <a:pt x="553" y="128"/>
                    <a:pt x="549" y="115"/>
                    <a:pt x="541" y="105"/>
                  </a:cubicBezTo>
                  <a:cubicBezTo>
                    <a:pt x="533" y="95"/>
                    <a:pt x="520" y="96"/>
                    <a:pt x="513" y="107"/>
                  </a:cubicBezTo>
                  <a:cubicBezTo>
                    <a:pt x="511" y="111"/>
                    <a:pt x="509" y="114"/>
                    <a:pt x="507" y="118"/>
                  </a:cubicBezTo>
                  <a:cubicBezTo>
                    <a:pt x="502" y="124"/>
                    <a:pt x="496" y="124"/>
                    <a:pt x="489" y="124"/>
                  </a:cubicBezTo>
                  <a:cubicBezTo>
                    <a:pt x="486" y="124"/>
                    <a:pt x="483" y="121"/>
                    <a:pt x="482" y="118"/>
                  </a:cubicBezTo>
                  <a:cubicBezTo>
                    <a:pt x="482" y="12"/>
                    <a:pt x="482" y="12"/>
                    <a:pt x="482" y="12"/>
                  </a:cubicBezTo>
                  <a:cubicBezTo>
                    <a:pt x="482" y="5"/>
                    <a:pt x="477" y="0"/>
                    <a:pt x="470" y="0"/>
                  </a:cubicBezTo>
                  <a:cubicBezTo>
                    <a:pt x="253" y="12"/>
                    <a:pt x="71" y="155"/>
                    <a:pt x="2" y="352"/>
                  </a:cubicBezTo>
                  <a:cubicBezTo>
                    <a:pt x="0" y="358"/>
                    <a:pt x="3" y="364"/>
                    <a:pt x="9" y="366"/>
                  </a:cubicBezTo>
                  <a:cubicBezTo>
                    <a:pt x="68" y="385"/>
                    <a:pt x="68" y="385"/>
                    <a:pt x="68" y="385"/>
                  </a:cubicBezTo>
                  <a:cubicBezTo>
                    <a:pt x="75" y="388"/>
                    <a:pt x="83" y="382"/>
                    <a:pt x="82" y="374"/>
                  </a:cubicBezTo>
                  <a:cubicBezTo>
                    <a:pt x="82" y="370"/>
                    <a:pt x="83" y="366"/>
                    <a:pt x="84" y="36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6" name="Google Shape;106;p17"/>
            <p:cNvSpPr/>
            <p:nvPr/>
          </p:nvSpPr>
          <p:spPr>
            <a:xfrm>
              <a:off x="8277575" y="2932985"/>
              <a:ext cx="247414" cy="390661"/>
            </a:xfrm>
            <a:custGeom>
              <a:avLst/>
              <a:gdLst/>
              <a:ahLst/>
              <a:cxnLst/>
              <a:rect l="l" t="t" r="r" b="b"/>
              <a:pathLst>
                <a:path w="363" h="573" extrusionOk="0">
                  <a:moveTo>
                    <a:pt x="268" y="20"/>
                  </a:moveTo>
                  <a:cubicBezTo>
                    <a:pt x="261" y="23"/>
                    <a:pt x="258" y="32"/>
                    <a:pt x="263" y="38"/>
                  </a:cubicBezTo>
                  <a:cubicBezTo>
                    <a:pt x="266" y="42"/>
                    <a:pt x="268" y="45"/>
                    <a:pt x="269" y="49"/>
                  </a:cubicBezTo>
                  <a:cubicBezTo>
                    <a:pt x="272" y="59"/>
                    <a:pt x="270" y="70"/>
                    <a:pt x="265" y="79"/>
                  </a:cubicBezTo>
                  <a:cubicBezTo>
                    <a:pt x="256" y="92"/>
                    <a:pt x="242" y="102"/>
                    <a:pt x="224" y="107"/>
                  </a:cubicBezTo>
                  <a:cubicBezTo>
                    <a:pt x="207" y="113"/>
                    <a:pt x="189" y="114"/>
                    <a:pt x="174" y="108"/>
                  </a:cubicBezTo>
                  <a:cubicBezTo>
                    <a:pt x="165" y="104"/>
                    <a:pt x="157" y="96"/>
                    <a:pt x="154" y="86"/>
                  </a:cubicBezTo>
                  <a:cubicBezTo>
                    <a:pt x="153" y="83"/>
                    <a:pt x="152" y="79"/>
                    <a:pt x="152" y="75"/>
                  </a:cubicBezTo>
                  <a:cubicBezTo>
                    <a:pt x="152" y="67"/>
                    <a:pt x="145" y="60"/>
                    <a:pt x="137" y="63"/>
                  </a:cubicBezTo>
                  <a:cubicBezTo>
                    <a:pt x="85" y="80"/>
                    <a:pt x="85" y="80"/>
                    <a:pt x="85" y="80"/>
                  </a:cubicBezTo>
                  <a:cubicBezTo>
                    <a:pt x="80" y="82"/>
                    <a:pt x="76" y="88"/>
                    <a:pt x="78" y="94"/>
                  </a:cubicBezTo>
                  <a:cubicBezTo>
                    <a:pt x="84" y="115"/>
                    <a:pt x="87" y="137"/>
                    <a:pt x="87" y="160"/>
                  </a:cubicBezTo>
                  <a:cubicBezTo>
                    <a:pt x="87" y="233"/>
                    <a:pt x="55" y="299"/>
                    <a:pt x="5" y="345"/>
                  </a:cubicBezTo>
                  <a:cubicBezTo>
                    <a:pt x="0" y="349"/>
                    <a:pt x="0" y="356"/>
                    <a:pt x="3" y="361"/>
                  </a:cubicBezTo>
                  <a:cubicBezTo>
                    <a:pt x="63" y="443"/>
                    <a:pt x="63" y="443"/>
                    <a:pt x="63" y="443"/>
                  </a:cubicBezTo>
                  <a:cubicBezTo>
                    <a:pt x="63" y="446"/>
                    <a:pt x="63" y="449"/>
                    <a:pt x="61" y="452"/>
                  </a:cubicBezTo>
                  <a:cubicBezTo>
                    <a:pt x="55" y="456"/>
                    <a:pt x="50" y="459"/>
                    <a:pt x="43" y="457"/>
                  </a:cubicBezTo>
                  <a:cubicBezTo>
                    <a:pt x="39" y="456"/>
                    <a:pt x="35" y="453"/>
                    <a:pt x="32" y="452"/>
                  </a:cubicBezTo>
                  <a:cubicBezTo>
                    <a:pt x="20" y="447"/>
                    <a:pt x="8" y="454"/>
                    <a:pt x="7" y="467"/>
                  </a:cubicBezTo>
                  <a:cubicBezTo>
                    <a:pt x="6" y="479"/>
                    <a:pt x="12" y="493"/>
                    <a:pt x="20" y="503"/>
                  </a:cubicBezTo>
                  <a:cubicBezTo>
                    <a:pt x="27" y="513"/>
                    <a:pt x="38" y="523"/>
                    <a:pt x="50" y="526"/>
                  </a:cubicBezTo>
                  <a:cubicBezTo>
                    <a:pt x="62" y="529"/>
                    <a:pt x="73" y="520"/>
                    <a:pt x="72" y="507"/>
                  </a:cubicBezTo>
                  <a:cubicBezTo>
                    <a:pt x="72" y="503"/>
                    <a:pt x="71" y="499"/>
                    <a:pt x="70" y="495"/>
                  </a:cubicBezTo>
                  <a:cubicBezTo>
                    <a:pt x="70" y="487"/>
                    <a:pt x="75" y="484"/>
                    <a:pt x="81" y="480"/>
                  </a:cubicBezTo>
                  <a:cubicBezTo>
                    <a:pt x="84" y="478"/>
                    <a:pt x="88" y="479"/>
                    <a:pt x="90" y="481"/>
                  </a:cubicBezTo>
                  <a:cubicBezTo>
                    <a:pt x="153" y="566"/>
                    <a:pt x="153" y="566"/>
                    <a:pt x="153" y="566"/>
                  </a:cubicBezTo>
                  <a:cubicBezTo>
                    <a:pt x="156" y="572"/>
                    <a:pt x="164" y="573"/>
                    <a:pt x="169" y="569"/>
                  </a:cubicBezTo>
                  <a:cubicBezTo>
                    <a:pt x="287" y="472"/>
                    <a:pt x="363" y="324"/>
                    <a:pt x="363" y="160"/>
                  </a:cubicBezTo>
                  <a:cubicBezTo>
                    <a:pt x="363" y="107"/>
                    <a:pt x="355" y="57"/>
                    <a:pt x="341" y="9"/>
                  </a:cubicBezTo>
                  <a:cubicBezTo>
                    <a:pt x="339" y="3"/>
                    <a:pt x="333" y="0"/>
                    <a:pt x="327" y="1"/>
                  </a:cubicBezTo>
                  <a:lnTo>
                    <a:pt x="268" y="2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7" name="Google Shape;107;p17"/>
            <p:cNvSpPr/>
            <p:nvPr/>
          </p:nvSpPr>
          <p:spPr>
            <a:xfrm>
              <a:off x="8166284" y="2682313"/>
              <a:ext cx="336357" cy="315595"/>
            </a:xfrm>
            <a:custGeom>
              <a:avLst/>
              <a:gdLst/>
              <a:ahLst/>
              <a:cxnLst/>
              <a:rect l="l" t="t" r="r" b="b"/>
              <a:pathLst>
                <a:path w="493" h="463" extrusionOk="0">
                  <a:moveTo>
                    <a:pt x="27" y="81"/>
                  </a:moveTo>
                  <a:cubicBezTo>
                    <a:pt x="37" y="81"/>
                    <a:pt x="47" y="86"/>
                    <a:pt x="54" y="94"/>
                  </a:cubicBezTo>
                  <a:cubicBezTo>
                    <a:pt x="64" y="106"/>
                    <a:pt x="69" y="123"/>
                    <a:pt x="69" y="141"/>
                  </a:cubicBezTo>
                  <a:cubicBezTo>
                    <a:pt x="69" y="160"/>
                    <a:pt x="64" y="177"/>
                    <a:pt x="54" y="189"/>
                  </a:cubicBezTo>
                  <a:cubicBezTo>
                    <a:pt x="47" y="197"/>
                    <a:pt x="37" y="202"/>
                    <a:pt x="27" y="202"/>
                  </a:cubicBezTo>
                  <a:cubicBezTo>
                    <a:pt x="23" y="202"/>
                    <a:pt x="19" y="201"/>
                    <a:pt x="15" y="200"/>
                  </a:cubicBezTo>
                  <a:cubicBezTo>
                    <a:pt x="8" y="197"/>
                    <a:pt x="0" y="202"/>
                    <a:pt x="0" y="210"/>
                  </a:cubicBezTo>
                  <a:cubicBezTo>
                    <a:pt x="0" y="265"/>
                    <a:pt x="0" y="265"/>
                    <a:pt x="0" y="265"/>
                  </a:cubicBezTo>
                  <a:cubicBezTo>
                    <a:pt x="0" y="271"/>
                    <a:pt x="5" y="276"/>
                    <a:pt x="11" y="276"/>
                  </a:cubicBezTo>
                  <a:cubicBezTo>
                    <a:pt x="107" y="281"/>
                    <a:pt x="189" y="340"/>
                    <a:pt x="227" y="423"/>
                  </a:cubicBezTo>
                  <a:cubicBezTo>
                    <a:pt x="230" y="429"/>
                    <a:pt x="236" y="432"/>
                    <a:pt x="241" y="430"/>
                  </a:cubicBezTo>
                  <a:cubicBezTo>
                    <a:pt x="338" y="398"/>
                    <a:pt x="338" y="398"/>
                    <a:pt x="338" y="398"/>
                  </a:cubicBezTo>
                  <a:cubicBezTo>
                    <a:pt x="341" y="399"/>
                    <a:pt x="344" y="400"/>
                    <a:pt x="346" y="403"/>
                  </a:cubicBezTo>
                  <a:cubicBezTo>
                    <a:pt x="348" y="410"/>
                    <a:pt x="350" y="416"/>
                    <a:pt x="345" y="422"/>
                  </a:cubicBezTo>
                  <a:cubicBezTo>
                    <a:pt x="343" y="425"/>
                    <a:pt x="339" y="428"/>
                    <a:pt x="337" y="431"/>
                  </a:cubicBezTo>
                  <a:cubicBezTo>
                    <a:pt x="329" y="441"/>
                    <a:pt x="332" y="454"/>
                    <a:pt x="344" y="459"/>
                  </a:cubicBezTo>
                  <a:cubicBezTo>
                    <a:pt x="355" y="463"/>
                    <a:pt x="369" y="462"/>
                    <a:pt x="382" y="458"/>
                  </a:cubicBezTo>
                  <a:cubicBezTo>
                    <a:pt x="394" y="454"/>
                    <a:pt x="406" y="447"/>
                    <a:pt x="413" y="436"/>
                  </a:cubicBezTo>
                  <a:cubicBezTo>
                    <a:pt x="420" y="426"/>
                    <a:pt x="414" y="413"/>
                    <a:pt x="402" y="410"/>
                  </a:cubicBezTo>
                  <a:cubicBezTo>
                    <a:pt x="398" y="409"/>
                    <a:pt x="394" y="408"/>
                    <a:pt x="390" y="407"/>
                  </a:cubicBezTo>
                  <a:cubicBezTo>
                    <a:pt x="383" y="405"/>
                    <a:pt x="380" y="399"/>
                    <a:pt x="379" y="393"/>
                  </a:cubicBezTo>
                  <a:cubicBezTo>
                    <a:pt x="378" y="389"/>
                    <a:pt x="380" y="386"/>
                    <a:pt x="382" y="384"/>
                  </a:cubicBezTo>
                  <a:cubicBezTo>
                    <a:pt x="483" y="351"/>
                    <a:pt x="483" y="351"/>
                    <a:pt x="483" y="351"/>
                  </a:cubicBezTo>
                  <a:cubicBezTo>
                    <a:pt x="489" y="349"/>
                    <a:pt x="493" y="342"/>
                    <a:pt x="490" y="336"/>
                  </a:cubicBezTo>
                  <a:cubicBezTo>
                    <a:pt x="415" y="143"/>
                    <a:pt x="230" y="5"/>
                    <a:pt x="11" y="0"/>
                  </a:cubicBezTo>
                  <a:cubicBezTo>
                    <a:pt x="5" y="0"/>
                    <a:pt x="0" y="5"/>
                    <a:pt x="0" y="11"/>
                  </a:cubicBezTo>
                  <a:cubicBezTo>
                    <a:pt x="0" y="72"/>
                    <a:pt x="0" y="72"/>
                    <a:pt x="0" y="72"/>
                  </a:cubicBezTo>
                  <a:cubicBezTo>
                    <a:pt x="0" y="80"/>
                    <a:pt x="8" y="86"/>
                    <a:pt x="15" y="83"/>
                  </a:cubicBezTo>
                  <a:cubicBezTo>
                    <a:pt x="19" y="82"/>
                    <a:pt x="23" y="81"/>
                    <a:pt x="27"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8" name="Google Shape;108;p17"/>
            <p:cNvSpPr/>
            <p:nvPr/>
          </p:nvSpPr>
          <p:spPr>
            <a:xfrm>
              <a:off x="7965147" y="3183207"/>
              <a:ext cx="408594" cy="218887"/>
            </a:xfrm>
            <a:custGeom>
              <a:avLst/>
              <a:gdLst/>
              <a:ahLst/>
              <a:cxnLst/>
              <a:rect l="l" t="t" r="r" b="b"/>
              <a:pathLst>
                <a:path w="599" h="321" extrusionOk="0">
                  <a:moveTo>
                    <a:pt x="532" y="171"/>
                  </a:moveTo>
                  <a:cubicBezTo>
                    <a:pt x="524" y="177"/>
                    <a:pt x="513" y="179"/>
                    <a:pt x="503" y="176"/>
                  </a:cubicBezTo>
                  <a:cubicBezTo>
                    <a:pt x="488" y="172"/>
                    <a:pt x="474" y="162"/>
                    <a:pt x="463" y="147"/>
                  </a:cubicBezTo>
                  <a:cubicBezTo>
                    <a:pt x="452" y="132"/>
                    <a:pt x="446" y="115"/>
                    <a:pt x="447" y="99"/>
                  </a:cubicBezTo>
                  <a:cubicBezTo>
                    <a:pt x="448" y="89"/>
                    <a:pt x="453" y="79"/>
                    <a:pt x="461" y="73"/>
                  </a:cubicBezTo>
                  <a:cubicBezTo>
                    <a:pt x="464" y="71"/>
                    <a:pt x="468" y="69"/>
                    <a:pt x="472" y="68"/>
                  </a:cubicBezTo>
                  <a:cubicBezTo>
                    <a:pt x="479" y="66"/>
                    <a:pt x="483" y="57"/>
                    <a:pt x="478" y="50"/>
                  </a:cubicBezTo>
                  <a:cubicBezTo>
                    <a:pt x="446" y="6"/>
                    <a:pt x="446" y="6"/>
                    <a:pt x="446" y="6"/>
                  </a:cubicBezTo>
                  <a:cubicBezTo>
                    <a:pt x="442" y="1"/>
                    <a:pt x="436" y="0"/>
                    <a:pt x="431" y="3"/>
                  </a:cubicBezTo>
                  <a:cubicBezTo>
                    <a:pt x="391" y="29"/>
                    <a:pt x="344" y="44"/>
                    <a:pt x="293" y="44"/>
                  </a:cubicBezTo>
                  <a:cubicBezTo>
                    <a:pt x="248" y="44"/>
                    <a:pt x="205" y="32"/>
                    <a:pt x="168" y="11"/>
                  </a:cubicBezTo>
                  <a:cubicBezTo>
                    <a:pt x="163" y="8"/>
                    <a:pt x="157" y="10"/>
                    <a:pt x="154" y="15"/>
                  </a:cubicBezTo>
                  <a:cubicBezTo>
                    <a:pt x="94" y="97"/>
                    <a:pt x="94" y="97"/>
                    <a:pt x="94" y="97"/>
                  </a:cubicBezTo>
                  <a:cubicBezTo>
                    <a:pt x="91" y="98"/>
                    <a:pt x="88" y="99"/>
                    <a:pt x="85" y="97"/>
                  </a:cubicBezTo>
                  <a:cubicBezTo>
                    <a:pt x="79" y="93"/>
                    <a:pt x="74" y="90"/>
                    <a:pt x="74" y="82"/>
                  </a:cubicBezTo>
                  <a:cubicBezTo>
                    <a:pt x="74" y="78"/>
                    <a:pt x="75" y="74"/>
                    <a:pt x="76" y="70"/>
                  </a:cubicBezTo>
                  <a:cubicBezTo>
                    <a:pt x="77" y="57"/>
                    <a:pt x="66" y="48"/>
                    <a:pt x="54" y="51"/>
                  </a:cubicBezTo>
                  <a:cubicBezTo>
                    <a:pt x="42" y="54"/>
                    <a:pt x="31" y="64"/>
                    <a:pt x="24" y="74"/>
                  </a:cubicBezTo>
                  <a:cubicBezTo>
                    <a:pt x="16" y="85"/>
                    <a:pt x="10" y="98"/>
                    <a:pt x="11" y="110"/>
                  </a:cubicBezTo>
                  <a:cubicBezTo>
                    <a:pt x="12" y="123"/>
                    <a:pt x="24" y="130"/>
                    <a:pt x="35" y="125"/>
                  </a:cubicBezTo>
                  <a:cubicBezTo>
                    <a:pt x="39" y="124"/>
                    <a:pt x="43" y="121"/>
                    <a:pt x="47" y="120"/>
                  </a:cubicBezTo>
                  <a:cubicBezTo>
                    <a:pt x="54" y="118"/>
                    <a:pt x="59" y="121"/>
                    <a:pt x="64" y="125"/>
                  </a:cubicBezTo>
                  <a:cubicBezTo>
                    <a:pt x="67" y="128"/>
                    <a:pt x="67" y="131"/>
                    <a:pt x="67" y="135"/>
                  </a:cubicBezTo>
                  <a:cubicBezTo>
                    <a:pt x="4" y="220"/>
                    <a:pt x="4" y="220"/>
                    <a:pt x="4" y="220"/>
                  </a:cubicBezTo>
                  <a:cubicBezTo>
                    <a:pt x="0" y="226"/>
                    <a:pt x="2" y="233"/>
                    <a:pt x="7" y="237"/>
                  </a:cubicBezTo>
                  <a:cubicBezTo>
                    <a:pt x="90" y="290"/>
                    <a:pt x="188" y="321"/>
                    <a:pt x="293" y="321"/>
                  </a:cubicBezTo>
                  <a:cubicBezTo>
                    <a:pt x="404" y="321"/>
                    <a:pt x="507" y="286"/>
                    <a:pt x="593" y="227"/>
                  </a:cubicBezTo>
                  <a:cubicBezTo>
                    <a:pt x="598" y="224"/>
                    <a:pt x="599" y="216"/>
                    <a:pt x="595" y="211"/>
                  </a:cubicBezTo>
                  <a:cubicBezTo>
                    <a:pt x="559" y="162"/>
                    <a:pt x="559" y="162"/>
                    <a:pt x="559" y="162"/>
                  </a:cubicBezTo>
                  <a:cubicBezTo>
                    <a:pt x="555" y="155"/>
                    <a:pt x="545" y="156"/>
                    <a:pt x="541" y="162"/>
                  </a:cubicBezTo>
                  <a:cubicBezTo>
                    <a:pt x="538" y="166"/>
                    <a:pt x="535" y="169"/>
                    <a:pt x="532" y="17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9" name="Google Shape;109;p17"/>
          <p:cNvGrpSpPr/>
          <p:nvPr/>
        </p:nvGrpSpPr>
        <p:grpSpPr>
          <a:xfrm>
            <a:off x="8595326" y="96902"/>
            <a:ext cx="548674" cy="543278"/>
            <a:chOff x="8841135" y="2681940"/>
            <a:chExt cx="720990" cy="720527"/>
          </a:xfrm>
        </p:grpSpPr>
        <p:sp>
          <p:nvSpPr>
            <p:cNvPr id="110" name="Google Shape;110;p17"/>
            <p:cNvSpPr/>
            <p:nvPr/>
          </p:nvSpPr>
          <p:spPr>
            <a:xfrm>
              <a:off x="8841135" y="2874744"/>
              <a:ext cx="210627" cy="348807"/>
            </a:xfrm>
            <a:custGeom>
              <a:avLst/>
              <a:gdLst/>
              <a:ahLst/>
              <a:cxnLst/>
              <a:rect l="l" t="t" r="r" b="b"/>
              <a:pathLst>
                <a:path w="312" h="516" extrusionOk="0">
                  <a:moveTo>
                    <a:pt x="131" y="453"/>
                  </a:moveTo>
                  <a:cubicBezTo>
                    <a:pt x="126" y="444"/>
                    <a:pt x="125" y="433"/>
                    <a:pt x="128" y="423"/>
                  </a:cubicBezTo>
                  <a:cubicBezTo>
                    <a:pt x="134" y="408"/>
                    <a:pt x="146" y="395"/>
                    <a:pt x="162" y="385"/>
                  </a:cubicBezTo>
                  <a:cubicBezTo>
                    <a:pt x="178" y="375"/>
                    <a:pt x="195" y="371"/>
                    <a:pt x="211" y="374"/>
                  </a:cubicBezTo>
                  <a:cubicBezTo>
                    <a:pt x="222" y="375"/>
                    <a:pt x="231" y="382"/>
                    <a:pt x="236" y="390"/>
                  </a:cubicBezTo>
                  <a:cubicBezTo>
                    <a:pt x="238" y="394"/>
                    <a:pt x="240" y="399"/>
                    <a:pt x="240" y="403"/>
                  </a:cubicBezTo>
                  <a:cubicBezTo>
                    <a:pt x="241" y="410"/>
                    <a:pt x="249" y="415"/>
                    <a:pt x="256" y="411"/>
                  </a:cubicBezTo>
                  <a:cubicBezTo>
                    <a:pt x="306" y="381"/>
                    <a:pt x="306" y="381"/>
                    <a:pt x="306" y="381"/>
                  </a:cubicBezTo>
                  <a:cubicBezTo>
                    <a:pt x="311" y="378"/>
                    <a:pt x="312" y="372"/>
                    <a:pt x="310" y="367"/>
                  </a:cubicBezTo>
                  <a:cubicBezTo>
                    <a:pt x="291" y="333"/>
                    <a:pt x="280" y="293"/>
                    <a:pt x="280" y="251"/>
                  </a:cubicBezTo>
                  <a:cubicBezTo>
                    <a:pt x="279" y="214"/>
                    <a:pt x="287" y="179"/>
                    <a:pt x="300" y="148"/>
                  </a:cubicBezTo>
                  <a:cubicBezTo>
                    <a:pt x="302" y="143"/>
                    <a:pt x="301" y="137"/>
                    <a:pt x="296" y="135"/>
                  </a:cubicBezTo>
                  <a:cubicBezTo>
                    <a:pt x="208" y="85"/>
                    <a:pt x="208" y="85"/>
                    <a:pt x="208" y="85"/>
                  </a:cubicBezTo>
                  <a:cubicBezTo>
                    <a:pt x="206" y="84"/>
                    <a:pt x="204" y="82"/>
                    <a:pt x="204" y="80"/>
                  </a:cubicBezTo>
                  <a:cubicBezTo>
                    <a:pt x="203" y="78"/>
                    <a:pt x="203" y="76"/>
                    <a:pt x="204" y="75"/>
                  </a:cubicBezTo>
                  <a:cubicBezTo>
                    <a:pt x="207" y="69"/>
                    <a:pt x="210" y="63"/>
                    <a:pt x="218" y="62"/>
                  </a:cubicBezTo>
                  <a:cubicBezTo>
                    <a:pt x="222" y="62"/>
                    <a:pt x="226" y="62"/>
                    <a:pt x="230" y="62"/>
                  </a:cubicBezTo>
                  <a:cubicBezTo>
                    <a:pt x="243" y="62"/>
                    <a:pt x="251" y="50"/>
                    <a:pt x="246" y="38"/>
                  </a:cubicBezTo>
                  <a:cubicBezTo>
                    <a:pt x="242" y="26"/>
                    <a:pt x="231" y="17"/>
                    <a:pt x="220" y="11"/>
                  </a:cubicBezTo>
                  <a:cubicBezTo>
                    <a:pt x="209" y="4"/>
                    <a:pt x="195" y="0"/>
                    <a:pt x="182" y="2"/>
                  </a:cubicBezTo>
                  <a:cubicBezTo>
                    <a:pt x="170" y="4"/>
                    <a:pt x="164" y="17"/>
                    <a:pt x="170" y="28"/>
                  </a:cubicBezTo>
                  <a:cubicBezTo>
                    <a:pt x="172" y="32"/>
                    <a:pt x="175" y="35"/>
                    <a:pt x="177" y="39"/>
                  </a:cubicBezTo>
                  <a:cubicBezTo>
                    <a:pt x="180" y="46"/>
                    <a:pt x="177" y="52"/>
                    <a:pt x="173" y="57"/>
                  </a:cubicBezTo>
                  <a:cubicBezTo>
                    <a:pt x="172" y="59"/>
                    <a:pt x="171" y="60"/>
                    <a:pt x="169" y="60"/>
                  </a:cubicBezTo>
                  <a:cubicBezTo>
                    <a:pt x="167" y="61"/>
                    <a:pt x="164" y="61"/>
                    <a:pt x="162" y="59"/>
                  </a:cubicBezTo>
                  <a:cubicBezTo>
                    <a:pt x="70" y="8"/>
                    <a:pt x="70" y="8"/>
                    <a:pt x="70" y="8"/>
                  </a:cubicBezTo>
                  <a:cubicBezTo>
                    <a:pt x="65" y="5"/>
                    <a:pt x="58" y="7"/>
                    <a:pt x="56" y="12"/>
                  </a:cubicBezTo>
                  <a:cubicBezTo>
                    <a:pt x="20" y="85"/>
                    <a:pt x="0" y="167"/>
                    <a:pt x="1" y="254"/>
                  </a:cubicBezTo>
                  <a:cubicBezTo>
                    <a:pt x="2" y="347"/>
                    <a:pt x="26" y="434"/>
                    <a:pt x="69" y="509"/>
                  </a:cubicBezTo>
                  <a:cubicBezTo>
                    <a:pt x="72" y="514"/>
                    <a:pt x="78" y="516"/>
                    <a:pt x="83" y="513"/>
                  </a:cubicBezTo>
                  <a:cubicBezTo>
                    <a:pt x="139" y="480"/>
                    <a:pt x="139" y="480"/>
                    <a:pt x="139" y="480"/>
                  </a:cubicBezTo>
                  <a:cubicBezTo>
                    <a:pt x="146" y="476"/>
                    <a:pt x="146" y="467"/>
                    <a:pt x="140" y="463"/>
                  </a:cubicBezTo>
                  <a:cubicBezTo>
                    <a:pt x="136" y="460"/>
                    <a:pt x="133" y="457"/>
                    <a:pt x="131" y="453"/>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 name="Google Shape;111;p17"/>
            <p:cNvSpPr/>
            <p:nvPr/>
          </p:nvSpPr>
          <p:spPr>
            <a:xfrm>
              <a:off x="8899694" y="3138374"/>
              <a:ext cx="304599" cy="264093"/>
            </a:xfrm>
            <a:custGeom>
              <a:avLst/>
              <a:gdLst/>
              <a:ahLst/>
              <a:cxnLst/>
              <a:rect l="l" t="t" r="r" b="b"/>
              <a:pathLst>
                <a:path w="451" h="391" extrusionOk="0">
                  <a:moveTo>
                    <a:pt x="423" y="309"/>
                  </a:moveTo>
                  <a:cubicBezTo>
                    <a:pt x="413" y="309"/>
                    <a:pt x="403" y="305"/>
                    <a:pt x="396" y="297"/>
                  </a:cubicBezTo>
                  <a:cubicBezTo>
                    <a:pt x="385" y="285"/>
                    <a:pt x="380" y="268"/>
                    <a:pt x="380" y="249"/>
                  </a:cubicBezTo>
                  <a:cubicBezTo>
                    <a:pt x="379" y="230"/>
                    <a:pt x="385" y="213"/>
                    <a:pt x="394" y="201"/>
                  </a:cubicBezTo>
                  <a:cubicBezTo>
                    <a:pt x="401" y="192"/>
                    <a:pt x="411" y="187"/>
                    <a:pt x="421" y="187"/>
                  </a:cubicBezTo>
                  <a:cubicBezTo>
                    <a:pt x="426" y="187"/>
                    <a:pt x="431" y="188"/>
                    <a:pt x="435" y="190"/>
                  </a:cubicBezTo>
                  <a:cubicBezTo>
                    <a:pt x="442" y="193"/>
                    <a:pt x="449" y="188"/>
                    <a:pt x="449" y="180"/>
                  </a:cubicBezTo>
                  <a:cubicBezTo>
                    <a:pt x="448" y="122"/>
                    <a:pt x="448" y="122"/>
                    <a:pt x="448" y="122"/>
                  </a:cubicBezTo>
                  <a:cubicBezTo>
                    <a:pt x="448" y="117"/>
                    <a:pt x="444" y="112"/>
                    <a:pt x="438" y="112"/>
                  </a:cubicBezTo>
                  <a:cubicBezTo>
                    <a:pt x="359" y="109"/>
                    <a:pt x="288" y="70"/>
                    <a:pt x="243" y="10"/>
                  </a:cubicBezTo>
                  <a:cubicBezTo>
                    <a:pt x="240" y="6"/>
                    <a:pt x="234" y="5"/>
                    <a:pt x="230" y="7"/>
                  </a:cubicBezTo>
                  <a:cubicBezTo>
                    <a:pt x="143" y="59"/>
                    <a:pt x="143" y="59"/>
                    <a:pt x="143" y="59"/>
                  </a:cubicBezTo>
                  <a:cubicBezTo>
                    <a:pt x="141" y="60"/>
                    <a:pt x="139" y="61"/>
                    <a:pt x="136" y="60"/>
                  </a:cubicBezTo>
                  <a:cubicBezTo>
                    <a:pt x="134" y="59"/>
                    <a:pt x="133" y="59"/>
                    <a:pt x="132" y="57"/>
                  </a:cubicBezTo>
                  <a:cubicBezTo>
                    <a:pt x="128" y="51"/>
                    <a:pt x="125" y="46"/>
                    <a:pt x="128" y="39"/>
                  </a:cubicBezTo>
                  <a:cubicBezTo>
                    <a:pt x="130" y="35"/>
                    <a:pt x="133" y="32"/>
                    <a:pt x="135" y="28"/>
                  </a:cubicBezTo>
                  <a:cubicBezTo>
                    <a:pt x="140" y="17"/>
                    <a:pt x="134" y="4"/>
                    <a:pt x="122" y="2"/>
                  </a:cubicBezTo>
                  <a:cubicBezTo>
                    <a:pt x="109" y="0"/>
                    <a:pt x="95" y="4"/>
                    <a:pt x="84" y="11"/>
                  </a:cubicBezTo>
                  <a:cubicBezTo>
                    <a:pt x="73" y="18"/>
                    <a:pt x="63" y="27"/>
                    <a:pt x="58" y="39"/>
                  </a:cubicBezTo>
                  <a:cubicBezTo>
                    <a:pt x="54" y="52"/>
                    <a:pt x="62" y="63"/>
                    <a:pt x="75" y="63"/>
                  </a:cubicBezTo>
                  <a:cubicBezTo>
                    <a:pt x="79" y="63"/>
                    <a:pt x="83" y="63"/>
                    <a:pt x="88" y="63"/>
                  </a:cubicBezTo>
                  <a:cubicBezTo>
                    <a:pt x="95" y="64"/>
                    <a:pt x="98" y="69"/>
                    <a:pt x="102" y="75"/>
                  </a:cubicBezTo>
                  <a:cubicBezTo>
                    <a:pt x="103" y="77"/>
                    <a:pt x="103" y="78"/>
                    <a:pt x="102" y="80"/>
                  </a:cubicBezTo>
                  <a:cubicBezTo>
                    <a:pt x="102" y="82"/>
                    <a:pt x="100" y="84"/>
                    <a:pt x="98" y="86"/>
                  </a:cubicBezTo>
                  <a:cubicBezTo>
                    <a:pt x="7" y="140"/>
                    <a:pt x="7" y="140"/>
                    <a:pt x="7" y="140"/>
                  </a:cubicBezTo>
                  <a:cubicBezTo>
                    <a:pt x="2" y="143"/>
                    <a:pt x="0" y="149"/>
                    <a:pt x="4" y="154"/>
                  </a:cubicBezTo>
                  <a:cubicBezTo>
                    <a:pt x="98" y="296"/>
                    <a:pt x="259" y="389"/>
                    <a:pt x="441" y="391"/>
                  </a:cubicBezTo>
                  <a:cubicBezTo>
                    <a:pt x="447" y="391"/>
                    <a:pt x="451" y="387"/>
                    <a:pt x="451" y="381"/>
                  </a:cubicBezTo>
                  <a:cubicBezTo>
                    <a:pt x="450" y="316"/>
                    <a:pt x="450" y="316"/>
                    <a:pt x="450" y="316"/>
                  </a:cubicBezTo>
                  <a:cubicBezTo>
                    <a:pt x="450" y="308"/>
                    <a:pt x="443" y="304"/>
                    <a:pt x="436" y="307"/>
                  </a:cubicBezTo>
                  <a:cubicBezTo>
                    <a:pt x="432" y="308"/>
                    <a:pt x="427" y="309"/>
                    <a:pt x="423" y="30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 name="Google Shape;112;p17"/>
            <p:cNvSpPr/>
            <p:nvPr/>
          </p:nvSpPr>
          <p:spPr>
            <a:xfrm>
              <a:off x="8889742" y="2681940"/>
              <a:ext cx="344871" cy="273814"/>
            </a:xfrm>
            <a:custGeom>
              <a:avLst/>
              <a:gdLst/>
              <a:ahLst/>
              <a:cxnLst/>
              <a:rect l="l" t="t" r="r" b="b"/>
              <a:pathLst>
                <a:path w="511" h="405" extrusionOk="0">
                  <a:moveTo>
                    <a:pt x="83" y="286"/>
                  </a:moveTo>
                  <a:cubicBezTo>
                    <a:pt x="88" y="277"/>
                    <a:pt x="97" y="271"/>
                    <a:pt x="108" y="269"/>
                  </a:cubicBezTo>
                  <a:cubicBezTo>
                    <a:pt x="123" y="266"/>
                    <a:pt x="141" y="270"/>
                    <a:pt x="157" y="279"/>
                  </a:cubicBezTo>
                  <a:cubicBezTo>
                    <a:pt x="174" y="288"/>
                    <a:pt x="186" y="301"/>
                    <a:pt x="191" y="316"/>
                  </a:cubicBezTo>
                  <a:cubicBezTo>
                    <a:pt x="195" y="326"/>
                    <a:pt x="195" y="337"/>
                    <a:pt x="189" y="346"/>
                  </a:cubicBezTo>
                  <a:cubicBezTo>
                    <a:pt x="187" y="350"/>
                    <a:pt x="184" y="354"/>
                    <a:pt x="181" y="356"/>
                  </a:cubicBezTo>
                  <a:cubicBezTo>
                    <a:pt x="175" y="361"/>
                    <a:pt x="175" y="370"/>
                    <a:pt x="182" y="373"/>
                  </a:cubicBezTo>
                  <a:cubicBezTo>
                    <a:pt x="233" y="402"/>
                    <a:pt x="233" y="402"/>
                    <a:pt x="233" y="402"/>
                  </a:cubicBezTo>
                  <a:cubicBezTo>
                    <a:pt x="237" y="405"/>
                    <a:pt x="243" y="403"/>
                    <a:pt x="246" y="398"/>
                  </a:cubicBezTo>
                  <a:cubicBezTo>
                    <a:pt x="286" y="335"/>
                    <a:pt x="353" y="290"/>
                    <a:pt x="432" y="280"/>
                  </a:cubicBezTo>
                  <a:cubicBezTo>
                    <a:pt x="437" y="280"/>
                    <a:pt x="441" y="275"/>
                    <a:pt x="441" y="270"/>
                  </a:cubicBezTo>
                  <a:cubicBezTo>
                    <a:pt x="440" y="170"/>
                    <a:pt x="440" y="170"/>
                    <a:pt x="440" y="170"/>
                  </a:cubicBezTo>
                  <a:cubicBezTo>
                    <a:pt x="440" y="167"/>
                    <a:pt x="441" y="164"/>
                    <a:pt x="442" y="163"/>
                  </a:cubicBezTo>
                  <a:cubicBezTo>
                    <a:pt x="444" y="161"/>
                    <a:pt x="445" y="161"/>
                    <a:pt x="447" y="160"/>
                  </a:cubicBezTo>
                  <a:cubicBezTo>
                    <a:pt x="454" y="160"/>
                    <a:pt x="460" y="160"/>
                    <a:pt x="465" y="166"/>
                  </a:cubicBezTo>
                  <a:cubicBezTo>
                    <a:pt x="467" y="170"/>
                    <a:pt x="469" y="174"/>
                    <a:pt x="471" y="177"/>
                  </a:cubicBezTo>
                  <a:cubicBezTo>
                    <a:pt x="478" y="188"/>
                    <a:pt x="492" y="189"/>
                    <a:pt x="500" y="179"/>
                  </a:cubicBezTo>
                  <a:cubicBezTo>
                    <a:pt x="508" y="169"/>
                    <a:pt x="511" y="155"/>
                    <a:pt x="510" y="142"/>
                  </a:cubicBezTo>
                  <a:cubicBezTo>
                    <a:pt x="511" y="129"/>
                    <a:pt x="507" y="115"/>
                    <a:pt x="499" y="106"/>
                  </a:cubicBezTo>
                  <a:cubicBezTo>
                    <a:pt x="491" y="96"/>
                    <a:pt x="477" y="97"/>
                    <a:pt x="470" y="108"/>
                  </a:cubicBezTo>
                  <a:cubicBezTo>
                    <a:pt x="468" y="112"/>
                    <a:pt x="466" y="116"/>
                    <a:pt x="464" y="119"/>
                  </a:cubicBezTo>
                  <a:cubicBezTo>
                    <a:pt x="460" y="125"/>
                    <a:pt x="453" y="125"/>
                    <a:pt x="447" y="125"/>
                  </a:cubicBezTo>
                  <a:cubicBezTo>
                    <a:pt x="445" y="125"/>
                    <a:pt x="443" y="124"/>
                    <a:pt x="442" y="123"/>
                  </a:cubicBezTo>
                  <a:cubicBezTo>
                    <a:pt x="440" y="121"/>
                    <a:pt x="439" y="119"/>
                    <a:pt x="439" y="116"/>
                  </a:cubicBezTo>
                  <a:cubicBezTo>
                    <a:pt x="438" y="11"/>
                    <a:pt x="438" y="11"/>
                    <a:pt x="438" y="11"/>
                  </a:cubicBezTo>
                  <a:cubicBezTo>
                    <a:pt x="438" y="5"/>
                    <a:pt x="433" y="0"/>
                    <a:pt x="427" y="1"/>
                  </a:cubicBezTo>
                  <a:cubicBezTo>
                    <a:pt x="246" y="12"/>
                    <a:pt x="91" y="114"/>
                    <a:pt x="3" y="261"/>
                  </a:cubicBezTo>
                  <a:cubicBezTo>
                    <a:pt x="0" y="266"/>
                    <a:pt x="2" y="272"/>
                    <a:pt x="7" y="275"/>
                  </a:cubicBezTo>
                  <a:cubicBezTo>
                    <a:pt x="64" y="307"/>
                    <a:pt x="64" y="307"/>
                    <a:pt x="64" y="307"/>
                  </a:cubicBezTo>
                  <a:cubicBezTo>
                    <a:pt x="70" y="311"/>
                    <a:pt x="78" y="306"/>
                    <a:pt x="79" y="299"/>
                  </a:cubicBezTo>
                  <a:cubicBezTo>
                    <a:pt x="79" y="295"/>
                    <a:pt x="81" y="290"/>
                    <a:pt x="83" y="28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 name="Google Shape;113;p17"/>
            <p:cNvSpPr/>
            <p:nvPr/>
          </p:nvSpPr>
          <p:spPr>
            <a:xfrm>
              <a:off x="9198969" y="2681940"/>
              <a:ext cx="304599" cy="264325"/>
            </a:xfrm>
            <a:custGeom>
              <a:avLst/>
              <a:gdLst/>
              <a:ahLst/>
              <a:cxnLst/>
              <a:rect l="l" t="t" r="r" b="b"/>
              <a:pathLst>
                <a:path w="451" h="391" extrusionOk="0">
                  <a:moveTo>
                    <a:pt x="28" y="81"/>
                  </a:moveTo>
                  <a:cubicBezTo>
                    <a:pt x="38" y="81"/>
                    <a:pt x="48" y="86"/>
                    <a:pt x="55" y="94"/>
                  </a:cubicBezTo>
                  <a:cubicBezTo>
                    <a:pt x="66" y="106"/>
                    <a:pt x="71" y="123"/>
                    <a:pt x="71" y="142"/>
                  </a:cubicBezTo>
                  <a:cubicBezTo>
                    <a:pt x="72" y="161"/>
                    <a:pt x="66" y="178"/>
                    <a:pt x="57" y="190"/>
                  </a:cubicBezTo>
                  <a:cubicBezTo>
                    <a:pt x="50" y="198"/>
                    <a:pt x="40" y="203"/>
                    <a:pt x="30" y="203"/>
                  </a:cubicBezTo>
                  <a:cubicBezTo>
                    <a:pt x="25" y="204"/>
                    <a:pt x="20" y="203"/>
                    <a:pt x="16" y="201"/>
                  </a:cubicBezTo>
                  <a:cubicBezTo>
                    <a:pt x="9" y="198"/>
                    <a:pt x="2" y="203"/>
                    <a:pt x="2" y="210"/>
                  </a:cubicBezTo>
                  <a:cubicBezTo>
                    <a:pt x="3" y="269"/>
                    <a:pt x="3" y="269"/>
                    <a:pt x="3" y="269"/>
                  </a:cubicBezTo>
                  <a:cubicBezTo>
                    <a:pt x="3" y="274"/>
                    <a:pt x="7" y="279"/>
                    <a:pt x="13" y="279"/>
                  </a:cubicBezTo>
                  <a:cubicBezTo>
                    <a:pt x="92" y="281"/>
                    <a:pt x="163" y="321"/>
                    <a:pt x="208" y="381"/>
                  </a:cubicBezTo>
                  <a:cubicBezTo>
                    <a:pt x="211" y="385"/>
                    <a:pt x="217" y="386"/>
                    <a:pt x="221" y="383"/>
                  </a:cubicBezTo>
                  <a:cubicBezTo>
                    <a:pt x="308" y="332"/>
                    <a:pt x="308" y="332"/>
                    <a:pt x="308" y="332"/>
                  </a:cubicBezTo>
                  <a:cubicBezTo>
                    <a:pt x="310" y="331"/>
                    <a:pt x="312" y="330"/>
                    <a:pt x="315" y="331"/>
                  </a:cubicBezTo>
                  <a:cubicBezTo>
                    <a:pt x="316" y="331"/>
                    <a:pt x="318" y="332"/>
                    <a:pt x="319" y="334"/>
                  </a:cubicBezTo>
                  <a:cubicBezTo>
                    <a:pt x="323" y="339"/>
                    <a:pt x="326" y="345"/>
                    <a:pt x="323" y="352"/>
                  </a:cubicBezTo>
                  <a:cubicBezTo>
                    <a:pt x="321" y="356"/>
                    <a:pt x="318" y="359"/>
                    <a:pt x="316" y="363"/>
                  </a:cubicBezTo>
                  <a:cubicBezTo>
                    <a:pt x="311" y="374"/>
                    <a:pt x="317" y="387"/>
                    <a:pt x="329" y="389"/>
                  </a:cubicBezTo>
                  <a:cubicBezTo>
                    <a:pt x="342" y="391"/>
                    <a:pt x="356" y="386"/>
                    <a:pt x="367" y="379"/>
                  </a:cubicBezTo>
                  <a:cubicBezTo>
                    <a:pt x="378" y="373"/>
                    <a:pt x="388" y="363"/>
                    <a:pt x="393" y="351"/>
                  </a:cubicBezTo>
                  <a:cubicBezTo>
                    <a:pt x="397" y="339"/>
                    <a:pt x="389" y="328"/>
                    <a:pt x="376" y="328"/>
                  </a:cubicBezTo>
                  <a:cubicBezTo>
                    <a:pt x="372" y="327"/>
                    <a:pt x="368" y="328"/>
                    <a:pt x="363" y="328"/>
                  </a:cubicBezTo>
                  <a:cubicBezTo>
                    <a:pt x="356" y="327"/>
                    <a:pt x="353" y="322"/>
                    <a:pt x="349" y="316"/>
                  </a:cubicBezTo>
                  <a:cubicBezTo>
                    <a:pt x="348" y="314"/>
                    <a:pt x="348" y="312"/>
                    <a:pt x="349" y="311"/>
                  </a:cubicBezTo>
                  <a:cubicBezTo>
                    <a:pt x="349" y="308"/>
                    <a:pt x="351" y="306"/>
                    <a:pt x="353" y="305"/>
                  </a:cubicBezTo>
                  <a:cubicBezTo>
                    <a:pt x="444" y="251"/>
                    <a:pt x="444" y="251"/>
                    <a:pt x="444" y="251"/>
                  </a:cubicBezTo>
                  <a:cubicBezTo>
                    <a:pt x="449" y="248"/>
                    <a:pt x="451" y="241"/>
                    <a:pt x="447" y="237"/>
                  </a:cubicBezTo>
                  <a:cubicBezTo>
                    <a:pt x="353" y="95"/>
                    <a:pt x="192" y="2"/>
                    <a:pt x="10" y="0"/>
                  </a:cubicBezTo>
                  <a:cubicBezTo>
                    <a:pt x="4" y="0"/>
                    <a:pt x="0" y="4"/>
                    <a:pt x="0" y="10"/>
                  </a:cubicBezTo>
                  <a:cubicBezTo>
                    <a:pt x="1" y="75"/>
                    <a:pt x="1" y="75"/>
                    <a:pt x="1" y="75"/>
                  </a:cubicBezTo>
                  <a:cubicBezTo>
                    <a:pt x="1" y="83"/>
                    <a:pt x="8" y="87"/>
                    <a:pt x="15" y="84"/>
                  </a:cubicBezTo>
                  <a:cubicBezTo>
                    <a:pt x="19" y="82"/>
                    <a:pt x="24" y="81"/>
                    <a:pt x="28"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 name="Google Shape;114;p17"/>
            <p:cNvSpPr/>
            <p:nvPr/>
          </p:nvSpPr>
          <p:spPr>
            <a:xfrm>
              <a:off x="9351499" y="2861088"/>
              <a:ext cx="210627" cy="348807"/>
            </a:xfrm>
            <a:custGeom>
              <a:avLst/>
              <a:gdLst/>
              <a:ahLst/>
              <a:cxnLst/>
              <a:rect l="l" t="t" r="r" b="b"/>
              <a:pathLst>
                <a:path w="312" h="516" extrusionOk="0">
                  <a:moveTo>
                    <a:pt x="181" y="63"/>
                  </a:moveTo>
                  <a:cubicBezTo>
                    <a:pt x="186" y="72"/>
                    <a:pt x="187" y="83"/>
                    <a:pt x="184" y="93"/>
                  </a:cubicBezTo>
                  <a:cubicBezTo>
                    <a:pt x="178" y="108"/>
                    <a:pt x="166" y="121"/>
                    <a:pt x="150" y="130"/>
                  </a:cubicBezTo>
                  <a:cubicBezTo>
                    <a:pt x="134" y="140"/>
                    <a:pt x="117" y="144"/>
                    <a:pt x="101" y="142"/>
                  </a:cubicBezTo>
                  <a:cubicBezTo>
                    <a:pt x="90" y="140"/>
                    <a:pt x="81" y="134"/>
                    <a:pt x="76" y="125"/>
                  </a:cubicBezTo>
                  <a:cubicBezTo>
                    <a:pt x="74" y="121"/>
                    <a:pt x="72" y="117"/>
                    <a:pt x="72" y="113"/>
                  </a:cubicBezTo>
                  <a:cubicBezTo>
                    <a:pt x="71" y="105"/>
                    <a:pt x="63" y="101"/>
                    <a:pt x="56" y="105"/>
                  </a:cubicBezTo>
                  <a:cubicBezTo>
                    <a:pt x="6" y="135"/>
                    <a:pt x="6" y="135"/>
                    <a:pt x="6" y="135"/>
                  </a:cubicBezTo>
                  <a:cubicBezTo>
                    <a:pt x="1" y="137"/>
                    <a:pt x="0" y="143"/>
                    <a:pt x="2" y="148"/>
                  </a:cubicBezTo>
                  <a:cubicBezTo>
                    <a:pt x="21" y="183"/>
                    <a:pt x="32" y="223"/>
                    <a:pt x="32" y="265"/>
                  </a:cubicBezTo>
                  <a:cubicBezTo>
                    <a:pt x="33" y="302"/>
                    <a:pt x="25" y="337"/>
                    <a:pt x="12" y="368"/>
                  </a:cubicBezTo>
                  <a:cubicBezTo>
                    <a:pt x="10" y="373"/>
                    <a:pt x="11" y="379"/>
                    <a:pt x="16" y="381"/>
                  </a:cubicBezTo>
                  <a:cubicBezTo>
                    <a:pt x="104" y="430"/>
                    <a:pt x="104" y="430"/>
                    <a:pt x="104" y="430"/>
                  </a:cubicBezTo>
                  <a:cubicBezTo>
                    <a:pt x="106" y="432"/>
                    <a:pt x="108" y="434"/>
                    <a:pt x="108" y="436"/>
                  </a:cubicBezTo>
                  <a:cubicBezTo>
                    <a:pt x="109" y="438"/>
                    <a:pt x="109" y="439"/>
                    <a:pt x="108" y="441"/>
                  </a:cubicBezTo>
                  <a:cubicBezTo>
                    <a:pt x="105" y="447"/>
                    <a:pt x="102" y="453"/>
                    <a:pt x="94" y="453"/>
                  </a:cubicBezTo>
                  <a:cubicBezTo>
                    <a:pt x="90" y="454"/>
                    <a:pt x="86" y="453"/>
                    <a:pt x="82" y="453"/>
                  </a:cubicBezTo>
                  <a:cubicBezTo>
                    <a:pt x="69" y="454"/>
                    <a:pt x="61" y="466"/>
                    <a:pt x="65" y="478"/>
                  </a:cubicBezTo>
                  <a:cubicBezTo>
                    <a:pt x="70" y="489"/>
                    <a:pt x="81" y="499"/>
                    <a:pt x="92" y="505"/>
                  </a:cubicBezTo>
                  <a:cubicBezTo>
                    <a:pt x="103" y="512"/>
                    <a:pt x="117" y="516"/>
                    <a:pt x="130" y="514"/>
                  </a:cubicBezTo>
                  <a:cubicBezTo>
                    <a:pt x="142" y="511"/>
                    <a:pt x="148" y="499"/>
                    <a:pt x="142" y="487"/>
                  </a:cubicBezTo>
                  <a:cubicBezTo>
                    <a:pt x="140" y="484"/>
                    <a:pt x="137" y="480"/>
                    <a:pt x="135" y="477"/>
                  </a:cubicBezTo>
                  <a:cubicBezTo>
                    <a:pt x="132" y="470"/>
                    <a:pt x="135" y="464"/>
                    <a:pt x="139" y="458"/>
                  </a:cubicBezTo>
                  <a:cubicBezTo>
                    <a:pt x="140" y="457"/>
                    <a:pt x="141" y="456"/>
                    <a:pt x="143" y="455"/>
                  </a:cubicBezTo>
                  <a:cubicBezTo>
                    <a:pt x="145" y="455"/>
                    <a:pt x="148" y="455"/>
                    <a:pt x="150" y="456"/>
                  </a:cubicBezTo>
                  <a:cubicBezTo>
                    <a:pt x="242" y="508"/>
                    <a:pt x="242" y="508"/>
                    <a:pt x="242" y="508"/>
                  </a:cubicBezTo>
                  <a:cubicBezTo>
                    <a:pt x="247" y="511"/>
                    <a:pt x="254" y="509"/>
                    <a:pt x="256" y="504"/>
                  </a:cubicBezTo>
                  <a:cubicBezTo>
                    <a:pt x="292" y="431"/>
                    <a:pt x="312" y="349"/>
                    <a:pt x="311" y="262"/>
                  </a:cubicBezTo>
                  <a:cubicBezTo>
                    <a:pt x="310" y="169"/>
                    <a:pt x="286" y="82"/>
                    <a:pt x="243" y="6"/>
                  </a:cubicBezTo>
                  <a:cubicBezTo>
                    <a:pt x="240" y="1"/>
                    <a:pt x="234" y="0"/>
                    <a:pt x="229" y="3"/>
                  </a:cubicBezTo>
                  <a:cubicBezTo>
                    <a:pt x="173" y="36"/>
                    <a:pt x="173" y="36"/>
                    <a:pt x="173" y="36"/>
                  </a:cubicBezTo>
                  <a:cubicBezTo>
                    <a:pt x="166" y="40"/>
                    <a:pt x="166" y="49"/>
                    <a:pt x="172" y="53"/>
                  </a:cubicBezTo>
                  <a:cubicBezTo>
                    <a:pt x="176" y="56"/>
                    <a:pt x="179" y="59"/>
                    <a:pt x="181" y="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 name="Google Shape;115;p17"/>
            <p:cNvSpPr/>
            <p:nvPr/>
          </p:nvSpPr>
          <p:spPr>
            <a:xfrm>
              <a:off x="9168648" y="3128885"/>
              <a:ext cx="344871" cy="273120"/>
            </a:xfrm>
            <a:custGeom>
              <a:avLst/>
              <a:gdLst/>
              <a:ahLst/>
              <a:cxnLst/>
              <a:rect l="l" t="t" r="r" b="b"/>
              <a:pathLst>
                <a:path w="511" h="404" extrusionOk="0">
                  <a:moveTo>
                    <a:pt x="428" y="119"/>
                  </a:moveTo>
                  <a:cubicBezTo>
                    <a:pt x="423" y="128"/>
                    <a:pt x="414" y="134"/>
                    <a:pt x="403" y="136"/>
                  </a:cubicBezTo>
                  <a:cubicBezTo>
                    <a:pt x="388" y="139"/>
                    <a:pt x="370" y="135"/>
                    <a:pt x="354" y="125"/>
                  </a:cubicBezTo>
                  <a:cubicBezTo>
                    <a:pt x="337" y="116"/>
                    <a:pt x="325" y="103"/>
                    <a:pt x="320" y="89"/>
                  </a:cubicBezTo>
                  <a:cubicBezTo>
                    <a:pt x="316" y="79"/>
                    <a:pt x="316" y="68"/>
                    <a:pt x="322" y="59"/>
                  </a:cubicBezTo>
                  <a:cubicBezTo>
                    <a:pt x="324" y="55"/>
                    <a:pt x="327" y="51"/>
                    <a:pt x="330" y="48"/>
                  </a:cubicBezTo>
                  <a:cubicBezTo>
                    <a:pt x="336" y="44"/>
                    <a:pt x="336" y="35"/>
                    <a:pt x="329" y="31"/>
                  </a:cubicBezTo>
                  <a:cubicBezTo>
                    <a:pt x="278" y="3"/>
                    <a:pt x="278" y="3"/>
                    <a:pt x="278" y="3"/>
                  </a:cubicBezTo>
                  <a:cubicBezTo>
                    <a:pt x="274" y="0"/>
                    <a:pt x="268" y="2"/>
                    <a:pt x="265" y="6"/>
                  </a:cubicBezTo>
                  <a:cubicBezTo>
                    <a:pt x="225" y="70"/>
                    <a:pt x="157" y="115"/>
                    <a:pt x="79" y="124"/>
                  </a:cubicBezTo>
                  <a:cubicBezTo>
                    <a:pt x="74" y="125"/>
                    <a:pt x="70" y="129"/>
                    <a:pt x="70" y="135"/>
                  </a:cubicBezTo>
                  <a:cubicBezTo>
                    <a:pt x="71" y="235"/>
                    <a:pt x="71" y="235"/>
                    <a:pt x="71" y="235"/>
                  </a:cubicBezTo>
                  <a:cubicBezTo>
                    <a:pt x="71" y="238"/>
                    <a:pt x="70" y="240"/>
                    <a:pt x="69" y="242"/>
                  </a:cubicBezTo>
                  <a:cubicBezTo>
                    <a:pt x="67" y="243"/>
                    <a:pt x="66" y="244"/>
                    <a:pt x="64" y="244"/>
                  </a:cubicBezTo>
                  <a:cubicBezTo>
                    <a:pt x="57" y="245"/>
                    <a:pt x="51" y="245"/>
                    <a:pt x="46" y="238"/>
                  </a:cubicBezTo>
                  <a:cubicBezTo>
                    <a:pt x="44" y="235"/>
                    <a:pt x="42" y="231"/>
                    <a:pt x="40" y="228"/>
                  </a:cubicBezTo>
                  <a:cubicBezTo>
                    <a:pt x="33" y="217"/>
                    <a:pt x="19" y="216"/>
                    <a:pt x="11" y="226"/>
                  </a:cubicBezTo>
                  <a:cubicBezTo>
                    <a:pt x="3" y="236"/>
                    <a:pt x="0" y="250"/>
                    <a:pt x="1" y="263"/>
                  </a:cubicBezTo>
                  <a:cubicBezTo>
                    <a:pt x="0" y="276"/>
                    <a:pt x="4" y="290"/>
                    <a:pt x="12" y="299"/>
                  </a:cubicBezTo>
                  <a:cubicBezTo>
                    <a:pt x="20" y="309"/>
                    <a:pt x="34" y="308"/>
                    <a:pt x="41" y="297"/>
                  </a:cubicBezTo>
                  <a:cubicBezTo>
                    <a:pt x="43" y="293"/>
                    <a:pt x="45" y="289"/>
                    <a:pt x="47" y="286"/>
                  </a:cubicBezTo>
                  <a:cubicBezTo>
                    <a:pt x="51" y="279"/>
                    <a:pt x="58" y="279"/>
                    <a:pt x="64" y="279"/>
                  </a:cubicBezTo>
                  <a:cubicBezTo>
                    <a:pt x="66" y="279"/>
                    <a:pt x="68" y="280"/>
                    <a:pt x="69" y="281"/>
                  </a:cubicBezTo>
                  <a:cubicBezTo>
                    <a:pt x="71" y="283"/>
                    <a:pt x="72" y="286"/>
                    <a:pt x="72" y="288"/>
                  </a:cubicBezTo>
                  <a:cubicBezTo>
                    <a:pt x="73" y="394"/>
                    <a:pt x="73" y="394"/>
                    <a:pt x="73" y="394"/>
                  </a:cubicBezTo>
                  <a:cubicBezTo>
                    <a:pt x="73" y="400"/>
                    <a:pt x="78" y="404"/>
                    <a:pt x="84" y="404"/>
                  </a:cubicBezTo>
                  <a:cubicBezTo>
                    <a:pt x="265" y="392"/>
                    <a:pt x="420" y="291"/>
                    <a:pt x="508" y="144"/>
                  </a:cubicBezTo>
                  <a:cubicBezTo>
                    <a:pt x="511" y="139"/>
                    <a:pt x="509" y="133"/>
                    <a:pt x="504" y="130"/>
                  </a:cubicBezTo>
                  <a:cubicBezTo>
                    <a:pt x="447" y="98"/>
                    <a:pt x="447" y="98"/>
                    <a:pt x="447" y="98"/>
                  </a:cubicBezTo>
                  <a:cubicBezTo>
                    <a:pt x="441" y="94"/>
                    <a:pt x="433" y="98"/>
                    <a:pt x="432" y="106"/>
                  </a:cubicBezTo>
                  <a:cubicBezTo>
                    <a:pt x="432" y="110"/>
                    <a:pt x="430" y="115"/>
                    <a:pt x="428" y="119"/>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6" name="Google Shape;116;p17"/>
          <p:cNvGrpSpPr/>
          <p:nvPr/>
        </p:nvGrpSpPr>
        <p:grpSpPr>
          <a:xfrm>
            <a:off x="58243" y="4634253"/>
            <a:ext cx="445700" cy="445701"/>
            <a:chOff x="10914618" y="2682187"/>
            <a:chExt cx="720033" cy="720033"/>
          </a:xfrm>
        </p:grpSpPr>
        <p:sp>
          <p:nvSpPr>
            <p:cNvPr id="117" name="Google Shape;117;p17"/>
            <p:cNvSpPr/>
            <p:nvPr/>
          </p:nvSpPr>
          <p:spPr>
            <a:xfrm>
              <a:off x="11401733" y="2955582"/>
              <a:ext cx="229448" cy="412406"/>
            </a:xfrm>
            <a:custGeom>
              <a:avLst/>
              <a:gdLst/>
              <a:ahLst/>
              <a:cxnLst/>
              <a:rect l="l" t="t" r="r" b="b"/>
              <a:pathLst>
                <a:path w="335" h="602" extrusionOk="0">
                  <a:moveTo>
                    <a:pt x="335" y="194"/>
                  </a:moveTo>
                  <a:cubicBezTo>
                    <a:pt x="0" y="0"/>
                    <a:pt x="0" y="0"/>
                    <a:pt x="0" y="0"/>
                  </a:cubicBezTo>
                  <a:cubicBezTo>
                    <a:pt x="24" y="37"/>
                    <a:pt x="38" y="81"/>
                    <a:pt x="38" y="126"/>
                  </a:cubicBezTo>
                  <a:cubicBezTo>
                    <a:pt x="38" y="602"/>
                    <a:pt x="38" y="602"/>
                    <a:pt x="38" y="602"/>
                  </a:cubicBezTo>
                  <a:cubicBezTo>
                    <a:pt x="200" y="525"/>
                    <a:pt x="312" y="371"/>
                    <a:pt x="335" y="19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 name="Google Shape;118;p17"/>
            <p:cNvSpPr/>
            <p:nvPr/>
          </p:nvSpPr>
          <p:spPr>
            <a:xfrm>
              <a:off x="10914618" y="3012482"/>
              <a:ext cx="370771" cy="315723"/>
            </a:xfrm>
            <a:custGeom>
              <a:avLst/>
              <a:gdLst/>
              <a:ahLst/>
              <a:cxnLst/>
              <a:rect l="l" t="t" r="r" b="b"/>
              <a:pathLst>
                <a:path w="542" h="461" extrusionOk="0">
                  <a:moveTo>
                    <a:pt x="207" y="461"/>
                  </a:moveTo>
                  <a:cubicBezTo>
                    <a:pt x="542" y="267"/>
                    <a:pt x="542" y="267"/>
                    <a:pt x="542" y="267"/>
                  </a:cubicBezTo>
                  <a:cubicBezTo>
                    <a:pt x="537" y="268"/>
                    <a:pt x="531" y="268"/>
                    <a:pt x="526" y="268"/>
                  </a:cubicBezTo>
                  <a:cubicBezTo>
                    <a:pt x="486" y="268"/>
                    <a:pt x="446" y="257"/>
                    <a:pt x="411" y="236"/>
                  </a:cubicBezTo>
                  <a:cubicBezTo>
                    <a:pt x="2" y="0"/>
                    <a:pt x="2" y="0"/>
                    <a:pt x="2" y="0"/>
                  </a:cubicBezTo>
                  <a:cubicBezTo>
                    <a:pt x="1" y="15"/>
                    <a:pt x="0" y="29"/>
                    <a:pt x="0" y="43"/>
                  </a:cubicBezTo>
                  <a:cubicBezTo>
                    <a:pt x="0" y="209"/>
                    <a:pt x="76" y="361"/>
                    <a:pt x="207" y="461"/>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 name="Google Shape;119;p17"/>
            <p:cNvSpPr/>
            <p:nvPr/>
          </p:nvSpPr>
          <p:spPr>
            <a:xfrm>
              <a:off x="11136202" y="2682187"/>
              <a:ext cx="343016" cy="292593"/>
            </a:xfrm>
            <a:custGeom>
              <a:avLst/>
              <a:gdLst/>
              <a:ahLst/>
              <a:cxnLst/>
              <a:rect l="l" t="t" r="r" b="b"/>
              <a:pathLst>
                <a:path w="501" h="427" extrusionOk="0">
                  <a:moveTo>
                    <a:pt x="93" y="329"/>
                  </a:moveTo>
                  <a:cubicBezTo>
                    <a:pt x="501" y="93"/>
                    <a:pt x="501" y="93"/>
                    <a:pt x="501" y="93"/>
                  </a:cubicBezTo>
                  <a:cubicBezTo>
                    <a:pt x="413" y="32"/>
                    <a:pt x="310" y="0"/>
                    <a:pt x="202" y="0"/>
                  </a:cubicBezTo>
                  <a:cubicBezTo>
                    <a:pt x="132" y="0"/>
                    <a:pt x="64" y="13"/>
                    <a:pt x="0" y="40"/>
                  </a:cubicBezTo>
                  <a:cubicBezTo>
                    <a:pt x="0" y="427"/>
                    <a:pt x="0" y="427"/>
                    <a:pt x="0" y="427"/>
                  </a:cubicBezTo>
                  <a:cubicBezTo>
                    <a:pt x="20" y="387"/>
                    <a:pt x="52" y="352"/>
                    <a:pt x="93" y="32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 name="Google Shape;120;p17"/>
            <p:cNvSpPr/>
            <p:nvPr/>
          </p:nvSpPr>
          <p:spPr>
            <a:xfrm>
              <a:off x="10917856" y="2716419"/>
              <a:ext cx="230142" cy="411712"/>
            </a:xfrm>
            <a:custGeom>
              <a:avLst/>
              <a:gdLst/>
              <a:ahLst/>
              <a:cxnLst/>
              <a:rect l="l" t="t" r="r" b="b"/>
              <a:pathLst>
                <a:path w="336" h="601" extrusionOk="0">
                  <a:moveTo>
                    <a:pt x="0" y="408"/>
                  </a:moveTo>
                  <a:cubicBezTo>
                    <a:pt x="336" y="601"/>
                    <a:pt x="336" y="601"/>
                    <a:pt x="336" y="601"/>
                  </a:cubicBezTo>
                  <a:cubicBezTo>
                    <a:pt x="311" y="565"/>
                    <a:pt x="297" y="521"/>
                    <a:pt x="297" y="475"/>
                  </a:cubicBezTo>
                  <a:cubicBezTo>
                    <a:pt x="297" y="0"/>
                    <a:pt x="297" y="0"/>
                    <a:pt x="297" y="0"/>
                  </a:cubicBezTo>
                  <a:cubicBezTo>
                    <a:pt x="135" y="76"/>
                    <a:pt x="23" y="231"/>
                    <a:pt x="0" y="40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 name="Google Shape;121;p17"/>
            <p:cNvSpPr/>
            <p:nvPr/>
          </p:nvSpPr>
          <p:spPr>
            <a:xfrm>
              <a:off x="11069819" y="3108934"/>
              <a:ext cx="343016" cy="293287"/>
            </a:xfrm>
            <a:custGeom>
              <a:avLst/>
              <a:gdLst/>
              <a:ahLst/>
              <a:cxnLst/>
              <a:rect l="l" t="t" r="r" b="b"/>
              <a:pathLst>
                <a:path w="501" h="428" extrusionOk="0">
                  <a:moveTo>
                    <a:pt x="408" y="98"/>
                  </a:moveTo>
                  <a:cubicBezTo>
                    <a:pt x="0" y="334"/>
                    <a:pt x="0" y="334"/>
                    <a:pt x="0" y="334"/>
                  </a:cubicBezTo>
                  <a:cubicBezTo>
                    <a:pt x="88" y="396"/>
                    <a:pt x="191" y="428"/>
                    <a:pt x="299" y="428"/>
                  </a:cubicBezTo>
                  <a:cubicBezTo>
                    <a:pt x="369" y="428"/>
                    <a:pt x="437" y="414"/>
                    <a:pt x="501" y="388"/>
                  </a:cubicBezTo>
                  <a:cubicBezTo>
                    <a:pt x="501" y="0"/>
                    <a:pt x="501" y="0"/>
                    <a:pt x="501" y="0"/>
                  </a:cubicBezTo>
                  <a:cubicBezTo>
                    <a:pt x="481" y="41"/>
                    <a:pt x="449" y="76"/>
                    <a:pt x="408" y="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 name="Google Shape;122;p17"/>
            <p:cNvSpPr/>
            <p:nvPr/>
          </p:nvSpPr>
          <p:spPr>
            <a:xfrm>
              <a:off x="11263647" y="2756203"/>
              <a:ext cx="371003" cy="315723"/>
            </a:xfrm>
            <a:custGeom>
              <a:avLst/>
              <a:gdLst/>
              <a:ahLst/>
              <a:cxnLst/>
              <a:rect l="l" t="t" r="r" b="b"/>
              <a:pathLst>
                <a:path w="542" h="461" extrusionOk="0">
                  <a:moveTo>
                    <a:pt x="131" y="225"/>
                  </a:moveTo>
                  <a:cubicBezTo>
                    <a:pt x="540" y="461"/>
                    <a:pt x="540" y="461"/>
                    <a:pt x="540" y="461"/>
                  </a:cubicBezTo>
                  <a:cubicBezTo>
                    <a:pt x="541" y="446"/>
                    <a:pt x="542" y="432"/>
                    <a:pt x="542" y="417"/>
                  </a:cubicBezTo>
                  <a:cubicBezTo>
                    <a:pt x="542" y="252"/>
                    <a:pt x="466" y="100"/>
                    <a:pt x="335" y="0"/>
                  </a:cubicBezTo>
                  <a:cubicBezTo>
                    <a:pt x="0" y="194"/>
                    <a:pt x="0" y="194"/>
                    <a:pt x="0" y="194"/>
                  </a:cubicBezTo>
                  <a:cubicBezTo>
                    <a:pt x="5" y="193"/>
                    <a:pt x="11" y="193"/>
                    <a:pt x="16" y="193"/>
                  </a:cubicBezTo>
                  <a:cubicBezTo>
                    <a:pt x="57" y="193"/>
                    <a:pt x="96" y="204"/>
                    <a:pt x="131" y="22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8"/>
          <p:cNvSpPr txBox="1">
            <a:spLocks noGrp="1"/>
          </p:cNvSpPr>
          <p:nvPr>
            <p:ph type="title"/>
          </p:nvPr>
        </p:nvSpPr>
        <p:spPr>
          <a:xfrm>
            <a:off x="3805050" y="205975"/>
            <a:ext cx="1533900" cy="8574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a:t>CONTD</a:t>
            </a:r>
            <a:endParaRPr/>
          </a:p>
        </p:txBody>
      </p:sp>
      <p:sp>
        <p:nvSpPr>
          <p:cNvPr id="128" name="Google Shape;128;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129" name="Google Shape;129;p18"/>
          <p:cNvSpPr txBox="1"/>
          <p:nvPr/>
        </p:nvSpPr>
        <p:spPr>
          <a:xfrm>
            <a:off x="424575" y="1415250"/>
            <a:ext cx="7768930" cy="1960506"/>
          </a:xfrm>
          <a:prstGeom prst="rect">
            <a:avLst/>
          </a:prstGeom>
          <a:noFill/>
          <a:ln>
            <a:noFill/>
          </a:ln>
        </p:spPr>
        <p:txBody>
          <a:bodyPr spcFirstLastPara="1" wrap="square" lIns="91425" tIns="91425" rIns="91425" bIns="91425" anchor="t" anchorCtr="0">
            <a:spAutoFit/>
          </a:bodyPr>
          <a:lstStyle/>
          <a:p>
            <a:pPr marL="342900" lvl="0" indent="-342900" algn="l" rtl="0">
              <a:lnSpc>
                <a:spcPct val="115000"/>
              </a:lnSpc>
              <a:spcBef>
                <a:spcPts val="600"/>
              </a:spcBef>
              <a:spcAft>
                <a:spcPts val="0"/>
              </a:spcAft>
              <a:buFont typeface="Wingdings" panose="05000000000000000000" pitchFamily="2" charset="2"/>
              <a:buChar char="q"/>
            </a:pPr>
            <a:r>
              <a:rPr lang="en" sz="2400" dirty="0">
                <a:solidFill>
                  <a:schemeClr val="lt1"/>
                </a:solidFill>
                <a:latin typeface="Alegreya Sans SC"/>
                <a:ea typeface="Alegreya Sans SC"/>
                <a:cs typeface="Alegreya Sans SC"/>
                <a:sym typeface="Alegreya Sans SC"/>
              </a:rPr>
              <a:t>The determination of correct precedence relations between terminals are based on the traditionals  are based on the traditional notions of associativity and precedence of operators</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9"/>
          <p:cNvSpPr txBox="1">
            <a:spLocks noGrp="1"/>
          </p:cNvSpPr>
          <p:nvPr>
            <p:ph type="title"/>
          </p:nvPr>
        </p:nvSpPr>
        <p:spPr>
          <a:xfrm>
            <a:off x="1703250" y="205975"/>
            <a:ext cx="5737500" cy="8574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2600"/>
              <a:t>Using Operator-Precedence Relations</a:t>
            </a:r>
            <a:endParaRPr sz="2600"/>
          </a:p>
        </p:txBody>
      </p:sp>
      <p:sp>
        <p:nvSpPr>
          <p:cNvPr id="135" name="Google Shape;135;p1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136" name="Google Shape;136;p19"/>
          <p:cNvSpPr txBox="1"/>
          <p:nvPr/>
        </p:nvSpPr>
        <p:spPr>
          <a:xfrm>
            <a:off x="287275" y="1584250"/>
            <a:ext cx="4224600" cy="2847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600"/>
              </a:spcBef>
              <a:spcAft>
                <a:spcPts val="0"/>
              </a:spcAft>
              <a:buNone/>
            </a:pPr>
            <a:r>
              <a:rPr lang="en" sz="2000">
                <a:solidFill>
                  <a:schemeClr val="lt1"/>
                </a:solidFill>
                <a:latin typeface="Alegreya Sans SC"/>
                <a:ea typeface="Alegreya Sans SC"/>
                <a:cs typeface="Alegreya Sans SC"/>
                <a:sym typeface="Alegreya Sans SC"/>
              </a:rPr>
              <a:t>E -&gt; e+e  | e*e  | e  | e/e  | e^e  | (e) | -e |  id | e-e</a:t>
            </a:r>
            <a:endParaRPr sz="2000">
              <a:solidFill>
                <a:schemeClr val="lt1"/>
              </a:solidFill>
              <a:latin typeface="Alegreya Sans SC"/>
              <a:ea typeface="Alegreya Sans SC"/>
              <a:cs typeface="Alegreya Sans SC"/>
              <a:sym typeface="Alegreya Sans SC"/>
            </a:endParaRPr>
          </a:p>
          <a:p>
            <a:pPr marL="0" lvl="0" indent="0" algn="l" rtl="0">
              <a:lnSpc>
                <a:spcPct val="115000"/>
              </a:lnSpc>
              <a:spcBef>
                <a:spcPts val="600"/>
              </a:spcBef>
              <a:spcAft>
                <a:spcPts val="0"/>
              </a:spcAft>
              <a:buNone/>
            </a:pPr>
            <a:r>
              <a:rPr lang="en" sz="2000">
                <a:solidFill>
                  <a:schemeClr val="lt1"/>
                </a:solidFill>
                <a:latin typeface="Alegreya Sans SC"/>
                <a:ea typeface="Alegreya Sans SC"/>
                <a:cs typeface="Alegreya Sans SC"/>
                <a:sym typeface="Alegreya Sans SC"/>
              </a:rPr>
              <a:t>The partial operator-precedence table for this grammar</a:t>
            </a:r>
            <a:endParaRPr sz="2000">
              <a:solidFill>
                <a:schemeClr val="lt1"/>
              </a:solidFill>
              <a:latin typeface="Alegreya Sans SC"/>
              <a:ea typeface="Alegreya Sans SC"/>
              <a:cs typeface="Alegreya Sans SC"/>
              <a:sym typeface="Alegreya Sans SC"/>
            </a:endParaRPr>
          </a:p>
          <a:p>
            <a:pPr marL="0" lvl="0" indent="0" algn="l" rtl="0">
              <a:lnSpc>
                <a:spcPct val="115000"/>
              </a:lnSpc>
              <a:spcBef>
                <a:spcPts val="600"/>
              </a:spcBef>
              <a:spcAft>
                <a:spcPts val="0"/>
              </a:spcAft>
              <a:buNone/>
            </a:pPr>
            <a:r>
              <a:rPr lang="en" sz="2000">
                <a:solidFill>
                  <a:schemeClr val="lt1"/>
                </a:solidFill>
                <a:latin typeface="Alegreya Sans SC"/>
                <a:ea typeface="Alegreya Sans SC"/>
                <a:cs typeface="Alegreya Sans SC"/>
                <a:sym typeface="Alegreya Sans SC"/>
              </a:rPr>
              <a:t>Then the i/p string (id+id*id) with the precedence relations inserted will be</a:t>
            </a:r>
            <a:endParaRPr sz="2000">
              <a:solidFill>
                <a:schemeClr val="lt1"/>
              </a:solidFill>
              <a:latin typeface="Alegreya Sans SC"/>
              <a:ea typeface="Alegreya Sans SC"/>
              <a:cs typeface="Alegreya Sans SC"/>
              <a:sym typeface="Alegreya Sans SC"/>
            </a:endParaRPr>
          </a:p>
          <a:p>
            <a:pPr marL="0" lvl="0" indent="0" algn="l" rtl="0">
              <a:lnSpc>
                <a:spcPct val="115000"/>
              </a:lnSpc>
              <a:spcBef>
                <a:spcPts val="600"/>
              </a:spcBef>
              <a:spcAft>
                <a:spcPts val="0"/>
              </a:spcAft>
              <a:buNone/>
            </a:pPr>
            <a:r>
              <a:rPr lang="en" sz="2000">
                <a:solidFill>
                  <a:schemeClr val="lt1"/>
                </a:solidFill>
                <a:latin typeface="Alegreya Sans SC"/>
                <a:ea typeface="Alegreya Sans SC"/>
                <a:cs typeface="Alegreya Sans SC"/>
                <a:sym typeface="Alegreya Sans SC"/>
              </a:rPr>
              <a:t>$&lt;id&gt; + &lt;id&gt; * &lt;id&gt;$</a:t>
            </a:r>
            <a:endParaRPr sz="2000">
              <a:solidFill>
                <a:schemeClr val="lt1"/>
              </a:solidFill>
              <a:latin typeface="Alegreya Sans SC"/>
              <a:ea typeface="Alegreya Sans SC"/>
              <a:cs typeface="Alegreya Sans SC"/>
              <a:sym typeface="Alegreya Sans SC"/>
            </a:endParaRPr>
          </a:p>
        </p:txBody>
      </p:sp>
      <p:pic>
        <p:nvPicPr>
          <p:cNvPr id="137" name="Google Shape;137;p19"/>
          <p:cNvPicPr preferRelativeResize="0"/>
          <p:nvPr/>
        </p:nvPicPr>
        <p:blipFill rotWithShape="1">
          <a:blip r:embed="rId3">
            <a:alphaModFix/>
          </a:blip>
          <a:srcRect l="3921" t="15704" r="4453" b="30197"/>
          <a:stretch/>
        </p:blipFill>
        <p:spPr>
          <a:xfrm>
            <a:off x="4651625" y="1832450"/>
            <a:ext cx="4435824" cy="1478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txBox="1">
            <a:spLocks noGrp="1"/>
          </p:cNvSpPr>
          <p:nvPr>
            <p:ph type="title"/>
          </p:nvPr>
        </p:nvSpPr>
        <p:spPr>
          <a:xfrm>
            <a:off x="29550" y="374050"/>
            <a:ext cx="9084900" cy="3936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Operator-Precedence Parsing Algorithm</a:t>
            </a:r>
            <a:endParaRPr/>
          </a:p>
        </p:txBody>
      </p:sp>
      <p:sp>
        <p:nvSpPr>
          <p:cNvPr id="143" name="Google Shape;143;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144" name="Google Shape;144;p20"/>
          <p:cNvSpPr txBox="1"/>
          <p:nvPr/>
        </p:nvSpPr>
        <p:spPr>
          <a:xfrm>
            <a:off x="209025" y="992775"/>
            <a:ext cx="8599200" cy="3894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600"/>
              </a:spcBef>
              <a:spcAft>
                <a:spcPts val="0"/>
              </a:spcAft>
              <a:buNone/>
            </a:pPr>
            <a:r>
              <a:rPr lang="en" sz="1000">
                <a:solidFill>
                  <a:schemeClr val="lt1"/>
                </a:solidFill>
              </a:rPr>
              <a:t>The input string is w$, the initial stack is $ and a table holds precedence relations between certain terminals </a:t>
            </a:r>
            <a:endParaRPr sz="1000">
              <a:solidFill>
                <a:schemeClr val="lt1"/>
              </a:solidFill>
            </a:endParaRPr>
          </a:p>
          <a:p>
            <a:pPr marL="0" lvl="0" indent="0" algn="l" rtl="0">
              <a:lnSpc>
                <a:spcPct val="115000"/>
              </a:lnSpc>
              <a:spcBef>
                <a:spcPts val="600"/>
              </a:spcBef>
              <a:spcAft>
                <a:spcPts val="0"/>
              </a:spcAft>
              <a:buNone/>
            </a:pPr>
            <a:r>
              <a:rPr lang="en" sz="1000">
                <a:solidFill>
                  <a:schemeClr val="lt1"/>
                </a:solidFill>
              </a:rPr>
              <a:t>Set p to point to the first symbol of w$:</a:t>
            </a:r>
            <a:endParaRPr sz="1000">
              <a:solidFill>
                <a:schemeClr val="lt1"/>
              </a:solidFill>
            </a:endParaRPr>
          </a:p>
          <a:p>
            <a:pPr marL="0" lvl="0" indent="0" algn="l" rtl="0">
              <a:lnSpc>
                <a:spcPct val="115000"/>
              </a:lnSpc>
              <a:spcBef>
                <a:spcPts val="600"/>
              </a:spcBef>
              <a:spcAft>
                <a:spcPts val="0"/>
              </a:spcAft>
              <a:buNone/>
            </a:pPr>
            <a:r>
              <a:rPr lang="en" sz="1000">
                <a:solidFill>
                  <a:schemeClr val="lt1"/>
                </a:solidFill>
              </a:rPr>
              <a:t>	Repeat forever</a:t>
            </a:r>
            <a:endParaRPr sz="1000">
              <a:solidFill>
                <a:schemeClr val="lt1"/>
              </a:solidFill>
            </a:endParaRPr>
          </a:p>
          <a:p>
            <a:pPr marL="0" lvl="0" indent="0" algn="l" rtl="0">
              <a:lnSpc>
                <a:spcPct val="115000"/>
              </a:lnSpc>
              <a:spcBef>
                <a:spcPts val="600"/>
              </a:spcBef>
              <a:spcAft>
                <a:spcPts val="0"/>
              </a:spcAft>
              <a:buNone/>
            </a:pPr>
            <a:r>
              <a:rPr lang="en" sz="1000">
                <a:solidFill>
                  <a:schemeClr val="lt1"/>
                </a:solidFill>
              </a:rPr>
              <a:t>	If ($ is on top of the stack and p points to $) then return</a:t>
            </a:r>
            <a:endParaRPr sz="1000">
              <a:solidFill>
                <a:schemeClr val="lt1"/>
              </a:solidFill>
            </a:endParaRPr>
          </a:p>
          <a:p>
            <a:pPr marL="0" lvl="0" indent="0" algn="l" rtl="0">
              <a:lnSpc>
                <a:spcPct val="115000"/>
              </a:lnSpc>
              <a:spcBef>
                <a:spcPts val="600"/>
              </a:spcBef>
              <a:spcAft>
                <a:spcPts val="0"/>
              </a:spcAft>
              <a:buNone/>
            </a:pPr>
            <a:r>
              <a:rPr lang="en" sz="1000">
                <a:solidFill>
                  <a:schemeClr val="lt1"/>
                </a:solidFill>
              </a:rPr>
              <a:t>	Else {</a:t>
            </a:r>
            <a:endParaRPr sz="1000">
              <a:solidFill>
                <a:schemeClr val="lt1"/>
              </a:solidFill>
            </a:endParaRPr>
          </a:p>
          <a:p>
            <a:pPr marL="0" lvl="0" indent="0" algn="l" rtl="0">
              <a:lnSpc>
                <a:spcPct val="115000"/>
              </a:lnSpc>
              <a:spcBef>
                <a:spcPts val="600"/>
              </a:spcBef>
              <a:spcAft>
                <a:spcPts val="0"/>
              </a:spcAft>
              <a:buNone/>
            </a:pPr>
            <a:r>
              <a:rPr lang="en" sz="1000">
                <a:solidFill>
                  <a:schemeClr val="lt1"/>
                </a:solidFill>
              </a:rPr>
              <a:t>		Let a be the topmost terminal symbol on the stack and let b be the symbol pointed to by p;</a:t>
            </a:r>
            <a:endParaRPr sz="1000">
              <a:solidFill>
                <a:schemeClr val="lt1"/>
              </a:solidFill>
            </a:endParaRPr>
          </a:p>
          <a:p>
            <a:pPr marL="0" lvl="0" indent="0" algn="l" rtl="0">
              <a:lnSpc>
                <a:spcPct val="115000"/>
              </a:lnSpc>
              <a:spcBef>
                <a:spcPts val="600"/>
              </a:spcBef>
              <a:spcAft>
                <a:spcPts val="0"/>
              </a:spcAft>
              <a:buNone/>
            </a:pPr>
            <a:r>
              <a:rPr lang="en" sz="1000">
                <a:solidFill>
                  <a:schemeClr val="lt1"/>
                </a:solidFill>
              </a:rPr>
              <a:t>		If (a&lt;b or a=b ) then { /*SHIFT *?</a:t>
            </a:r>
            <a:endParaRPr sz="1000">
              <a:solidFill>
                <a:schemeClr val="lt1"/>
              </a:solidFill>
            </a:endParaRPr>
          </a:p>
          <a:p>
            <a:pPr marL="0" lvl="0" indent="0" algn="l" rtl="0">
              <a:lnSpc>
                <a:spcPct val="115000"/>
              </a:lnSpc>
              <a:spcBef>
                <a:spcPts val="600"/>
              </a:spcBef>
              <a:spcAft>
                <a:spcPts val="0"/>
              </a:spcAft>
              <a:buNone/>
            </a:pPr>
            <a:r>
              <a:rPr lang="en" sz="1000">
                <a:solidFill>
                  <a:schemeClr val="lt1"/>
                </a:solidFill>
              </a:rPr>
              <a:t>		Push b onto the stack</a:t>
            </a:r>
            <a:endParaRPr sz="1000">
              <a:solidFill>
                <a:schemeClr val="lt1"/>
              </a:solidFill>
            </a:endParaRPr>
          </a:p>
          <a:p>
            <a:pPr marL="0" lvl="0" indent="0" algn="l" rtl="0">
              <a:lnSpc>
                <a:spcPct val="115000"/>
              </a:lnSpc>
              <a:spcBef>
                <a:spcPts val="600"/>
              </a:spcBef>
              <a:spcAft>
                <a:spcPts val="0"/>
              </a:spcAft>
              <a:buNone/>
            </a:pPr>
            <a:r>
              <a:rPr lang="en" sz="1000">
                <a:solidFill>
                  <a:schemeClr val="lt1"/>
                </a:solidFill>
              </a:rPr>
              <a:t>		Advance p to the next input symbol;</a:t>
            </a:r>
            <a:endParaRPr sz="1000">
              <a:solidFill>
                <a:schemeClr val="lt1"/>
              </a:solidFill>
            </a:endParaRPr>
          </a:p>
          <a:p>
            <a:pPr marL="0" lvl="0" indent="0" algn="l" rtl="0">
              <a:lnSpc>
                <a:spcPct val="115000"/>
              </a:lnSpc>
              <a:spcBef>
                <a:spcPts val="600"/>
              </a:spcBef>
              <a:spcAft>
                <a:spcPts val="0"/>
              </a:spcAft>
              <a:buNone/>
            </a:pPr>
            <a:r>
              <a:rPr lang="en" sz="1000">
                <a:solidFill>
                  <a:schemeClr val="lt1"/>
                </a:solidFill>
              </a:rPr>
              <a:t>	}</a:t>
            </a:r>
            <a:endParaRPr sz="1000">
              <a:solidFill>
                <a:schemeClr val="lt1"/>
              </a:solidFill>
            </a:endParaRPr>
          </a:p>
          <a:p>
            <a:pPr marL="0" lvl="0" indent="0" algn="l" rtl="0">
              <a:lnSpc>
                <a:spcPct val="115000"/>
              </a:lnSpc>
              <a:spcBef>
                <a:spcPts val="600"/>
              </a:spcBef>
              <a:spcAft>
                <a:spcPts val="0"/>
              </a:spcAft>
              <a:buNone/>
            </a:pPr>
            <a:r>
              <a:rPr lang="en" sz="1000">
                <a:solidFill>
                  <a:schemeClr val="lt1"/>
                </a:solidFill>
              </a:rPr>
              <a:t>	Else if (a&lt;b) then 	/*REDUCE*/</a:t>
            </a:r>
            <a:endParaRPr sz="1000">
              <a:solidFill>
                <a:schemeClr val="lt1"/>
              </a:solidFill>
            </a:endParaRPr>
          </a:p>
          <a:p>
            <a:pPr marL="0" lvl="0" indent="0" algn="l" rtl="0">
              <a:lnSpc>
                <a:spcPct val="115000"/>
              </a:lnSpc>
              <a:spcBef>
                <a:spcPts val="600"/>
              </a:spcBef>
              <a:spcAft>
                <a:spcPts val="0"/>
              </a:spcAft>
              <a:buNone/>
            </a:pPr>
            <a:r>
              <a:rPr lang="en" sz="1000">
                <a:solidFill>
                  <a:schemeClr val="lt1"/>
                </a:solidFill>
              </a:rPr>
              <a:t>		repeat pop stack</a:t>
            </a:r>
            <a:endParaRPr sz="1000">
              <a:solidFill>
                <a:schemeClr val="lt1"/>
              </a:solidFill>
            </a:endParaRPr>
          </a:p>
          <a:p>
            <a:pPr marL="0" lvl="0" indent="0" algn="l" rtl="0">
              <a:lnSpc>
                <a:spcPct val="115000"/>
              </a:lnSpc>
              <a:spcBef>
                <a:spcPts val="600"/>
              </a:spcBef>
              <a:spcAft>
                <a:spcPts val="0"/>
              </a:spcAft>
              <a:buNone/>
            </a:pPr>
            <a:r>
              <a:rPr lang="en" sz="1000">
                <a:solidFill>
                  <a:schemeClr val="lt1"/>
                </a:solidFill>
              </a:rPr>
              <a:t>		Until (the pop of stack terminal is related by &lt; to the terminal most recently popped);</a:t>
            </a:r>
            <a:endParaRPr sz="1000">
              <a:solidFill>
                <a:schemeClr val="lt1"/>
              </a:solidFill>
            </a:endParaRPr>
          </a:p>
          <a:p>
            <a:pPr marL="0" lvl="0" indent="0" algn="l" rtl="0">
              <a:lnSpc>
                <a:spcPct val="115000"/>
              </a:lnSpc>
              <a:spcBef>
                <a:spcPts val="600"/>
              </a:spcBef>
              <a:spcAft>
                <a:spcPts val="0"/>
              </a:spcAft>
              <a:buNone/>
            </a:pPr>
            <a:r>
              <a:rPr lang="en" sz="1000">
                <a:solidFill>
                  <a:schemeClr val="lt1"/>
                </a:solidFill>
              </a:rPr>
              <a:t>		Else error();</a:t>
            </a:r>
            <a:endParaRPr sz="1000">
              <a:solidFill>
                <a:schemeClr val="lt1"/>
              </a:solidFill>
            </a:endParaRPr>
          </a:p>
          <a:p>
            <a:pPr marL="0" lvl="0" indent="0" algn="l" rtl="0">
              <a:lnSpc>
                <a:spcPct val="115000"/>
              </a:lnSpc>
              <a:spcBef>
                <a:spcPts val="600"/>
              </a:spcBef>
              <a:spcAft>
                <a:spcPts val="0"/>
              </a:spcAft>
              <a:buNone/>
            </a:pPr>
            <a:r>
              <a:rPr lang="en" sz="1000">
                <a:solidFill>
                  <a:schemeClr val="lt1"/>
                </a:solidFill>
              </a:rPr>
              <a:t>	}</a:t>
            </a:r>
            <a:endParaRPr sz="10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pic>
        <p:nvPicPr>
          <p:cNvPr id="202" name="Google Shape;202;p25"/>
          <p:cNvPicPr preferRelativeResize="0"/>
          <p:nvPr/>
        </p:nvPicPr>
        <p:blipFill>
          <a:blip r:embed="rId3">
            <a:alphaModFix/>
          </a:blip>
          <a:stretch>
            <a:fillRect/>
          </a:stretch>
        </p:blipFill>
        <p:spPr>
          <a:xfrm>
            <a:off x="975609" y="850149"/>
            <a:ext cx="7192782" cy="3899700"/>
          </a:xfrm>
          <a:prstGeom prst="rect">
            <a:avLst/>
          </a:prstGeom>
          <a:noFill/>
          <a:ln>
            <a:noFill/>
          </a:ln>
        </p:spPr>
      </p:pic>
      <p:sp>
        <p:nvSpPr>
          <p:cNvPr id="203" name="Google Shape;203;p25"/>
          <p:cNvSpPr txBox="1">
            <a:spLocks noGrp="1"/>
          </p:cNvSpPr>
          <p:nvPr>
            <p:ph type="title"/>
          </p:nvPr>
        </p:nvSpPr>
        <p:spPr>
          <a:xfrm>
            <a:off x="3192450" y="249275"/>
            <a:ext cx="2759100" cy="4392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600"/>
              <a:t>CODE SNIPPET</a:t>
            </a:r>
            <a:endParaRPr sz="2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a:p>
        </p:txBody>
      </p:sp>
      <p:sp>
        <p:nvSpPr>
          <p:cNvPr id="209" name="Google Shape;209;p26"/>
          <p:cNvSpPr txBox="1">
            <a:spLocks noGrp="1"/>
          </p:cNvSpPr>
          <p:nvPr>
            <p:ph type="title"/>
          </p:nvPr>
        </p:nvSpPr>
        <p:spPr>
          <a:xfrm>
            <a:off x="1564800" y="205975"/>
            <a:ext cx="6014400" cy="8574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a:t>OUTPUT</a:t>
            </a:r>
            <a:endParaRPr/>
          </a:p>
        </p:txBody>
      </p:sp>
      <p:pic>
        <p:nvPicPr>
          <p:cNvPr id="210" name="Google Shape;210;p26"/>
          <p:cNvPicPr preferRelativeResize="0"/>
          <p:nvPr/>
        </p:nvPicPr>
        <p:blipFill rotWithShape="1">
          <a:blip r:embed="rId3">
            <a:alphaModFix/>
          </a:blip>
          <a:srcRect l="4464" t="15164" r="9999" b="11219"/>
          <a:stretch/>
        </p:blipFill>
        <p:spPr>
          <a:xfrm>
            <a:off x="1234538" y="1343550"/>
            <a:ext cx="6674923" cy="3406301"/>
          </a:xfrm>
          <a:prstGeom prst="rect">
            <a:avLst/>
          </a:prstGeom>
          <a:noFill/>
          <a:ln>
            <a:noFill/>
          </a:ln>
        </p:spPr>
      </p:pic>
    </p:spTree>
  </p:cSld>
  <p:clrMapOvr>
    <a:masterClrMapping/>
  </p:clrMapOvr>
</p:sld>
</file>

<file path=ppt/theme/theme1.xml><?xml version="1.0" encoding="utf-8"?>
<a:theme xmlns:a="http://schemas.openxmlformats.org/drawingml/2006/main" name="Aliena template">
  <a:themeElements>
    <a:clrScheme name="Custom 347">
      <a:dk1>
        <a:srgbClr val="050060"/>
      </a:dk1>
      <a:lt1>
        <a:srgbClr val="FFFFFF"/>
      </a:lt1>
      <a:dk2>
        <a:srgbClr val="585963"/>
      </a:dk2>
      <a:lt2>
        <a:srgbClr val="F3F3F3"/>
      </a:lt2>
      <a:accent1>
        <a:srgbClr val="0A2F9E"/>
      </a:accent1>
      <a:accent2>
        <a:srgbClr val="3544FF"/>
      </a:accent2>
      <a:accent3>
        <a:srgbClr val="24D6FF"/>
      </a:accent3>
      <a:accent4>
        <a:srgbClr val="00FFFF"/>
      </a:accent4>
      <a:accent5>
        <a:srgbClr val="A458FF"/>
      </a:accent5>
      <a:accent6>
        <a:srgbClr val="D392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762</Words>
  <Application>Microsoft Office PowerPoint</Application>
  <PresentationFormat>On-screen Show (16:9)</PresentationFormat>
  <Paragraphs>85</Paragraphs>
  <Slides>14</Slides>
  <Notes>14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Calibri</vt:lpstr>
      <vt:lpstr>Alata</vt:lpstr>
      <vt:lpstr>Alegreya Sans SC</vt:lpstr>
      <vt:lpstr>Lexend Deca</vt:lpstr>
      <vt:lpstr>Wingdings</vt:lpstr>
      <vt:lpstr>Muli</vt:lpstr>
      <vt:lpstr>Arial</vt:lpstr>
      <vt:lpstr>Alef</vt:lpstr>
      <vt:lpstr>Times New Roman</vt:lpstr>
      <vt:lpstr>Adamina</vt:lpstr>
      <vt:lpstr>Aliena template</vt:lpstr>
      <vt:lpstr>     OPERATOR PRECEDENCE PARSER  BY   V Venkata Sree Harsha  (1NT18CS181) N Sai Charan Reddy (1NT18CS104) Poorna Vikas (1NT18CS113) </vt:lpstr>
      <vt:lpstr>Operator-Precedence-Grammar </vt:lpstr>
      <vt:lpstr> Operator precedence parser</vt:lpstr>
      <vt:lpstr>Precedence Relations</vt:lpstr>
      <vt:lpstr>CONTD</vt:lpstr>
      <vt:lpstr>Using Operator-Precedence Relations</vt:lpstr>
      <vt:lpstr>Operator-Precedence Parsing Algorithm</vt:lpstr>
      <vt:lpstr>CODE SNIPPET</vt:lpstr>
      <vt:lpstr>OUTPUT</vt:lpstr>
      <vt:lpstr> A linker is a specific application that merges the object files produced by the compiler/assembler and other bits of code to produce an executable file with the.exe extension.  The linker seeks and appends the libraries required for file execution to the object file.  It manages the memory region where each module's code will be stored. </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OPERATOR PRECEDENCE  BY   VIVEK K BADRINATH G A VENKATA BADRI </dc:title>
  <cp:lastModifiedBy>harsha vallamkonda</cp:lastModifiedBy>
  <cp:revision>2</cp:revision>
  <dcterms:modified xsi:type="dcterms:W3CDTF">2022-07-07T17:19:33Z</dcterms:modified>
</cp:coreProperties>
</file>