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Bebas Neue" panose="020B0606020202050201" pitchFamily="34" charset="0"/>
      <p:regular r:id="rId22"/>
    </p:embeddedFont>
    <p:embeddedFont>
      <p:font typeface="Montserrat" panose="02000000000000000000" pitchFamily="2" charset="0"/>
      <p:regular r:id="rId23"/>
      <p:bold r:id="rId24"/>
      <p:italic r:id="rId25"/>
      <p:boldItalic r:id="rId26"/>
    </p:embeddedFont>
    <p:embeddedFont>
      <p:font typeface="Montserrat ExtraBold" panose="02000000000000000000" pitchFamily="2" charset="0"/>
      <p:bold r:id="rId27"/>
      <p:boldItalic r:id="rId28"/>
    </p:embeddedFont>
    <p:embeddedFont>
      <p:font typeface="Nunito" pitchFamily="2" charset="0"/>
      <p:regular r:id="rId29"/>
      <p:bold r:id="rId30"/>
      <p:italic r:id="rId31"/>
      <p:boldItalic r:id="rId32"/>
    </p:embeddedFont>
    <p:embeddedFont>
      <p:font typeface="Work Sans"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5.fntdata"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notesMaster" Target="notesMasters/notesMaster1.xml" /><Relationship Id="rId34" Type="http://schemas.openxmlformats.org/officeDocument/2006/relationships/font" Target="fonts/font13.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4.fntdata" /><Relationship Id="rId33" Type="http://schemas.openxmlformats.org/officeDocument/2006/relationships/font" Target="fonts/font12.fntdata"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8.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3.fntdata" /><Relationship Id="rId32" Type="http://schemas.openxmlformats.org/officeDocument/2006/relationships/font" Target="fonts/font11.fntdata"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2.fntdata" /><Relationship Id="rId28" Type="http://schemas.openxmlformats.org/officeDocument/2006/relationships/font" Target="fonts/font7.fntdata" /><Relationship Id="rId36" Type="http://schemas.openxmlformats.org/officeDocument/2006/relationships/font" Target="fonts/font15.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10.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1.fntdata" /><Relationship Id="rId27" Type="http://schemas.openxmlformats.org/officeDocument/2006/relationships/font" Target="fonts/font6.fntdata" /><Relationship Id="rId30" Type="http://schemas.openxmlformats.org/officeDocument/2006/relationships/font" Target="fonts/font9.fntdata" /><Relationship Id="rId35" Type="http://schemas.openxmlformats.org/officeDocument/2006/relationships/font" Target="fonts/font14.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f95278db3e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f95278db3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06a8094d7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06a8094d7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9aa880d72_0_1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9aa880d72_0_1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106a8094d7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106a8094d7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employment growth rate of bounce clearly shows us how the employment has been boosted during the recent years which helps a lot to increase our country employment rate which in turn provides economical growth i.e GDP of the country.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f9300f539e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f9300f539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f95278db3e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f95278db3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f9aa880d72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f9aa880d7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f9aa880d72_0_1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f9aa880d72_0_1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f9aa880d72_0_1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f9aa880d72_0_1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f9aa880d72_0_1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f9aa880d72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f9aa880d72_0_2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f9aa880d72_0_2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f95278db3e_4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f95278db3e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6a8094d7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6a8094d7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06a8094d7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06a8094d7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06a8094d7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06a8094d7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9aa880d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9aa880d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f9aa880d72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f9aa880d7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fb5602be46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fb5602be46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fb5602be46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fb5602be4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 /><Relationship Id="rId2" Type="http://schemas.openxmlformats.org/officeDocument/2006/relationships/hyperlink" Target="http://bit.ly/2Tynxth" TargetMode="External" /><Relationship Id="rId1" Type="http://schemas.openxmlformats.org/officeDocument/2006/relationships/slideMaster" Target="../slideMasters/slideMaster1.xml" /><Relationship Id="rId4" Type="http://schemas.openxmlformats.org/officeDocument/2006/relationships/hyperlink" Target="http://bit.ly/2TtBDfr" TargetMode="Externa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00000"/>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977875" y="2279000"/>
            <a:ext cx="4325700" cy="16320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300" b="0">
                <a:latin typeface="Montserrat ExtraBold"/>
                <a:ea typeface="Montserrat ExtraBold"/>
                <a:cs typeface="Montserrat ExtraBold"/>
                <a:sym typeface="Montserrat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3977875" y="3892925"/>
            <a:ext cx="4618200" cy="431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1400"/>
              <a:buNone/>
              <a:defRPr sz="1600">
                <a:latin typeface="Nunito"/>
                <a:ea typeface="Nunito"/>
                <a:cs typeface="Nunito"/>
                <a:sym typeface="Nunito"/>
              </a:defRPr>
            </a:lvl1pPr>
            <a:lvl2pPr lvl="1" algn="ctr">
              <a:lnSpc>
                <a:spcPct val="100000"/>
              </a:lnSpc>
              <a:spcBef>
                <a:spcPts val="0"/>
              </a:spcBef>
              <a:spcAft>
                <a:spcPts val="0"/>
              </a:spcAft>
              <a:buClr>
                <a:schemeClr val="lt2"/>
              </a:buClr>
              <a:buSzPts val="1800"/>
              <a:buNone/>
              <a:defRPr sz="1800">
                <a:solidFill>
                  <a:schemeClr val="lt2"/>
                </a:solidFill>
              </a:defRPr>
            </a:lvl2pPr>
            <a:lvl3pPr lvl="2" algn="ctr">
              <a:lnSpc>
                <a:spcPct val="100000"/>
              </a:lnSpc>
              <a:spcBef>
                <a:spcPts val="0"/>
              </a:spcBef>
              <a:spcAft>
                <a:spcPts val="0"/>
              </a:spcAft>
              <a:buClr>
                <a:schemeClr val="lt2"/>
              </a:buClr>
              <a:buSzPts val="1800"/>
              <a:buNone/>
              <a:defRPr sz="1800">
                <a:solidFill>
                  <a:schemeClr val="lt2"/>
                </a:solidFill>
              </a:defRPr>
            </a:lvl3pPr>
            <a:lvl4pPr lvl="3" algn="ctr">
              <a:lnSpc>
                <a:spcPct val="100000"/>
              </a:lnSpc>
              <a:spcBef>
                <a:spcPts val="0"/>
              </a:spcBef>
              <a:spcAft>
                <a:spcPts val="0"/>
              </a:spcAft>
              <a:buClr>
                <a:schemeClr val="lt2"/>
              </a:buClr>
              <a:buSzPts val="1800"/>
              <a:buNone/>
              <a:defRPr sz="1800">
                <a:solidFill>
                  <a:schemeClr val="lt2"/>
                </a:solidFill>
              </a:defRPr>
            </a:lvl4pPr>
            <a:lvl5pPr lvl="4" algn="ctr">
              <a:lnSpc>
                <a:spcPct val="100000"/>
              </a:lnSpc>
              <a:spcBef>
                <a:spcPts val="0"/>
              </a:spcBef>
              <a:spcAft>
                <a:spcPts val="0"/>
              </a:spcAft>
              <a:buClr>
                <a:schemeClr val="lt2"/>
              </a:buClr>
              <a:buSzPts val="1800"/>
              <a:buNone/>
              <a:defRPr sz="1800">
                <a:solidFill>
                  <a:schemeClr val="lt2"/>
                </a:solidFill>
              </a:defRPr>
            </a:lvl5pPr>
            <a:lvl6pPr lvl="5" algn="ctr">
              <a:lnSpc>
                <a:spcPct val="100000"/>
              </a:lnSpc>
              <a:spcBef>
                <a:spcPts val="0"/>
              </a:spcBef>
              <a:spcAft>
                <a:spcPts val="0"/>
              </a:spcAft>
              <a:buClr>
                <a:schemeClr val="lt2"/>
              </a:buClr>
              <a:buSzPts val="1800"/>
              <a:buNone/>
              <a:defRPr sz="1800">
                <a:solidFill>
                  <a:schemeClr val="lt2"/>
                </a:solidFill>
              </a:defRPr>
            </a:lvl6pPr>
            <a:lvl7pPr lvl="6" algn="ctr">
              <a:lnSpc>
                <a:spcPct val="100000"/>
              </a:lnSpc>
              <a:spcBef>
                <a:spcPts val="0"/>
              </a:spcBef>
              <a:spcAft>
                <a:spcPts val="0"/>
              </a:spcAft>
              <a:buClr>
                <a:schemeClr val="lt2"/>
              </a:buClr>
              <a:buSzPts val="1800"/>
              <a:buNone/>
              <a:defRPr sz="1800">
                <a:solidFill>
                  <a:schemeClr val="lt2"/>
                </a:solidFill>
              </a:defRPr>
            </a:lvl7pPr>
            <a:lvl8pPr lvl="7" algn="ctr">
              <a:lnSpc>
                <a:spcPct val="100000"/>
              </a:lnSpc>
              <a:spcBef>
                <a:spcPts val="0"/>
              </a:spcBef>
              <a:spcAft>
                <a:spcPts val="0"/>
              </a:spcAft>
              <a:buClr>
                <a:schemeClr val="lt2"/>
              </a:buClr>
              <a:buSzPts val="1800"/>
              <a:buNone/>
              <a:defRPr sz="1800">
                <a:solidFill>
                  <a:schemeClr val="lt2"/>
                </a:solidFill>
              </a:defRPr>
            </a:lvl8pPr>
            <a:lvl9pPr lvl="8" algn="ctr">
              <a:lnSpc>
                <a:spcPct val="100000"/>
              </a:lnSpc>
              <a:spcBef>
                <a:spcPts val="0"/>
              </a:spcBef>
              <a:spcAft>
                <a:spcPts val="0"/>
              </a:spcAft>
              <a:buClr>
                <a:schemeClr val="lt2"/>
              </a:buClr>
              <a:buSzPts val="1800"/>
              <a:buNone/>
              <a:defRPr sz="1800">
                <a:solidFill>
                  <a:schemeClr val="lt2"/>
                </a:solidFill>
              </a:defRPr>
            </a:lvl9pPr>
          </a:lstStyle>
          <a:p>
            <a:endParaRPr/>
          </a:p>
        </p:txBody>
      </p:sp>
      <p:sp>
        <p:nvSpPr>
          <p:cNvPr id="12" name="Google Shape;12;p2"/>
          <p:cNvSpPr/>
          <p:nvPr/>
        </p:nvSpPr>
        <p:spPr>
          <a:xfrm>
            <a:off x="3631450" y="446840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13;p2"/>
          <p:cNvCxnSpPr/>
          <p:nvPr/>
        </p:nvCxnSpPr>
        <p:spPr>
          <a:xfrm>
            <a:off x="3772675" y="0"/>
            <a:ext cx="0" cy="5161800"/>
          </a:xfrm>
          <a:prstGeom prst="straightConnector1">
            <a:avLst/>
          </a:prstGeom>
          <a:noFill/>
          <a:ln w="9525" cap="flat" cmpd="sng">
            <a:solidFill>
              <a:schemeClr val="lt1"/>
            </a:solidFill>
            <a:prstDash val="solid"/>
            <a:round/>
            <a:headEnd type="none" w="med" len="med"/>
            <a:tailEnd type="none" w="med" len="med"/>
          </a:ln>
        </p:spPr>
      </p:cxnSp>
      <p:cxnSp>
        <p:nvCxnSpPr>
          <p:cNvPr id="14" name="Google Shape;14;p2"/>
          <p:cNvCxnSpPr/>
          <p:nvPr/>
        </p:nvCxnSpPr>
        <p:spPr>
          <a:xfrm>
            <a:off x="-26075" y="46078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15" name="Google Shape;15;p2"/>
          <p:cNvCxnSpPr/>
          <p:nvPr/>
        </p:nvCxnSpPr>
        <p:spPr>
          <a:xfrm>
            <a:off x="3771250" y="2111725"/>
            <a:ext cx="5385600" cy="0"/>
          </a:xfrm>
          <a:prstGeom prst="straightConnector1">
            <a:avLst/>
          </a:prstGeom>
          <a:noFill/>
          <a:ln w="9525" cap="flat" cmpd="sng">
            <a:solidFill>
              <a:schemeClr val="lt1"/>
            </a:solidFill>
            <a:prstDash val="solid"/>
            <a:round/>
            <a:headEnd type="none" w="med" len="med"/>
            <a:tailEnd type="none" w="med" len="med"/>
          </a:ln>
        </p:spPr>
      </p:cxnSp>
      <p:cxnSp>
        <p:nvCxnSpPr>
          <p:cNvPr id="16" name="Google Shape;16;p2"/>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17" name="Google Shape;17;p2"/>
          <p:cNvCxnSpPr/>
          <p:nvPr/>
        </p:nvCxnSpPr>
        <p:spPr>
          <a:xfrm>
            <a:off x="-123850" y="382600"/>
            <a:ext cx="3888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1_1">
    <p:bg>
      <p:bgPr>
        <a:solidFill>
          <a:srgbClr val="000000"/>
        </a:solidFill>
        <a:effectLst/>
      </p:bgPr>
    </p:bg>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720000" y="4822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83" name="Google Shape;83;p11"/>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84" name="Google Shape;84;p11"/>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85" name="Google Shape;85;p11"/>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TITLE_ONLY_1_1_1">
    <p:bg>
      <p:bgPr>
        <a:solidFill>
          <a:srgbClr val="000000"/>
        </a:solidFill>
        <a:effectLst/>
      </p:bgPr>
    </p:bg>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720000" y="48027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88" name="Google Shape;88;p12"/>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89" name="Google Shape;89;p12"/>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90" name="Google Shape;90;p12"/>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
        <p:nvSpPr>
          <p:cNvPr id="91" name="Google Shape;91;p12"/>
          <p:cNvSpPr/>
          <p:nvPr/>
        </p:nvSpPr>
        <p:spPr>
          <a:xfrm rot="5400000">
            <a:off x="8834113" y="2852656"/>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p:nvPr/>
        </p:nvSpPr>
        <p:spPr>
          <a:xfrm rot="5400000">
            <a:off x="8834113" y="2102481"/>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2"/>
          <p:cNvSpPr/>
          <p:nvPr/>
        </p:nvSpPr>
        <p:spPr>
          <a:xfrm rot="5400000">
            <a:off x="8834113" y="1489006"/>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2"/>
          <p:cNvSpPr/>
          <p:nvPr/>
        </p:nvSpPr>
        <p:spPr>
          <a:xfrm rot="5400000">
            <a:off x="8834113" y="3343831"/>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12"/>
          <p:cNvCxnSpPr/>
          <p:nvPr/>
        </p:nvCxnSpPr>
        <p:spPr>
          <a:xfrm>
            <a:off x="-123850" y="382600"/>
            <a:ext cx="9280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00000"/>
        </a:solidFill>
        <a:effectLst/>
      </p:bgPr>
    </p:bg>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3972925" y="1805800"/>
            <a:ext cx="4506300" cy="156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13"/>
          <p:cNvSpPr txBox="1">
            <a:spLocks noGrp="1"/>
          </p:cNvSpPr>
          <p:nvPr>
            <p:ph type="body" idx="1"/>
          </p:nvPr>
        </p:nvSpPr>
        <p:spPr>
          <a:xfrm>
            <a:off x="3972925" y="3375700"/>
            <a:ext cx="4110600" cy="648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chemeClr val="accent1"/>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cxnSp>
        <p:nvCxnSpPr>
          <p:cNvPr id="99" name="Google Shape;99;p13"/>
          <p:cNvCxnSpPr/>
          <p:nvPr/>
        </p:nvCxnSpPr>
        <p:spPr>
          <a:xfrm>
            <a:off x="-26075" y="4289675"/>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100" name="Google Shape;100;p13"/>
          <p:cNvCxnSpPr/>
          <p:nvPr/>
        </p:nvCxnSpPr>
        <p:spPr>
          <a:xfrm>
            <a:off x="-123850" y="1427725"/>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101" name="Google Shape;101;p13"/>
          <p:cNvCxnSpPr/>
          <p:nvPr/>
        </p:nvCxnSpPr>
        <p:spPr>
          <a:xfrm>
            <a:off x="3647975" y="-38700"/>
            <a:ext cx="0" cy="5220900"/>
          </a:xfrm>
          <a:prstGeom prst="straightConnector1">
            <a:avLst/>
          </a:prstGeom>
          <a:noFill/>
          <a:ln w="9525" cap="flat" cmpd="sng">
            <a:solidFill>
              <a:schemeClr val="lt1"/>
            </a:solidFill>
            <a:prstDash val="solid"/>
            <a:round/>
            <a:headEnd type="none" w="med" len="med"/>
            <a:tailEnd type="none" w="med" len="med"/>
          </a:ln>
        </p:spPr>
      </p:cxnSp>
      <p:sp>
        <p:nvSpPr>
          <p:cNvPr id="102" name="Google Shape;102;p13"/>
          <p:cNvSpPr/>
          <p:nvPr/>
        </p:nvSpPr>
        <p:spPr>
          <a:xfrm>
            <a:off x="2129575" y="672119"/>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1379400" y="672119"/>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765925" y="672119"/>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2620750" y="672119"/>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0000"/>
        </a:solidFill>
        <a:effectLst/>
      </p:bgPr>
    </p:bg>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3608450" y="1611025"/>
            <a:ext cx="4277400" cy="2031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08" name="Google Shape;108;p14"/>
          <p:cNvSpPr txBox="1">
            <a:spLocks noGrp="1"/>
          </p:cNvSpPr>
          <p:nvPr>
            <p:ph type="subTitle" idx="1"/>
          </p:nvPr>
        </p:nvSpPr>
        <p:spPr>
          <a:xfrm>
            <a:off x="3608450" y="3642925"/>
            <a:ext cx="3621600" cy="6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6"/>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09" name="Google Shape;109;p14"/>
          <p:cNvCxnSpPr/>
          <p:nvPr/>
        </p:nvCxnSpPr>
        <p:spPr>
          <a:xfrm>
            <a:off x="3192050" y="-585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110" name="Google Shape;110;p14"/>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111" name="Google Shape;111;p14"/>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000000"/>
        </a:solidFill>
        <a:effectLst/>
      </p:bgPr>
    </p:bg>
    <p:spTree>
      <p:nvGrpSpPr>
        <p:cNvPr id="1" name="Shape 112"/>
        <p:cNvGrpSpPr/>
        <p:nvPr/>
      </p:nvGrpSpPr>
      <p:grpSpPr>
        <a:xfrm>
          <a:off x="0" y="0"/>
          <a:ext cx="0" cy="0"/>
          <a:chOff x="0" y="0"/>
          <a:chExt cx="0" cy="0"/>
        </a:xfrm>
      </p:grpSpPr>
      <p:sp>
        <p:nvSpPr>
          <p:cNvPr id="113" name="Google Shape;113;p15"/>
          <p:cNvSpPr/>
          <p:nvPr/>
        </p:nvSpPr>
        <p:spPr>
          <a:xfrm>
            <a:off x="580375" y="1229550"/>
            <a:ext cx="7997400" cy="9903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a:spLocks noGrp="1"/>
          </p:cNvSpPr>
          <p:nvPr>
            <p:ph type="title"/>
          </p:nvPr>
        </p:nvSpPr>
        <p:spPr>
          <a:xfrm>
            <a:off x="720000" y="1731900"/>
            <a:ext cx="7704000" cy="646500"/>
          </a:xfrm>
          <a:prstGeom prst="rect">
            <a:avLst/>
          </a:prstGeom>
          <a:solidFill>
            <a:srgbClr val="000000"/>
          </a:solidFill>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15" name="Google Shape;115;p15"/>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116" name="Google Shape;116;p15"/>
          <p:cNvCxnSpPr/>
          <p:nvPr/>
        </p:nvCxnSpPr>
        <p:spPr>
          <a:xfrm>
            <a:off x="-26075" y="25301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117" name="Google Shape;117;p15"/>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118" name="Google Shape;118;p15"/>
          <p:cNvCxnSpPr/>
          <p:nvPr/>
        </p:nvCxnSpPr>
        <p:spPr>
          <a:xfrm>
            <a:off x="-42300" y="1528850"/>
            <a:ext cx="9228600" cy="0"/>
          </a:xfrm>
          <a:prstGeom prst="straightConnector1">
            <a:avLst/>
          </a:prstGeom>
          <a:noFill/>
          <a:ln w="9525" cap="flat" cmpd="sng">
            <a:solidFill>
              <a:schemeClr val="lt1"/>
            </a:solidFill>
            <a:prstDash val="solid"/>
            <a:round/>
            <a:headEnd type="none" w="med" len="med"/>
            <a:tailEnd type="none" w="med" len="med"/>
          </a:ln>
        </p:spPr>
      </p:cxnSp>
      <p:sp>
        <p:nvSpPr>
          <p:cNvPr id="119" name="Google Shape;119;p15"/>
          <p:cNvSpPr/>
          <p:nvPr/>
        </p:nvSpPr>
        <p:spPr>
          <a:xfrm>
            <a:off x="430938" y="108395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txBox="1">
            <a:spLocks noGrp="1"/>
          </p:cNvSpPr>
          <p:nvPr>
            <p:ph type="subTitle" idx="1"/>
          </p:nvPr>
        </p:nvSpPr>
        <p:spPr>
          <a:xfrm>
            <a:off x="2966400" y="2816725"/>
            <a:ext cx="3211200" cy="14001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1" name="Google Shape;121;p15"/>
          <p:cNvSpPr/>
          <p:nvPr/>
        </p:nvSpPr>
        <p:spPr>
          <a:xfrm>
            <a:off x="1471450" y="565388"/>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3914350" y="930300"/>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5843875" y="449488"/>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7473063" y="814388"/>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000000"/>
        </a:solidFill>
        <a:effectLst/>
      </p:bgPr>
    </p:bg>
    <p:spTree>
      <p:nvGrpSpPr>
        <p:cNvPr id="1" name="Shape 125"/>
        <p:cNvGrpSpPr/>
        <p:nvPr/>
      </p:nvGrpSpPr>
      <p:grpSpPr>
        <a:xfrm>
          <a:off x="0" y="0"/>
          <a:ext cx="0" cy="0"/>
          <a:chOff x="0" y="0"/>
          <a:chExt cx="0" cy="0"/>
        </a:xfrm>
      </p:grpSpPr>
      <p:sp>
        <p:nvSpPr>
          <p:cNvPr id="126" name="Google Shape;126;p16"/>
          <p:cNvSpPr/>
          <p:nvPr/>
        </p:nvSpPr>
        <p:spPr>
          <a:xfrm>
            <a:off x="580375" y="3764450"/>
            <a:ext cx="7997400" cy="9903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720000" y="3962000"/>
            <a:ext cx="7704000" cy="646500"/>
          </a:xfrm>
          <a:prstGeom prst="rect">
            <a:avLst/>
          </a:prstGeom>
          <a:solidFill>
            <a:srgbClr val="000000"/>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6"/>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129" name="Google Shape;129;p16"/>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130" name="Google Shape;130;p16"/>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131" name="Google Shape;131;p16"/>
          <p:cNvCxnSpPr/>
          <p:nvPr/>
        </p:nvCxnSpPr>
        <p:spPr>
          <a:xfrm>
            <a:off x="-42300" y="3758950"/>
            <a:ext cx="92286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0000"/>
        </a:solidFill>
        <a:effectLst/>
      </p:bgPr>
    </p:bg>
    <p:spTree>
      <p:nvGrpSpPr>
        <p:cNvPr id="1" name="Shape 132"/>
        <p:cNvGrpSpPr/>
        <p:nvPr/>
      </p:nvGrpSpPr>
      <p:grpSpPr>
        <a:xfrm>
          <a:off x="0" y="0"/>
          <a:ext cx="0" cy="0"/>
          <a:chOff x="0" y="0"/>
          <a:chExt cx="0" cy="0"/>
        </a:xfrm>
      </p:grpSpPr>
      <p:sp>
        <p:nvSpPr>
          <p:cNvPr id="133" name="Google Shape;133;p17"/>
          <p:cNvSpPr txBox="1">
            <a:spLocks noGrp="1"/>
          </p:cNvSpPr>
          <p:nvPr>
            <p:ph type="title" hasCustomPrompt="1"/>
          </p:nvPr>
        </p:nvSpPr>
        <p:spPr>
          <a:xfrm>
            <a:off x="1284000" y="16938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4" name="Google Shape;134;p17"/>
          <p:cNvSpPr txBox="1">
            <a:spLocks noGrp="1"/>
          </p:cNvSpPr>
          <p:nvPr>
            <p:ph type="subTitle" idx="1"/>
          </p:nvPr>
        </p:nvSpPr>
        <p:spPr>
          <a:xfrm>
            <a:off x="1284000" y="3081400"/>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135" name="Google Shape;135;p17"/>
          <p:cNvCxnSpPr/>
          <p:nvPr/>
        </p:nvCxnSpPr>
        <p:spPr>
          <a:xfrm>
            <a:off x="17963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136" name="Google Shape;136;p17"/>
          <p:cNvCxnSpPr/>
          <p:nvPr/>
        </p:nvCxnSpPr>
        <p:spPr>
          <a:xfrm>
            <a:off x="-26075" y="369140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137" name="Google Shape;137;p17"/>
          <p:cNvCxnSpPr/>
          <p:nvPr/>
        </p:nvCxnSpPr>
        <p:spPr>
          <a:xfrm>
            <a:off x="7369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138" name="Google Shape;138;p17"/>
          <p:cNvCxnSpPr/>
          <p:nvPr/>
        </p:nvCxnSpPr>
        <p:spPr>
          <a:xfrm>
            <a:off x="-42300" y="1608200"/>
            <a:ext cx="9228600" cy="0"/>
          </a:xfrm>
          <a:prstGeom prst="straightConnector1">
            <a:avLst/>
          </a:prstGeom>
          <a:noFill/>
          <a:ln w="9525" cap="flat" cmpd="sng">
            <a:solidFill>
              <a:schemeClr val="lt1"/>
            </a:solidFill>
            <a:prstDash val="solid"/>
            <a:round/>
            <a:headEnd type="none" w="med" len="med"/>
            <a:tailEnd type="none" w="med" len="med"/>
          </a:ln>
        </p:spPr>
      </p:cxnSp>
      <p:sp>
        <p:nvSpPr>
          <p:cNvPr id="139" name="Google Shape;139;p17"/>
          <p:cNvSpPr/>
          <p:nvPr/>
        </p:nvSpPr>
        <p:spPr>
          <a:xfrm>
            <a:off x="1656238" y="146810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1656238" y="355130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7228938" y="146810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7228938" y="355130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rgbClr val="000000"/>
        </a:solidFill>
        <a:effectLst/>
      </p:bgPr>
    </p:bg>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2184475" y="1765813"/>
            <a:ext cx="2336400" cy="49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 name="Google Shape;146;p19"/>
          <p:cNvSpPr txBox="1">
            <a:spLocks noGrp="1"/>
          </p:cNvSpPr>
          <p:nvPr>
            <p:ph type="title" idx="2" hasCustomPrompt="1"/>
          </p:nvPr>
        </p:nvSpPr>
        <p:spPr>
          <a:xfrm>
            <a:off x="3245575" y="1149600"/>
            <a:ext cx="1275300" cy="80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9"/>
          <p:cNvSpPr txBox="1">
            <a:spLocks noGrp="1"/>
          </p:cNvSpPr>
          <p:nvPr>
            <p:ph type="subTitle" idx="1"/>
          </p:nvPr>
        </p:nvSpPr>
        <p:spPr>
          <a:xfrm>
            <a:off x="2184475" y="2113088"/>
            <a:ext cx="2336400" cy="61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8" name="Google Shape;148;p19"/>
          <p:cNvSpPr txBox="1">
            <a:spLocks noGrp="1"/>
          </p:cNvSpPr>
          <p:nvPr>
            <p:ph type="title" idx="3"/>
          </p:nvPr>
        </p:nvSpPr>
        <p:spPr>
          <a:xfrm>
            <a:off x="2184475" y="3660225"/>
            <a:ext cx="2336400" cy="554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9"/>
          <p:cNvSpPr txBox="1">
            <a:spLocks noGrp="1"/>
          </p:cNvSpPr>
          <p:nvPr>
            <p:ph type="title" idx="4" hasCustomPrompt="1"/>
          </p:nvPr>
        </p:nvSpPr>
        <p:spPr>
          <a:xfrm>
            <a:off x="3245575" y="2966075"/>
            <a:ext cx="1275300" cy="92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9"/>
          <p:cNvSpPr txBox="1">
            <a:spLocks noGrp="1"/>
          </p:cNvSpPr>
          <p:nvPr>
            <p:ph type="subTitle" idx="5"/>
          </p:nvPr>
        </p:nvSpPr>
        <p:spPr>
          <a:xfrm>
            <a:off x="2184475" y="4094350"/>
            <a:ext cx="2336400" cy="61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1" name="Google Shape;151;p19"/>
          <p:cNvSpPr txBox="1">
            <a:spLocks noGrp="1"/>
          </p:cNvSpPr>
          <p:nvPr>
            <p:ph type="title" idx="6"/>
          </p:nvPr>
        </p:nvSpPr>
        <p:spPr>
          <a:xfrm>
            <a:off x="6087600" y="1765813"/>
            <a:ext cx="2336400" cy="492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19"/>
          <p:cNvSpPr txBox="1">
            <a:spLocks noGrp="1"/>
          </p:cNvSpPr>
          <p:nvPr>
            <p:ph type="title" idx="7" hasCustomPrompt="1"/>
          </p:nvPr>
        </p:nvSpPr>
        <p:spPr>
          <a:xfrm>
            <a:off x="6087600" y="1149600"/>
            <a:ext cx="1275300" cy="80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19"/>
          <p:cNvSpPr txBox="1">
            <a:spLocks noGrp="1"/>
          </p:cNvSpPr>
          <p:nvPr>
            <p:ph type="subTitle" idx="8"/>
          </p:nvPr>
        </p:nvSpPr>
        <p:spPr>
          <a:xfrm>
            <a:off x="6087600" y="2113088"/>
            <a:ext cx="23364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4" name="Google Shape;154;p19"/>
          <p:cNvSpPr txBox="1">
            <a:spLocks noGrp="1"/>
          </p:cNvSpPr>
          <p:nvPr>
            <p:ph type="title" idx="9"/>
          </p:nvPr>
        </p:nvSpPr>
        <p:spPr>
          <a:xfrm>
            <a:off x="6121200" y="3635450"/>
            <a:ext cx="2336400" cy="554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5" name="Google Shape;155;p19"/>
          <p:cNvSpPr txBox="1">
            <a:spLocks noGrp="1"/>
          </p:cNvSpPr>
          <p:nvPr>
            <p:ph type="title" idx="13" hasCustomPrompt="1"/>
          </p:nvPr>
        </p:nvSpPr>
        <p:spPr>
          <a:xfrm>
            <a:off x="6121200" y="2966075"/>
            <a:ext cx="1275300" cy="92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9"/>
          <p:cNvSpPr txBox="1">
            <a:spLocks noGrp="1"/>
          </p:cNvSpPr>
          <p:nvPr>
            <p:ph type="subTitle" idx="14"/>
          </p:nvPr>
        </p:nvSpPr>
        <p:spPr>
          <a:xfrm>
            <a:off x="6121200" y="4069575"/>
            <a:ext cx="23364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7" name="Google Shape;157;p19"/>
          <p:cNvSpPr txBox="1">
            <a:spLocks noGrp="1"/>
          </p:cNvSpPr>
          <p:nvPr>
            <p:ph type="title" idx="15"/>
          </p:nvPr>
        </p:nvSpPr>
        <p:spPr>
          <a:xfrm>
            <a:off x="722376" y="449575"/>
            <a:ext cx="7704000" cy="64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8" name="Google Shape;158;p19"/>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159" name="Google Shape;159;p19"/>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160" name="Google Shape;160;p19"/>
          <p:cNvCxnSpPr/>
          <p:nvPr/>
        </p:nvCxnSpPr>
        <p:spPr>
          <a:xfrm>
            <a:off x="-123850" y="3826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161" name="Google Shape;161;p19"/>
          <p:cNvCxnSpPr/>
          <p:nvPr/>
        </p:nvCxnSpPr>
        <p:spPr>
          <a:xfrm>
            <a:off x="53091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162" name="Google Shape;162;p19"/>
          <p:cNvCxnSpPr/>
          <p:nvPr/>
        </p:nvCxnSpPr>
        <p:spPr>
          <a:xfrm>
            <a:off x="-26075" y="2953725"/>
            <a:ext cx="9228600" cy="0"/>
          </a:xfrm>
          <a:prstGeom prst="straightConnector1">
            <a:avLst/>
          </a:prstGeom>
          <a:noFill/>
          <a:ln w="9525" cap="flat" cmpd="sng">
            <a:solidFill>
              <a:schemeClr val="lt1"/>
            </a:solidFill>
            <a:prstDash val="solid"/>
            <a:round/>
            <a:headEnd type="none" w="med" len="med"/>
            <a:tailEnd type="none" w="med" len="med"/>
          </a:ln>
        </p:spPr>
      </p:cxnSp>
      <p:sp>
        <p:nvSpPr>
          <p:cNvPr id="163" name="Google Shape;163;p19"/>
          <p:cNvSpPr/>
          <p:nvPr/>
        </p:nvSpPr>
        <p:spPr>
          <a:xfrm>
            <a:off x="430125" y="462175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BLANK_1_1">
    <p:bg>
      <p:bgPr>
        <a:solidFill>
          <a:srgbClr val="000000"/>
        </a:solidFill>
        <a:effectLst/>
      </p:bgPr>
    </p:bg>
    <p:spTree>
      <p:nvGrpSpPr>
        <p:cNvPr id="1" name="Shape 164"/>
        <p:cNvGrpSpPr/>
        <p:nvPr/>
      </p:nvGrpSpPr>
      <p:grpSpPr>
        <a:xfrm>
          <a:off x="0" y="0"/>
          <a:ext cx="0" cy="0"/>
          <a:chOff x="0" y="0"/>
          <a:chExt cx="0" cy="0"/>
        </a:xfrm>
      </p:grpSpPr>
      <p:sp>
        <p:nvSpPr>
          <p:cNvPr id="165" name="Google Shape;165;p20"/>
          <p:cNvSpPr txBox="1">
            <a:spLocks noGrp="1"/>
          </p:cNvSpPr>
          <p:nvPr>
            <p:ph type="title"/>
          </p:nvPr>
        </p:nvSpPr>
        <p:spPr>
          <a:xfrm>
            <a:off x="2858800" y="2308000"/>
            <a:ext cx="4563900" cy="569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66" name="Google Shape;166;p20"/>
          <p:cNvSpPr txBox="1">
            <a:spLocks noGrp="1"/>
          </p:cNvSpPr>
          <p:nvPr>
            <p:ph type="subTitle" idx="1"/>
          </p:nvPr>
        </p:nvSpPr>
        <p:spPr>
          <a:xfrm>
            <a:off x="2858800" y="870775"/>
            <a:ext cx="5570100" cy="133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cxnSp>
        <p:nvCxnSpPr>
          <p:cNvPr id="167" name="Google Shape;167;p20"/>
          <p:cNvCxnSpPr/>
          <p:nvPr/>
        </p:nvCxnSpPr>
        <p:spPr>
          <a:xfrm>
            <a:off x="254090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168" name="Google Shape;168;p20"/>
          <p:cNvCxnSpPr/>
          <p:nvPr/>
        </p:nvCxnSpPr>
        <p:spPr>
          <a:xfrm>
            <a:off x="-26075" y="323360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169" name="Google Shape;169;p20"/>
          <p:cNvCxnSpPr/>
          <p:nvPr/>
        </p:nvCxnSpPr>
        <p:spPr>
          <a:xfrm>
            <a:off x="-123850" y="5350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170" name="Google Shape;170;p20"/>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0000"/>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15100" y="1622675"/>
            <a:ext cx="2598300" cy="2031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 name="Google Shape;20;p3"/>
          <p:cNvSpPr txBox="1">
            <a:spLocks noGrp="1"/>
          </p:cNvSpPr>
          <p:nvPr>
            <p:ph type="subTitle" idx="1"/>
          </p:nvPr>
        </p:nvSpPr>
        <p:spPr>
          <a:xfrm>
            <a:off x="773975" y="3654575"/>
            <a:ext cx="2683200" cy="6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21" name="Google Shape;21;p3"/>
          <p:cNvCxnSpPr/>
          <p:nvPr/>
        </p:nvCxnSpPr>
        <p:spPr>
          <a:xfrm>
            <a:off x="410800" y="-585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22" name="Google Shape;22;p3"/>
          <p:cNvCxnSpPr/>
          <p:nvPr/>
        </p:nvCxnSpPr>
        <p:spPr>
          <a:xfrm>
            <a:off x="0" y="460850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3"/>
          <p:cNvCxnSpPr/>
          <p:nvPr/>
        </p:nvCxnSpPr>
        <p:spPr>
          <a:xfrm>
            <a:off x="-68400" y="5350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24" name="Google Shape;24;p3"/>
          <p:cNvCxnSpPr/>
          <p:nvPr/>
        </p:nvCxnSpPr>
        <p:spPr>
          <a:xfrm>
            <a:off x="3679375" y="-5850"/>
            <a:ext cx="0" cy="5155200"/>
          </a:xfrm>
          <a:prstGeom prst="straightConnector1">
            <a:avLst/>
          </a:prstGeom>
          <a:noFill/>
          <a:ln w="9525" cap="flat" cmpd="sng">
            <a:solidFill>
              <a:schemeClr val="lt1"/>
            </a:solidFill>
            <a:prstDash val="solid"/>
            <a:round/>
            <a:headEnd type="none" w="med" len="med"/>
            <a:tailEnd type="none" w="med" len="med"/>
          </a:ln>
        </p:spPr>
      </p:cxnSp>
      <p:sp>
        <p:nvSpPr>
          <p:cNvPr id="25" name="Google Shape;25;p3"/>
          <p:cNvSpPr/>
          <p:nvPr/>
        </p:nvSpPr>
        <p:spPr>
          <a:xfrm>
            <a:off x="773975" y="127713"/>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2152100" y="1122450"/>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2218700" y="185663"/>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3026875" y="728338"/>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rgbClr val="000000"/>
        </a:solidFill>
        <a:effectLst/>
      </p:bgPr>
    </p:bg>
    <p:spTree>
      <p:nvGrpSpPr>
        <p:cNvPr id="1" name="Shape 171"/>
        <p:cNvGrpSpPr/>
        <p:nvPr/>
      </p:nvGrpSpPr>
      <p:grpSpPr>
        <a:xfrm>
          <a:off x="0" y="0"/>
          <a:ext cx="0" cy="0"/>
          <a:chOff x="0" y="0"/>
          <a:chExt cx="0" cy="0"/>
        </a:xfrm>
      </p:grpSpPr>
      <p:sp>
        <p:nvSpPr>
          <p:cNvPr id="172" name="Google Shape;172;p21"/>
          <p:cNvSpPr txBox="1">
            <a:spLocks noGrp="1"/>
          </p:cNvSpPr>
          <p:nvPr>
            <p:ph type="subTitle" idx="1"/>
          </p:nvPr>
        </p:nvSpPr>
        <p:spPr>
          <a:xfrm>
            <a:off x="720000" y="2000550"/>
            <a:ext cx="4535400" cy="219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Karla"/>
              <a:buChar char="●"/>
              <a:defRPr/>
            </a:lvl1pPr>
            <a:lvl2pPr lvl="1" algn="ctr" rtl="0">
              <a:lnSpc>
                <a:spcPct val="100000"/>
              </a:lnSpc>
              <a:spcBef>
                <a:spcPts val="1600"/>
              </a:spcBef>
              <a:spcAft>
                <a:spcPts val="0"/>
              </a:spcAft>
              <a:buSzPts val="1400"/>
              <a:buFont typeface="Karla"/>
              <a:buChar char="○"/>
              <a:defRPr/>
            </a:lvl2pPr>
            <a:lvl3pPr lvl="2" algn="ctr" rtl="0">
              <a:lnSpc>
                <a:spcPct val="100000"/>
              </a:lnSpc>
              <a:spcBef>
                <a:spcPts val="0"/>
              </a:spcBef>
              <a:spcAft>
                <a:spcPts val="0"/>
              </a:spcAft>
              <a:buSzPts val="1400"/>
              <a:buFont typeface="Karla"/>
              <a:buChar char="■"/>
              <a:defRPr/>
            </a:lvl3pPr>
            <a:lvl4pPr lvl="3" algn="ctr" rtl="0">
              <a:lnSpc>
                <a:spcPct val="100000"/>
              </a:lnSpc>
              <a:spcBef>
                <a:spcPts val="0"/>
              </a:spcBef>
              <a:spcAft>
                <a:spcPts val="0"/>
              </a:spcAft>
              <a:buSzPts val="1400"/>
              <a:buFont typeface="Karla"/>
              <a:buChar char="●"/>
              <a:defRPr/>
            </a:lvl4pPr>
            <a:lvl5pPr lvl="4" algn="ctr" rtl="0">
              <a:lnSpc>
                <a:spcPct val="100000"/>
              </a:lnSpc>
              <a:spcBef>
                <a:spcPts val="0"/>
              </a:spcBef>
              <a:spcAft>
                <a:spcPts val="0"/>
              </a:spcAft>
              <a:buSzPts val="1400"/>
              <a:buFont typeface="Karla"/>
              <a:buChar char="○"/>
              <a:defRPr/>
            </a:lvl5pPr>
            <a:lvl6pPr lvl="5" algn="ctr" rtl="0">
              <a:lnSpc>
                <a:spcPct val="100000"/>
              </a:lnSpc>
              <a:spcBef>
                <a:spcPts val="0"/>
              </a:spcBef>
              <a:spcAft>
                <a:spcPts val="0"/>
              </a:spcAft>
              <a:buSzPts val="1400"/>
              <a:buFont typeface="Karla"/>
              <a:buChar char="■"/>
              <a:defRPr/>
            </a:lvl6pPr>
            <a:lvl7pPr lvl="6" algn="ctr" rtl="0">
              <a:lnSpc>
                <a:spcPct val="100000"/>
              </a:lnSpc>
              <a:spcBef>
                <a:spcPts val="0"/>
              </a:spcBef>
              <a:spcAft>
                <a:spcPts val="0"/>
              </a:spcAft>
              <a:buSzPts val="1400"/>
              <a:buFont typeface="Karla"/>
              <a:buChar char="●"/>
              <a:defRPr/>
            </a:lvl7pPr>
            <a:lvl8pPr lvl="7" algn="ctr" rtl="0">
              <a:lnSpc>
                <a:spcPct val="100000"/>
              </a:lnSpc>
              <a:spcBef>
                <a:spcPts val="0"/>
              </a:spcBef>
              <a:spcAft>
                <a:spcPts val="0"/>
              </a:spcAft>
              <a:buSzPts val="1400"/>
              <a:buFont typeface="Karla"/>
              <a:buChar char="○"/>
              <a:defRPr/>
            </a:lvl8pPr>
            <a:lvl9pPr lvl="8" algn="ctr" rtl="0">
              <a:lnSpc>
                <a:spcPct val="100000"/>
              </a:lnSpc>
              <a:spcBef>
                <a:spcPts val="0"/>
              </a:spcBef>
              <a:spcAft>
                <a:spcPts val="0"/>
              </a:spcAft>
              <a:buSzPts val="1400"/>
              <a:buFont typeface="Karla"/>
              <a:buChar char="■"/>
              <a:defRPr/>
            </a:lvl9pPr>
          </a:lstStyle>
          <a:p>
            <a:endParaRPr/>
          </a:p>
        </p:txBody>
      </p:sp>
      <p:sp>
        <p:nvSpPr>
          <p:cNvPr id="173" name="Google Shape;173;p21"/>
          <p:cNvSpPr txBox="1">
            <a:spLocks noGrp="1"/>
          </p:cNvSpPr>
          <p:nvPr>
            <p:ph type="title"/>
          </p:nvPr>
        </p:nvSpPr>
        <p:spPr>
          <a:xfrm>
            <a:off x="720000" y="364525"/>
            <a:ext cx="4732200" cy="1262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74" name="Google Shape;174;p21"/>
          <p:cNvCxnSpPr/>
          <p:nvPr/>
        </p:nvCxnSpPr>
        <p:spPr>
          <a:xfrm>
            <a:off x="0" y="460850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175" name="Google Shape;175;p21"/>
          <p:cNvCxnSpPr/>
          <p:nvPr/>
        </p:nvCxnSpPr>
        <p:spPr>
          <a:xfrm>
            <a:off x="-68400" y="1804925"/>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176" name="Google Shape;176;p21"/>
          <p:cNvCxnSpPr/>
          <p:nvPr/>
        </p:nvCxnSpPr>
        <p:spPr>
          <a:xfrm>
            <a:off x="5713500" y="-585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21"/>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1_1_2">
    <p:bg>
      <p:bgPr>
        <a:solidFill>
          <a:srgbClr val="000000"/>
        </a:solidFill>
        <a:effectLst/>
      </p:bgPr>
    </p:bg>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3972925" y="1805800"/>
            <a:ext cx="4506300" cy="156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9500">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0" name="Google Shape;180;p22"/>
          <p:cNvSpPr txBox="1">
            <a:spLocks noGrp="1"/>
          </p:cNvSpPr>
          <p:nvPr>
            <p:ph type="body" idx="1"/>
          </p:nvPr>
        </p:nvSpPr>
        <p:spPr>
          <a:xfrm>
            <a:off x="3972925" y="3375700"/>
            <a:ext cx="4506300" cy="648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chemeClr val="accent1"/>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cxnSp>
        <p:nvCxnSpPr>
          <p:cNvPr id="181" name="Google Shape;181;p22"/>
          <p:cNvCxnSpPr/>
          <p:nvPr/>
        </p:nvCxnSpPr>
        <p:spPr>
          <a:xfrm>
            <a:off x="-26075" y="4289675"/>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182" name="Google Shape;182;p22"/>
          <p:cNvCxnSpPr/>
          <p:nvPr/>
        </p:nvCxnSpPr>
        <p:spPr>
          <a:xfrm>
            <a:off x="-123850" y="1427725"/>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183" name="Google Shape;183;p22"/>
          <p:cNvCxnSpPr/>
          <p:nvPr/>
        </p:nvCxnSpPr>
        <p:spPr>
          <a:xfrm>
            <a:off x="3647975" y="-38700"/>
            <a:ext cx="0" cy="5220900"/>
          </a:xfrm>
          <a:prstGeom prst="straightConnector1">
            <a:avLst/>
          </a:prstGeom>
          <a:noFill/>
          <a:ln w="9525" cap="flat" cmpd="sng">
            <a:solidFill>
              <a:schemeClr val="lt1"/>
            </a:solidFill>
            <a:prstDash val="solid"/>
            <a:round/>
            <a:headEnd type="none" w="med" len="med"/>
            <a:tailEnd type="none" w="med" len="med"/>
          </a:ln>
        </p:spPr>
      </p:cxnSp>
      <p:sp>
        <p:nvSpPr>
          <p:cNvPr id="184" name="Google Shape;184;p22"/>
          <p:cNvSpPr/>
          <p:nvPr/>
        </p:nvSpPr>
        <p:spPr>
          <a:xfrm>
            <a:off x="5772675" y="419100"/>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6390850" y="960313"/>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7217400" y="477050"/>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8025575" y="1019725"/>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1">
    <p:bg>
      <p:bgPr>
        <a:solidFill>
          <a:srgbClr val="000000"/>
        </a:solidFill>
        <a:effectLst/>
      </p:bgPr>
    </p:bg>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1814825" y="1805800"/>
            <a:ext cx="2199300" cy="84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190" name="Google Shape;190;p23"/>
          <p:cNvSpPr txBox="1">
            <a:spLocks noGrp="1"/>
          </p:cNvSpPr>
          <p:nvPr>
            <p:ph type="body" idx="1"/>
          </p:nvPr>
        </p:nvSpPr>
        <p:spPr>
          <a:xfrm>
            <a:off x="1576625" y="2798675"/>
            <a:ext cx="2437500" cy="1269900"/>
          </a:xfrm>
          <a:prstGeom prst="rect">
            <a:avLst/>
          </a:prstGeom>
        </p:spPr>
        <p:txBody>
          <a:bodyPr spcFirstLastPara="1" wrap="square" lIns="91425" tIns="91425" rIns="91425" bIns="91425" anchor="t" anchorCtr="0">
            <a:noAutofit/>
          </a:bodyPr>
          <a:lstStyle>
            <a:lvl1pPr marL="457200" lvl="0" indent="-317500" algn="r" rtl="0">
              <a:lnSpc>
                <a:spcPct val="100000"/>
              </a:lnSpc>
              <a:spcBef>
                <a:spcPts val="0"/>
              </a:spcBef>
              <a:spcAft>
                <a:spcPts val="0"/>
              </a:spcAft>
              <a:buClr>
                <a:srgbClr val="434343"/>
              </a:buClr>
              <a:buSzPts val="1400"/>
              <a:buChar char="●"/>
              <a:defRPr sz="1400">
                <a:solidFill>
                  <a:schemeClr val="accent1"/>
                </a:solidFill>
              </a:defRPr>
            </a:lvl1pPr>
            <a:lvl2pPr marL="914400" lvl="1" indent="-317500" algn="r" rtl="0">
              <a:lnSpc>
                <a:spcPct val="115000"/>
              </a:lnSpc>
              <a:spcBef>
                <a:spcPts val="0"/>
              </a:spcBef>
              <a:spcAft>
                <a:spcPts val="0"/>
              </a:spcAft>
              <a:buClr>
                <a:srgbClr val="434343"/>
              </a:buClr>
              <a:buSzPts val="1400"/>
              <a:buChar char="○"/>
              <a:defRPr>
                <a:solidFill>
                  <a:srgbClr val="434343"/>
                </a:solidFill>
              </a:defRPr>
            </a:lvl2pPr>
            <a:lvl3pPr marL="1371600" lvl="2" indent="-317500" algn="r" rtl="0">
              <a:lnSpc>
                <a:spcPct val="115000"/>
              </a:lnSpc>
              <a:spcBef>
                <a:spcPts val="0"/>
              </a:spcBef>
              <a:spcAft>
                <a:spcPts val="0"/>
              </a:spcAft>
              <a:buClr>
                <a:srgbClr val="434343"/>
              </a:buClr>
              <a:buSzPts val="1400"/>
              <a:buChar char="■"/>
              <a:defRPr>
                <a:solidFill>
                  <a:srgbClr val="434343"/>
                </a:solidFill>
              </a:defRPr>
            </a:lvl3pPr>
            <a:lvl4pPr marL="1828800" lvl="3" indent="-317500" algn="r" rtl="0">
              <a:lnSpc>
                <a:spcPct val="115000"/>
              </a:lnSpc>
              <a:spcBef>
                <a:spcPts val="0"/>
              </a:spcBef>
              <a:spcAft>
                <a:spcPts val="0"/>
              </a:spcAft>
              <a:buClr>
                <a:srgbClr val="434343"/>
              </a:buClr>
              <a:buSzPts val="1400"/>
              <a:buChar char="●"/>
              <a:defRPr>
                <a:solidFill>
                  <a:srgbClr val="434343"/>
                </a:solidFill>
              </a:defRPr>
            </a:lvl4pPr>
            <a:lvl5pPr marL="2286000" lvl="4" indent="-317500" algn="r" rtl="0">
              <a:lnSpc>
                <a:spcPct val="115000"/>
              </a:lnSpc>
              <a:spcBef>
                <a:spcPts val="0"/>
              </a:spcBef>
              <a:spcAft>
                <a:spcPts val="0"/>
              </a:spcAft>
              <a:buClr>
                <a:srgbClr val="434343"/>
              </a:buClr>
              <a:buSzPts val="1400"/>
              <a:buChar char="○"/>
              <a:defRPr>
                <a:solidFill>
                  <a:srgbClr val="434343"/>
                </a:solidFill>
              </a:defRPr>
            </a:lvl5pPr>
            <a:lvl6pPr marL="2743200" lvl="5" indent="-317500" algn="r" rtl="0">
              <a:lnSpc>
                <a:spcPct val="115000"/>
              </a:lnSpc>
              <a:spcBef>
                <a:spcPts val="0"/>
              </a:spcBef>
              <a:spcAft>
                <a:spcPts val="0"/>
              </a:spcAft>
              <a:buClr>
                <a:srgbClr val="434343"/>
              </a:buClr>
              <a:buSzPts val="1400"/>
              <a:buChar char="■"/>
              <a:defRPr>
                <a:solidFill>
                  <a:srgbClr val="434343"/>
                </a:solidFill>
              </a:defRPr>
            </a:lvl6pPr>
            <a:lvl7pPr marL="3200400" lvl="6" indent="-317500" algn="r" rtl="0">
              <a:lnSpc>
                <a:spcPct val="115000"/>
              </a:lnSpc>
              <a:spcBef>
                <a:spcPts val="0"/>
              </a:spcBef>
              <a:spcAft>
                <a:spcPts val="0"/>
              </a:spcAft>
              <a:buClr>
                <a:srgbClr val="434343"/>
              </a:buClr>
              <a:buSzPts val="1400"/>
              <a:buChar char="●"/>
              <a:defRPr>
                <a:solidFill>
                  <a:srgbClr val="434343"/>
                </a:solidFill>
              </a:defRPr>
            </a:lvl7pPr>
            <a:lvl8pPr marL="3657600" lvl="7" indent="-317500" algn="r" rtl="0">
              <a:lnSpc>
                <a:spcPct val="115000"/>
              </a:lnSpc>
              <a:spcBef>
                <a:spcPts val="0"/>
              </a:spcBef>
              <a:spcAft>
                <a:spcPts val="0"/>
              </a:spcAft>
              <a:buClr>
                <a:srgbClr val="434343"/>
              </a:buClr>
              <a:buSzPts val="1400"/>
              <a:buChar char="○"/>
              <a:defRPr>
                <a:solidFill>
                  <a:srgbClr val="434343"/>
                </a:solidFill>
              </a:defRPr>
            </a:lvl8pPr>
            <a:lvl9pPr marL="4114800" lvl="8" indent="-317500" algn="r" rtl="0">
              <a:lnSpc>
                <a:spcPct val="115000"/>
              </a:lnSpc>
              <a:spcBef>
                <a:spcPts val="0"/>
              </a:spcBef>
              <a:spcAft>
                <a:spcPts val="0"/>
              </a:spcAft>
              <a:buClr>
                <a:srgbClr val="434343"/>
              </a:buClr>
              <a:buSzPts val="1400"/>
              <a:buChar char="■"/>
              <a:defRPr>
                <a:solidFill>
                  <a:srgbClr val="434343"/>
                </a:solidFill>
              </a:defRPr>
            </a:lvl9pPr>
          </a:lstStyle>
          <a:p>
            <a:endParaRPr/>
          </a:p>
        </p:txBody>
      </p:sp>
      <p:cxnSp>
        <p:nvCxnSpPr>
          <p:cNvPr id="191" name="Google Shape;191;p23"/>
          <p:cNvCxnSpPr/>
          <p:nvPr/>
        </p:nvCxnSpPr>
        <p:spPr>
          <a:xfrm>
            <a:off x="-26075" y="4289675"/>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192" name="Google Shape;192;p23"/>
          <p:cNvCxnSpPr/>
          <p:nvPr/>
        </p:nvCxnSpPr>
        <p:spPr>
          <a:xfrm>
            <a:off x="-123850" y="1427725"/>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193" name="Google Shape;193;p23"/>
          <p:cNvCxnSpPr/>
          <p:nvPr/>
        </p:nvCxnSpPr>
        <p:spPr>
          <a:xfrm>
            <a:off x="4572000" y="33000"/>
            <a:ext cx="0" cy="5220900"/>
          </a:xfrm>
          <a:prstGeom prst="straightConnector1">
            <a:avLst/>
          </a:prstGeom>
          <a:noFill/>
          <a:ln w="9525" cap="flat" cmpd="sng">
            <a:solidFill>
              <a:schemeClr val="lt1"/>
            </a:solidFill>
            <a:prstDash val="solid"/>
            <a:round/>
            <a:headEnd type="none" w="med" len="med"/>
            <a:tailEnd type="none" w="med" len="med"/>
          </a:ln>
        </p:spPr>
      </p:cxnSp>
      <p:sp>
        <p:nvSpPr>
          <p:cNvPr id="194" name="Google Shape;194;p23"/>
          <p:cNvSpPr/>
          <p:nvPr/>
        </p:nvSpPr>
        <p:spPr>
          <a:xfrm>
            <a:off x="4431888" y="4149577"/>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23"/>
          <p:cNvGrpSpPr/>
          <p:nvPr/>
        </p:nvGrpSpPr>
        <p:grpSpPr>
          <a:xfrm>
            <a:off x="749900" y="251825"/>
            <a:ext cx="7189875" cy="4660550"/>
            <a:chOff x="749900" y="251825"/>
            <a:chExt cx="7189875" cy="4660550"/>
          </a:xfrm>
        </p:grpSpPr>
        <p:sp>
          <p:nvSpPr>
            <p:cNvPr id="196" name="Google Shape;196;p23"/>
            <p:cNvSpPr/>
            <p:nvPr/>
          </p:nvSpPr>
          <p:spPr>
            <a:xfrm>
              <a:off x="1391350" y="871650"/>
              <a:ext cx="101450" cy="117125"/>
            </a:xfrm>
            <a:custGeom>
              <a:avLst/>
              <a:gdLst/>
              <a:ahLst/>
              <a:cxnLst/>
              <a:rect l="l" t="t" r="r" b="b"/>
              <a:pathLst>
                <a:path w="4058" h="4685" extrusionOk="0">
                  <a:moveTo>
                    <a:pt x="1" y="3514"/>
                  </a:moveTo>
                  <a:lnTo>
                    <a:pt x="1" y="3514"/>
                  </a:lnTo>
                  <a:lnTo>
                    <a:pt x="1" y="3514"/>
                  </a:lnTo>
                  <a:close/>
                  <a:moveTo>
                    <a:pt x="2028" y="0"/>
                  </a:moveTo>
                  <a:lnTo>
                    <a:pt x="1794" y="1937"/>
                  </a:lnTo>
                  <a:lnTo>
                    <a:pt x="1" y="1171"/>
                  </a:lnTo>
                  <a:lnTo>
                    <a:pt x="1" y="1171"/>
                  </a:lnTo>
                  <a:lnTo>
                    <a:pt x="1560" y="2343"/>
                  </a:lnTo>
                  <a:lnTo>
                    <a:pt x="1" y="3514"/>
                  </a:lnTo>
                  <a:lnTo>
                    <a:pt x="1794" y="2749"/>
                  </a:lnTo>
                  <a:lnTo>
                    <a:pt x="2028" y="4684"/>
                  </a:lnTo>
                  <a:lnTo>
                    <a:pt x="2263" y="2749"/>
                  </a:lnTo>
                  <a:lnTo>
                    <a:pt x="4057" y="3514"/>
                  </a:lnTo>
                  <a:lnTo>
                    <a:pt x="2497" y="2343"/>
                  </a:lnTo>
                  <a:lnTo>
                    <a:pt x="4057" y="1171"/>
                  </a:lnTo>
                  <a:lnTo>
                    <a:pt x="2263" y="1937"/>
                  </a:lnTo>
                  <a:lnTo>
                    <a:pt x="2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749900" y="417900"/>
              <a:ext cx="101450" cy="117100"/>
            </a:xfrm>
            <a:custGeom>
              <a:avLst/>
              <a:gdLst/>
              <a:ahLst/>
              <a:cxnLst/>
              <a:rect l="l" t="t" r="r" b="b"/>
              <a:pathLst>
                <a:path w="4058" h="4684" extrusionOk="0">
                  <a:moveTo>
                    <a:pt x="4057" y="1171"/>
                  </a:moveTo>
                  <a:lnTo>
                    <a:pt x="4057" y="1171"/>
                  </a:lnTo>
                  <a:lnTo>
                    <a:pt x="4057" y="1171"/>
                  </a:lnTo>
                  <a:close/>
                  <a:moveTo>
                    <a:pt x="2028" y="0"/>
                  </a:moveTo>
                  <a:lnTo>
                    <a:pt x="1794" y="1936"/>
                  </a:lnTo>
                  <a:lnTo>
                    <a:pt x="0" y="1171"/>
                  </a:lnTo>
                  <a:lnTo>
                    <a:pt x="1561" y="2342"/>
                  </a:lnTo>
                  <a:lnTo>
                    <a:pt x="0" y="3513"/>
                  </a:lnTo>
                  <a:lnTo>
                    <a:pt x="1794" y="2748"/>
                  </a:lnTo>
                  <a:lnTo>
                    <a:pt x="2028" y="4684"/>
                  </a:lnTo>
                  <a:lnTo>
                    <a:pt x="2263" y="2748"/>
                  </a:lnTo>
                  <a:lnTo>
                    <a:pt x="4057" y="3513"/>
                  </a:lnTo>
                  <a:lnTo>
                    <a:pt x="4057" y="3513"/>
                  </a:lnTo>
                  <a:lnTo>
                    <a:pt x="2497" y="2342"/>
                  </a:lnTo>
                  <a:lnTo>
                    <a:pt x="4057" y="1171"/>
                  </a:lnTo>
                  <a:lnTo>
                    <a:pt x="2263" y="1936"/>
                  </a:lnTo>
                  <a:lnTo>
                    <a:pt x="2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2744650" y="251825"/>
              <a:ext cx="101450" cy="117125"/>
            </a:xfrm>
            <a:custGeom>
              <a:avLst/>
              <a:gdLst/>
              <a:ahLst/>
              <a:cxnLst/>
              <a:rect l="l" t="t" r="r" b="b"/>
              <a:pathLst>
                <a:path w="4058" h="4685" extrusionOk="0">
                  <a:moveTo>
                    <a:pt x="1" y="3514"/>
                  </a:moveTo>
                  <a:lnTo>
                    <a:pt x="1" y="3514"/>
                  </a:lnTo>
                  <a:lnTo>
                    <a:pt x="1" y="3514"/>
                  </a:lnTo>
                  <a:close/>
                  <a:moveTo>
                    <a:pt x="2028" y="0"/>
                  </a:moveTo>
                  <a:lnTo>
                    <a:pt x="1794" y="1937"/>
                  </a:lnTo>
                  <a:lnTo>
                    <a:pt x="1" y="1171"/>
                  </a:lnTo>
                  <a:lnTo>
                    <a:pt x="1" y="1171"/>
                  </a:lnTo>
                  <a:lnTo>
                    <a:pt x="1560" y="2343"/>
                  </a:lnTo>
                  <a:lnTo>
                    <a:pt x="1" y="3514"/>
                  </a:lnTo>
                  <a:lnTo>
                    <a:pt x="1794" y="2749"/>
                  </a:lnTo>
                  <a:lnTo>
                    <a:pt x="2028" y="4684"/>
                  </a:lnTo>
                  <a:lnTo>
                    <a:pt x="2263" y="2749"/>
                  </a:lnTo>
                  <a:lnTo>
                    <a:pt x="4057" y="3514"/>
                  </a:lnTo>
                  <a:lnTo>
                    <a:pt x="2497" y="2343"/>
                  </a:lnTo>
                  <a:lnTo>
                    <a:pt x="4057" y="1171"/>
                  </a:lnTo>
                  <a:lnTo>
                    <a:pt x="2263" y="1937"/>
                  </a:lnTo>
                  <a:lnTo>
                    <a:pt x="2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3602175" y="1145800"/>
              <a:ext cx="101450" cy="117125"/>
            </a:xfrm>
            <a:custGeom>
              <a:avLst/>
              <a:gdLst/>
              <a:ahLst/>
              <a:cxnLst/>
              <a:rect l="l" t="t" r="r" b="b"/>
              <a:pathLst>
                <a:path w="4058" h="4685" extrusionOk="0">
                  <a:moveTo>
                    <a:pt x="1" y="3514"/>
                  </a:moveTo>
                  <a:lnTo>
                    <a:pt x="1" y="3514"/>
                  </a:lnTo>
                  <a:lnTo>
                    <a:pt x="1" y="3514"/>
                  </a:lnTo>
                  <a:close/>
                  <a:moveTo>
                    <a:pt x="2028" y="0"/>
                  </a:moveTo>
                  <a:lnTo>
                    <a:pt x="1794" y="1937"/>
                  </a:lnTo>
                  <a:lnTo>
                    <a:pt x="1" y="1171"/>
                  </a:lnTo>
                  <a:lnTo>
                    <a:pt x="1" y="1171"/>
                  </a:lnTo>
                  <a:lnTo>
                    <a:pt x="1560" y="2343"/>
                  </a:lnTo>
                  <a:lnTo>
                    <a:pt x="1" y="3514"/>
                  </a:lnTo>
                  <a:lnTo>
                    <a:pt x="1794" y="2749"/>
                  </a:lnTo>
                  <a:lnTo>
                    <a:pt x="2028" y="4684"/>
                  </a:lnTo>
                  <a:lnTo>
                    <a:pt x="2263" y="2749"/>
                  </a:lnTo>
                  <a:lnTo>
                    <a:pt x="4057" y="3514"/>
                  </a:lnTo>
                  <a:lnTo>
                    <a:pt x="2497" y="2343"/>
                  </a:lnTo>
                  <a:lnTo>
                    <a:pt x="4057" y="1171"/>
                  </a:lnTo>
                  <a:lnTo>
                    <a:pt x="2263" y="1937"/>
                  </a:lnTo>
                  <a:lnTo>
                    <a:pt x="2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5709625" y="476438"/>
              <a:ext cx="101450" cy="117125"/>
            </a:xfrm>
            <a:custGeom>
              <a:avLst/>
              <a:gdLst/>
              <a:ahLst/>
              <a:cxnLst/>
              <a:rect l="l" t="t" r="r" b="b"/>
              <a:pathLst>
                <a:path w="4058" h="4685" extrusionOk="0">
                  <a:moveTo>
                    <a:pt x="1" y="3514"/>
                  </a:moveTo>
                  <a:lnTo>
                    <a:pt x="1" y="3514"/>
                  </a:lnTo>
                  <a:lnTo>
                    <a:pt x="1" y="3514"/>
                  </a:lnTo>
                  <a:close/>
                  <a:moveTo>
                    <a:pt x="2028" y="0"/>
                  </a:moveTo>
                  <a:lnTo>
                    <a:pt x="1794" y="1937"/>
                  </a:lnTo>
                  <a:lnTo>
                    <a:pt x="1" y="1171"/>
                  </a:lnTo>
                  <a:lnTo>
                    <a:pt x="1" y="1171"/>
                  </a:lnTo>
                  <a:lnTo>
                    <a:pt x="1560" y="2343"/>
                  </a:lnTo>
                  <a:lnTo>
                    <a:pt x="1" y="3514"/>
                  </a:lnTo>
                  <a:lnTo>
                    <a:pt x="1794" y="2749"/>
                  </a:lnTo>
                  <a:lnTo>
                    <a:pt x="2028" y="4684"/>
                  </a:lnTo>
                  <a:lnTo>
                    <a:pt x="2263" y="2749"/>
                  </a:lnTo>
                  <a:lnTo>
                    <a:pt x="4057" y="3514"/>
                  </a:lnTo>
                  <a:lnTo>
                    <a:pt x="2497" y="2343"/>
                  </a:lnTo>
                  <a:lnTo>
                    <a:pt x="4057" y="1171"/>
                  </a:lnTo>
                  <a:lnTo>
                    <a:pt x="2263" y="1937"/>
                  </a:lnTo>
                  <a:lnTo>
                    <a:pt x="2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6762950" y="954175"/>
              <a:ext cx="101450" cy="117125"/>
            </a:xfrm>
            <a:custGeom>
              <a:avLst/>
              <a:gdLst/>
              <a:ahLst/>
              <a:cxnLst/>
              <a:rect l="l" t="t" r="r" b="b"/>
              <a:pathLst>
                <a:path w="4058" h="4685" extrusionOk="0">
                  <a:moveTo>
                    <a:pt x="1" y="3514"/>
                  </a:moveTo>
                  <a:lnTo>
                    <a:pt x="1" y="3514"/>
                  </a:lnTo>
                  <a:lnTo>
                    <a:pt x="1" y="3514"/>
                  </a:lnTo>
                  <a:close/>
                  <a:moveTo>
                    <a:pt x="2028" y="0"/>
                  </a:moveTo>
                  <a:lnTo>
                    <a:pt x="1794" y="1937"/>
                  </a:lnTo>
                  <a:lnTo>
                    <a:pt x="1" y="1171"/>
                  </a:lnTo>
                  <a:lnTo>
                    <a:pt x="1" y="1171"/>
                  </a:lnTo>
                  <a:lnTo>
                    <a:pt x="1560" y="2343"/>
                  </a:lnTo>
                  <a:lnTo>
                    <a:pt x="1" y="3514"/>
                  </a:lnTo>
                  <a:lnTo>
                    <a:pt x="1794" y="2749"/>
                  </a:lnTo>
                  <a:lnTo>
                    <a:pt x="2028" y="4684"/>
                  </a:lnTo>
                  <a:lnTo>
                    <a:pt x="2263" y="2749"/>
                  </a:lnTo>
                  <a:lnTo>
                    <a:pt x="4057" y="3514"/>
                  </a:lnTo>
                  <a:lnTo>
                    <a:pt x="2497" y="2343"/>
                  </a:lnTo>
                  <a:lnTo>
                    <a:pt x="4057" y="1171"/>
                  </a:lnTo>
                  <a:lnTo>
                    <a:pt x="2263" y="1937"/>
                  </a:lnTo>
                  <a:lnTo>
                    <a:pt x="2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1093100" y="4549938"/>
              <a:ext cx="101450" cy="117125"/>
            </a:xfrm>
            <a:custGeom>
              <a:avLst/>
              <a:gdLst/>
              <a:ahLst/>
              <a:cxnLst/>
              <a:rect l="l" t="t" r="r" b="b"/>
              <a:pathLst>
                <a:path w="4058" h="4685" extrusionOk="0">
                  <a:moveTo>
                    <a:pt x="1" y="3514"/>
                  </a:moveTo>
                  <a:lnTo>
                    <a:pt x="1" y="3514"/>
                  </a:lnTo>
                  <a:lnTo>
                    <a:pt x="1" y="3514"/>
                  </a:lnTo>
                  <a:close/>
                  <a:moveTo>
                    <a:pt x="2028" y="0"/>
                  </a:moveTo>
                  <a:lnTo>
                    <a:pt x="1794" y="1937"/>
                  </a:lnTo>
                  <a:lnTo>
                    <a:pt x="1" y="1171"/>
                  </a:lnTo>
                  <a:lnTo>
                    <a:pt x="1" y="1171"/>
                  </a:lnTo>
                  <a:lnTo>
                    <a:pt x="1560" y="2343"/>
                  </a:lnTo>
                  <a:lnTo>
                    <a:pt x="1" y="3514"/>
                  </a:lnTo>
                  <a:lnTo>
                    <a:pt x="1794" y="2749"/>
                  </a:lnTo>
                  <a:lnTo>
                    <a:pt x="2028" y="4684"/>
                  </a:lnTo>
                  <a:lnTo>
                    <a:pt x="2263" y="2749"/>
                  </a:lnTo>
                  <a:lnTo>
                    <a:pt x="4057" y="3514"/>
                  </a:lnTo>
                  <a:lnTo>
                    <a:pt x="2497" y="2343"/>
                  </a:lnTo>
                  <a:lnTo>
                    <a:pt x="4057" y="1171"/>
                  </a:lnTo>
                  <a:lnTo>
                    <a:pt x="2263" y="1937"/>
                  </a:lnTo>
                  <a:lnTo>
                    <a:pt x="2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3231175" y="4795250"/>
              <a:ext cx="101450" cy="117125"/>
            </a:xfrm>
            <a:custGeom>
              <a:avLst/>
              <a:gdLst/>
              <a:ahLst/>
              <a:cxnLst/>
              <a:rect l="l" t="t" r="r" b="b"/>
              <a:pathLst>
                <a:path w="4058" h="4685" extrusionOk="0">
                  <a:moveTo>
                    <a:pt x="1" y="3514"/>
                  </a:moveTo>
                  <a:lnTo>
                    <a:pt x="1" y="3514"/>
                  </a:lnTo>
                  <a:lnTo>
                    <a:pt x="1" y="3514"/>
                  </a:lnTo>
                  <a:close/>
                  <a:moveTo>
                    <a:pt x="2028" y="0"/>
                  </a:moveTo>
                  <a:lnTo>
                    <a:pt x="1794" y="1937"/>
                  </a:lnTo>
                  <a:lnTo>
                    <a:pt x="1" y="1171"/>
                  </a:lnTo>
                  <a:lnTo>
                    <a:pt x="1" y="1171"/>
                  </a:lnTo>
                  <a:lnTo>
                    <a:pt x="1560" y="2343"/>
                  </a:lnTo>
                  <a:lnTo>
                    <a:pt x="1" y="3514"/>
                  </a:lnTo>
                  <a:lnTo>
                    <a:pt x="1794" y="2749"/>
                  </a:lnTo>
                  <a:lnTo>
                    <a:pt x="2028" y="4684"/>
                  </a:lnTo>
                  <a:lnTo>
                    <a:pt x="2263" y="2749"/>
                  </a:lnTo>
                  <a:lnTo>
                    <a:pt x="4057" y="3514"/>
                  </a:lnTo>
                  <a:lnTo>
                    <a:pt x="2497" y="2343"/>
                  </a:lnTo>
                  <a:lnTo>
                    <a:pt x="4057" y="1171"/>
                  </a:lnTo>
                  <a:lnTo>
                    <a:pt x="2263" y="1937"/>
                  </a:lnTo>
                  <a:lnTo>
                    <a:pt x="2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5749250" y="4549938"/>
              <a:ext cx="101450" cy="117125"/>
            </a:xfrm>
            <a:custGeom>
              <a:avLst/>
              <a:gdLst/>
              <a:ahLst/>
              <a:cxnLst/>
              <a:rect l="l" t="t" r="r" b="b"/>
              <a:pathLst>
                <a:path w="4058" h="4685" extrusionOk="0">
                  <a:moveTo>
                    <a:pt x="1" y="3514"/>
                  </a:moveTo>
                  <a:lnTo>
                    <a:pt x="1" y="3514"/>
                  </a:lnTo>
                  <a:lnTo>
                    <a:pt x="1" y="3514"/>
                  </a:lnTo>
                  <a:close/>
                  <a:moveTo>
                    <a:pt x="2028" y="0"/>
                  </a:moveTo>
                  <a:lnTo>
                    <a:pt x="1794" y="1937"/>
                  </a:lnTo>
                  <a:lnTo>
                    <a:pt x="1" y="1171"/>
                  </a:lnTo>
                  <a:lnTo>
                    <a:pt x="1" y="1171"/>
                  </a:lnTo>
                  <a:lnTo>
                    <a:pt x="1560" y="2343"/>
                  </a:lnTo>
                  <a:lnTo>
                    <a:pt x="1" y="3514"/>
                  </a:lnTo>
                  <a:lnTo>
                    <a:pt x="1794" y="2749"/>
                  </a:lnTo>
                  <a:lnTo>
                    <a:pt x="2028" y="4684"/>
                  </a:lnTo>
                  <a:lnTo>
                    <a:pt x="2263" y="2749"/>
                  </a:lnTo>
                  <a:lnTo>
                    <a:pt x="4057" y="3514"/>
                  </a:lnTo>
                  <a:lnTo>
                    <a:pt x="2497" y="2343"/>
                  </a:lnTo>
                  <a:lnTo>
                    <a:pt x="4057" y="1171"/>
                  </a:lnTo>
                  <a:lnTo>
                    <a:pt x="2263" y="1937"/>
                  </a:lnTo>
                  <a:lnTo>
                    <a:pt x="2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838325" y="4750700"/>
              <a:ext cx="101450" cy="117125"/>
            </a:xfrm>
            <a:custGeom>
              <a:avLst/>
              <a:gdLst/>
              <a:ahLst/>
              <a:cxnLst/>
              <a:rect l="l" t="t" r="r" b="b"/>
              <a:pathLst>
                <a:path w="4058" h="4685" extrusionOk="0">
                  <a:moveTo>
                    <a:pt x="1" y="3514"/>
                  </a:moveTo>
                  <a:lnTo>
                    <a:pt x="1" y="3514"/>
                  </a:lnTo>
                  <a:lnTo>
                    <a:pt x="1" y="3514"/>
                  </a:lnTo>
                  <a:close/>
                  <a:moveTo>
                    <a:pt x="2028" y="0"/>
                  </a:moveTo>
                  <a:lnTo>
                    <a:pt x="1794" y="1937"/>
                  </a:lnTo>
                  <a:lnTo>
                    <a:pt x="1" y="1171"/>
                  </a:lnTo>
                  <a:lnTo>
                    <a:pt x="1" y="1171"/>
                  </a:lnTo>
                  <a:lnTo>
                    <a:pt x="1560" y="2343"/>
                  </a:lnTo>
                  <a:lnTo>
                    <a:pt x="1" y="3514"/>
                  </a:lnTo>
                  <a:lnTo>
                    <a:pt x="1794" y="2749"/>
                  </a:lnTo>
                  <a:lnTo>
                    <a:pt x="2028" y="4684"/>
                  </a:lnTo>
                  <a:lnTo>
                    <a:pt x="2263" y="2749"/>
                  </a:lnTo>
                  <a:lnTo>
                    <a:pt x="4057" y="3514"/>
                  </a:lnTo>
                  <a:lnTo>
                    <a:pt x="2497" y="2343"/>
                  </a:lnTo>
                  <a:lnTo>
                    <a:pt x="4057" y="1171"/>
                  </a:lnTo>
                  <a:lnTo>
                    <a:pt x="2263" y="1937"/>
                  </a:lnTo>
                  <a:lnTo>
                    <a:pt x="2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1_1_1">
    <p:bg>
      <p:bgPr>
        <a:solidFill>
          <a:srgbClr val="000000"/>
        </a:solidFill>
        <a:effectLst/>
      </p:bgPr>
    </p:bg>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5187300" y="1805800"/>
            <a:ext cx="2199300" cy="84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8" name="Google Shape;208;p24"/>
          <p:cNvSpPr txBox="1">
            <a:spLocks noGrp="1"/>
          </p:cNvSpPr>
          <p:nvPr>
            <p:ph type="body" idx="1"/>
          </p:nvPr>
        </p:nvSpPr>
        <p:spPr>
          <a:xfrm>
            <a:off x="5187300" y="2798675"/>
            <a:ext cx="2437500" cy="1064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chemeClr val="accent1"/>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cxnSp>
        <p:nvCxnSpPr>
          <p:cNvPr id="209" name="Google Shape;209;p24"/>
          <p:cNvCxnSpPr/>
          <p:nvPr/>
        </p:nvCxnSpPr>
        <p:spPr>
          <a:xfrm>
            <a:off x="-26075" y="4289675"/>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210" name="Google Shape;210;p24"/>
          <p:cNvCxnSpPr/>
          <p:nvPr/>
        </p:nvCxnSpPr>
        <p:spPr>
          <a:xfrm>
            <a:off x="-123850" y="1427725"/>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211" name="Google Shape;211;p24"/>
          <p:cNvCxnSpPr/>
          <p:nvPr/>
        </p:nvCxnSpPr>
        <p:spPr>
          <a:xfrm>
            <a:off x="4572000" y="33000"/>
            <a:ext cx="0" cy="5220900"/>
          </a:xfrm>
          <a:prstGeom prst="straightConnector1">
            <a:avLst/>
          </a:prstGeom>
          <a:noFill/>
          <a:ln w="9525" cap="flat" cmpd="sng">
            <a:solidFill>
              <a:schemeClr val="lt1"/>
            </a:solidFill>
            <a:prstDash val="solid"/>
            <a:round/>
            <a:headEnd type="none" w="med" len="med"/>
            <a:tailEnd type="none" w="med" len="med"/>
          </a:ln>
        </p:spPr>
      </p:cxnSp>
      <p:sp>
        <p:nvSpPr>
          <p:cNvPr id="212" name="Google Shape;212;p24"/>
          <p:cNvSpPr/>
          <p:nvPr/>
        </p:nvSpPr>
        <p:spPr>
          <a:xfrm>
            <a:off x="4431888" y="129505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rgbClr val="000000"/>
        </a:solidFill>
        <a:effectLst/>
      </p:bgPr>
    </p:bg>
    <p:spTree>
      <p:nvGrpSpPr>
        <p:cNvPr id="1" name="Shape 213"/>
        <p:cNvGrpSpPr/>
        <p:nvPr/>
      </p:nvGrpSpPr>
      <p:grpSpPr>
        <a:xfrm>
          <a:off x="0" y="0"/>
          <a:ext cx="0" cy="0"/>
          <a:chOff x="0" y="0"/>
          <a:chExt cx="0" cy="0"/>
        </a:xfrm>
      </p:grpSpPr>
      <p:sp>
        <p:nvSpPr>
          <p:cNvPr id="214" name="Google Shape;214;p25"/>
          <p:cNvSpPr txBox="1">
            <a:spLocks noGrp="1"/>
          </p:cNvSpPr>
          <p:nvPr>
            <p:ph type="subTitle" idx="1"/>
          </p:nvPr>
        </p:nvSpPr>
        <p:spPr>
          <a:xfrm>
            <a:off x="4910550" y="2084175"/>
            <a:ext cx="26274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5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15" name="Google Shape;215;p25"/>
          <p:cNvSpPr txBox="1">
            <a:spLocks noGrp="1"/>
          </p:cNvSpPr>
          <p:nvPr>
            <p:ph type="subTitle" idx="2"/>
          </p:nvPr>
        </p:nvSpPr>
        <p:spPr>
          <a:xfrm>
            <a:off x="4910549" y="3297800"/>
            <a:ext cx="26274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5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16" name="Google Shape;216;p25"/>
          <p:cNvSpPr txBox="1">
            <a:spLocks noGrp="1"/>
          </p:cNvSpPr>
          <p:nvPr>
            <p:ph type="subTitle" idx="3"/>
          </p:nvPr>
        </p:nvSpPr>
        <p:spPr>
          <a:xfrm>
            <a:off x="4910551" y="2595725"/>
            <a:ext cx="23022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25"/>
          <p:cNvSpPr txBox="1">
            <a:spLocks noGrp="1"/>
          </p:cNvSpPr>
          <p:nvPr>
            <p:ph type="subTitle" idx="4"/>
          </p:nvPr>
        </p:nvSpPr>
        <p:spPr>
          <a:xfrm>
            <a:off x="4910550" y="3809350"/>
            <a:ext cx="23022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5"/>
          <p:cNvSpPr txBox="1">
            <a:spLocks noGrp="1"/>
          </p:cNvSpPr>
          <p:nvPr>
            <p:ph type="title"/>
          </p:nvPr>
        </p:nvSpPr>
        <p:spPr>
          <a:xfrm>
            <a:off x="4910550" y="1010275"/>
            <a:ext cx="4278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19" name="Google Shape;219;p25"/>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220" name="Google Shape;220;p25"/>
          <p:cNvCxnSpPr/>
          <p:nvPr/>
        </p:nvCxnSpPr>
        <p:spPr>
          <a:xfrm>
            <a:off x="-182525" y="1966825"/>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221" name="Google Shape;221;p25"/>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
        <p:nvSpPr>
          <p:cNvPr id="222" name="Google Shape;222;p25"/>
          <p:cNvSpPr/>
          <p:nvPr/>
        </p:nvSpPr>
        <p:spPr>
          <a:xfrm>
            <a:off x="8441188" y="1826727"/>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25"/>
          <p:cNvCxnSpPr/>
          <p:nvPr/>
        </p:nvCxnSpPr>
        <p:spPr>
          <a:xfrm>
            <a:off x="4579450" y="-11700"/>
            <a:ext cx="0" cy="5155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rgbClr val="000000"/>
        </a:solidFill>
        <a:effectLst/>
      </p:bgPr>
    </p:bg>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xfrm>
            <a:off x="5619050" y="771088"/>
            <a:ext cx="2336400" cy="492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6" name="Google Shape;226;p26"/>
          <p:cNvSpPr txBox="1">
            <a:spLocks noGrp="1"/>
          </p:cNvSpPr>
          <p:nvPr>
            <p:ph type="subTitle" idx="1"/>
          </p:nvPr>
        </p:nvSpPr>
        <p:spPr>
          <a:xfrm>
            <a:off x="5619050" y="1165775"/>
            <a:ext cx="2421000" cy="8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6"/>
          <p:cNvSpPr txBox="1">
            <a:spLocks noGrp="1"/>
          </p:cNvSpPr>
          <p:nvPr>
            <p:ph type="title" idx="2"/>
          </p:nvPr>
        </p:nvSpPr>
        <p:spPr>
          <a:xfrm>
            <a:off x="5619050" y="2018688"/>
            <a:ext cx="2336400" cy="492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8" name="Google Shape;228;p26"/>
          <p:cNvSpPr txBox="1">
            <a:spLocks noGrp="1"/>
          </p:cNvSpPr>
          <p:nvPr>
            <p:ph type="subTitle" idx="3"/>
          </p:nvPr>
        </p:nvSpPr>
        <p:spPr>
          <a:xfrm>
            <a:off x="5619050" y="2413375"/>
            <a:ext cx="2421000" cy="8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26"/>
          <p:cNvSpPr txBox="1">
            <a:spLocks noGrp="1"/>
          </p:cNvSpPr>
          <p:nvPr>
            <p:ph type="title" idx="4"/>
          </p:nvPr>
        </p:nvSpPr>
        <p:spPr>
          <a:xfrm>
            <a:off x="5619050" y="3266288"/>
            <a:ext cx="2336400" cy="492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0" name="Google Shape;230;p26"/>
          <p:cNvSpPr txBox="1">
            <a:spLocks noGrp="1"/>
          </p:cNvSpPr>
          <p:nvPr>
            <p:ph type="subTitle" idx="5"/>
          </p:nvPr>
        </p:nvSpPr>
        <p:spPr>
          <a:xfrm>
            <a:off x="5619050" y="3660975"/>
            <a:ext cx="2421000" cy="8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26"/>
          <p:cNvSpPr txBox="1">
            <a:spLocks noGrp="1"/>
          </p:cNvSpPr>
          <p:nvPr>
            <p:ph type="title" idx="6"/>
          </p:nvPr>
        </p:nvSpPr>
        <p:spPr>
          <a:xfrm>
            <a:off x="715100" y="834825"/>
            <a:ext cx="3832500" cy="156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32" name="Google Shape;232;p26"/>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233" name="Google Shape;233;p26"/>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234" name="Google Shape;234;p26"/>
          <p:cNvCxnSpPr/>
          <p:nvPr/>
        </p:nvCxnSpPr>
        <p:spPr>
          <a:xfrm>
            <a:off x="-123850" y="3826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235" name="Google Shape;235;p26"/>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
        <p:nvSpPr>
          <p:cNvPr id="236" name="Google Shape;236;p26"/>
          <p:cNvSpPr/>
          <p:nvPr/>
        </p:nvSpPr>
        <p:spPr>
          <a:xfrm>
            <a:off x="8441188" y="462015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 name="Google Shape;237;p26"/>
          <p:cNvCxnSpPr/>
          <p:nvPr/>
        </p:nvCxnSpPr>
        <p:spPr>
          <a:xfrm>
            <a:off x="4728350" y="0"/>
            <a:ext cx="0" cy="5155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rgbClr val="000000"/>
        </a:solidFill>
        <a:effectLst/>
      </p:bgPr>
    </p:bg>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720000" y="2671288"/>
            <a:ext cx="2336400" cy="80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0" name="Google Shape;240;p27"/>
          <p:cNvSpPr txBox="1">
            <a:spLocks noGrp="1"/>
          </p:cNvSpPr>
          <p:nvPr>
            <p:ph type="subTitle" idx="1"/>
          </p:nvPr>
        </p:nvSpPr>
        <p:spPr>
          <a:xfrm>
            <a:off x="720000" y="3257837"/>
            <a:ext cx="2336400" cy="77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1" name="Google Shape;241;p27"/>
          <p:cNvSpPr txBox="1">
            <a:spLocks noGrp="1"/>
          </p:cNvSpPr>
          <p:nvPr>
            <p:ph type="title" idx="2"/>
          </p:nvPr>
        </p:nvSpPr>
        <p:spPr>
          <a:xfrm>
            <a:off x="3403800" y="2671288"/>
            <a:ext cx="2336400" cy="80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2" name="Google Shape;242;p27"/>
          <p:cNvSpPr txBox="1">
            <a:spLocks noGrp="1"/>
          </p:cNvSpPr>
          <p:nvPr>
            <p:ph type="subTitle" idx="3"/>
          </p:nvPr>
        </p:nvSpPr>
        <p:spPr>
          <a:xfrm>
            <a:off x="3403800" y="3257837"/>
            <a:ext cx="2336400" cy="77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3" name="Google Shape;243;p27"/>
          <p:cNvSpPr txBox="1">
            <a:spLocks noGrp="1"/>
          </p:cNvSpPr>
          <p:nvPr>
            <p:ph type="title" idx="4"/>
          </p:nvPr>
        </p:nvSpPr>
        <p:spPr>
          <a:xfrm>
            <a:off x="6087600" y="2671288"/>
            <a:ext cx="2336400" cy="80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4" name="Google Shape;244;p27"/>
          <p:cNvSpPr txBox="1">
            <a:spLocks noGrp="1"/>
          </p:cNvSpPr>
          <p:nvPr>
            <p:ph type="subTitle" idx="5"/>
          </p:nvPr>
        </p:nvSpPr>
        <p:spPr>
          <a:xfrm>
            <a:off x="6087600" y="3257837"/>
            <a:ext cx="2336400" cy="77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27"/>
          <p:cNvSpPr txBox="1">
            <a:spLocks noGrp="1"/>
          </p:cNvSpPr>
          <p:nvPr>
            <p:ph type="title" idx="6"/>
          </p:nvPr>
        </p:nvSpPr>
        <p:spPr>
          <a:xfrm>
            <a:off x="720000" y="439325"/>
            <a:ext cx="7704000" cy="64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46" name="Google Shape;246;p27"/>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247" name="Google Shape;247;p27"/>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248" name="Google Shape;248;p27"/>
          <p:cNvCxnSpPr/>
          <p:nvPr/>
        </p:nvCxnSpPr>
        <p:spPr>
          <a:xfrm>
            <a:off x="-123850" y="3826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249" name="Google Shape;249;p27"/>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
        <p:nvSpPr>
          <p:cNvPr id="250" name="Google Shape;250;p27"/>
          <p:cNvSpPr/>
          <p:nvPr/>
        </p:nvSpPr>
        <p:spPr>
          <a:xfrm>
            <a:off x="8441188" y="24250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 name="Google Shape;251;p27"/>
          <p:cNvCxnSpPr/>
          <p:nvPr/>
        </p:nvCxnSpPr>
        <p:spPr>
          <a:xfrm>
            <a:off x="-52175" y="1094950"/>
            <a:ext cx="9280800" cy="0"/>
          </a:xfrm>
          <a:prstGeom prst="straightConnector1">
            <a:avLst/>
          </a:prstGeom>
          <a:noFill/>
          <a:ln w="9525" cap="flat" cmpd="sng">
            <a:solidFill>
              <a:schemeClr val="lt1"/>
            </a:solidFill>
            <a:prstDash val="solid"/>
            <a:round/>
            <a:headEnd type="none" w="med" len="med"/>
            <a:tailEnd type="none" w="med" len="med"/>
          </a:ln>
        </p:spPr>
      </p:cxnSp>
      <p:sp>
        <p:nvSpPr>
          <p:cNvPr id="252" name="Google Shape;252;p27"/>
          <p:cNvSpPr/>
          <p:nvPr/>
        </p:nvSpPr>
        <p:spPr>
          <a:xfrm rot="5400000">
            <a:off x="6845756" y="534981"/>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rot="5400000">
            <a:off x="7936556" y="620681"/>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rot="5400000">
            <a:off x="6087606" y="710319"/>
            <a:ext cx="115875" cy="115900"/>
          </a:xfrm>
          <a:custGeom>
            <a:avLst/>
            <a:gdLst/>
            <a:ahLst/>
            <a:cxnLst/>
            <a:rect l="l" t="t" r="r" b="b"/>
            <a:pathLst>
              <a:path w="4635" h="4636" extrusionOk="0">
                <a:moveTo>
                  <a:pt x="2317" y="0"/>
                </a:moveTo>
                <a:lnTo>
                  <a:pt x="1812" y="1812"/>
                </a:lnTo>
                <a:lnTo>
                  <a:pt x="0" y="2318"/>
                </a:lnTo>
                <a:lnTo>
                  <a:pt x="1812" y="2823"/>
                </a:lnTo>
                <a:lnTo>
                  <a:pt x="2317" y="4635"/>
                </a:lnTo>
                <a:lnTo>
                  <a:pt x="2823" y="2823"/>
                </a:lnTo>
                <a:lnTo>
                  <a:pt x="4635" y="2318"/>
                </a:lnTo>
                <a:lnTo>
                  <a:pt x="2823" y="1812"/>
                </a:lnTo>
                <a:lnTo>
                  <a:pt x="2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rgbClr val="000000"/>
        </a:solidFill>
        <a:effectLst/>
      </p:bgPr>
    </p:bg>
    <p:spTree>
      <p:nvGrpSpPr>
        <p:cNvPr id="1" name="Shape 255"/>
        <p:cNvGrpSpPr/>
        <p:nvPr/>
      </p:nvGrpSpPr>
      <p:grpSpPr>
        <a:xfrm>
          <a:off x="0" y="0"/>
          <a:ext cx="0" cy="0"/>
          <a:chOff x="0" y="0"/>
          <a:chExt cx="0" cy="0"/>
        </a:xfrm>
      </p:grpSpPr>
      <p:sp>
        <p:nvSpPr>
          <p:cNvPr id="256" name="Google Shape;256;p28"/>
          <p:cNvSpPr txBox="1">
            <a:spLocks noGrp="1"/>
          </p:cNvSpPr>
          <p:nvPr>
            <p:ph type="title"/>
          </p:nvPr>
        </p:nvSpPr>
        <p:spPr>
          <a:xfrm>
            <a:off x="4122575" y="1222338"/>
            <a:ext cx="2121600" cy="492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7" name="Google Shape;257;p28"/>
          <p:cNvSpPr txBox="1">
            <a:spLocks noGrp="1"/>
          </p:cNvSpPr>
          <p:nvPr>
            <p:ph type="subTitle" idx="1"/>
          </p:nvPr>
        </p:nvSpPr>
        <p:spPr>
          <a:xfrm>
            <a:off x="4122575" y="1656463"/>
            <a:ext cx="2121600" cy="8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8" name="Google Shape;258;p28"/>
          <p:cNvSpPr txBox="1">
            <a:spLocks noGrp="1"/>
          </p:cNvSpPr>
          <p:nvPr>
            <p:ph type="title" idx="2"/>
          </p:nvPr>
        </p:nvSpPr>
        <p:spPr>
          <a:xfrm>
            <a:off x="6459699" y="1222338"/>
            <a:ext cx="2121600" cy="492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9" name="Google Shape;259;p28"/>
          <p:cNvSpPr txBox="1">
            <a:spLocks noGrp="1"/>
          </p:cNvSpPr>
          <p:nvPr>
            <p:ph type="subTitle" idx="3"/>
          </p:nvPr>
        </p:nvSpPr>
        <p:spPr>
          <a:xfrm>
            <a:off x="6459699" y="1656463"/>
            <a:ext cx="2121600" cy="8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0" name="Google Shape;260;p28"/>
          <p:cNvSpPr txBox="1">
            <a:spLocks noGrp="1"/>
          </p:cNvSpPr>
          <p:nvPr>
            <p:ph type="title" idx="4"/>
          </p:nvPr>
        </p:nvSpPr>
        <p:spPr>
          <a:xfrm>
            <a:off x="4122575" y="2655738"/>
            <a:ext cx="2121600" cy="492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1" name="Google Shape;261;p28"/>
          <p:cNvSpPr txBox="1">
            <a:spLocks noGrp="1"/>
          </p:cNvSpPr>
          <p:nvPr>
            <p:ph type="subTitle" idx="5"/>
          </p:nvPr>
        </p:nvSpPr>
        <p:spPr>
          <a:xfrm>
            <a:off x="4122575" y="3089863"/>
            <a:ext cx="2121600" cy="8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8"/>
          <p:cNvSpPr txBox="1">
            <a:spLocks noGrp="1"/>
          </p:cNvSpPr>
          <p:nvPr>
            <p:ph type="title" idx="6"/>
          </p:nvPr>
        </p:nvSpPr>
        <p:spPr>
          <a:xfrm>
            <a:off x="6459699" y="2655738"/>
            <a:ext cx="2121600" cy="492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3" name="Google Shape;263;p28"/>
          <p:cNvSpPr txBox="1">
            <a:spLocks noGrp="1"/>
          </p:cNvSpPr>
          <p:nvPr>
            <p:ph type="subTitle" idx="7"/>
          </p:nvPr>
        </p:nvSpPr>
        <p:spPr>
          <a:xfrm>
            <a:off x="6459699" y="3089863"/>
            <a:ext cx="2121600" cy="8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28"/>
          <p:cNvSpPr txBox="1">
            <a:spLocks noGrp="1"/>
          </p:cNvSpPr>
          <p:nvPr>
            <p:ph type="title" idx="8"/>
          </p:nvPr>
        </p:nvSpPr>
        <p:spPr>
          <a:xfrm>
            <a:off x="715100" y="2017650"/>
            <a:ext cx="3294600" cy="1108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65" name="Google Shape;265;p28"/>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266" name="Google Shape;266;p28"/>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267" name="Google Shape;267;p28"/>
          <p:cNvCxnSpPr/>
          <p:nvPr/>
        </p:nvCxnSpPr>
        <p:spPr>
          <a:xfrm>
            <a:off x="-123850" y="3826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268" name="Google Shape;268;p28"/>
          <p:cNvCxnSpPr/>
          <p:nvPr/>
        </p:nvCxnSpPr>
        <p:spPr>
          <a:xfrm>
            <a:off x="3919325" y="0"/>
            <a:ext cx="0" cy="5155200"/>
          </a:xfrm>
          <a:prstGeom prst="straightConnector1">
            <a:avLst/>
          </a:prstGeom>
          <a:noFill/>
          <a:ln w="9525" cap="flat" cmpd="sng">
            <a:solidFill>
              <a:schemeClr val="lt1"/>
            </a:solidFill>
            <a:prstDash val="solid"/>
            <a:round/>
            <a:headEnd type="none" w="med" len="med"/>
            <a:tailEnd type="none" w="med" len="med"/>
          </a:ln>
        </p:spPr>
      </p:cxnSp>
      <p:sp>
        <p:nvSpPr>
          <p:cNvPr id="269" name="Google Shape;269;p28"/>
          <p:cNvSpPr/>
          <p:nvPr/>
        </p:nvSpPr>
        <p:spPr>
          <a:xfrm>
            <a:off x="3779213" y="24250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28"/>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bg>
      <p:bgPr>
        <a:solidFill>
          <a:srgbClr val="000000"/>
        </a:solidFill>
        <a:effectLst/>
      </p:bgPr>
    </p:bg>
    <p:spTree>
      <p:nvGrpSpPr>
        <p:cNvPr id="1" name="Shape 271"/>
        <p:cNvGrpSpPr/>
        <p:nvPr/>
      </p:nvGrpSpPr>
      <p:grpSpPr>
        <a:xfrm>
          <a:off x="0" y="0"/>
          <a:ext cx="0" cy="0"/>
          <a:chOff x="0" y="0"/>
          <a:chExt cx="0" cy="0"/>
        </a:xfrm>
      </p:grpSpPr>
      <p:sp>
        <p:nvSpPr>
          <p:cNvPr id="272" name="Google Shape;272;p29"/>
          <p:cNvSpPr txBox="1">
            <a:spLocks noGrp="1"/>
          </p:cNvSpPr>
          <p:nvPr>
            <p:ph type="title"/>
          </p:nvPr>
        </p:nvSpPr>
        <p:spPr>
          <a:xfrm>
            <a:off x="871375" y="1859150"/>
            <a:ext cx="1673700" cy="49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273" name="Google Shape;273;p29"/>
          <p:cNvSpPr txBox="1">
            <a:spLocks noGrp="1"/>
          </p:cNvSpPr>
          <p:nvPr>
            <p:ph type="subTitle" idx="1"/>
          </p:nvPr>
        </p:nvSpPr>
        <p:spPr>
          <a:xfrm>
            <a:off x="871375" y="2140875"/>
            <a:ext cx="1673700" cy="831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74" name="Google Shape;274;p29"/>
          <p:cNvSpPr txBox="1">
            <a:spLocks noGrp="1"/>
          </p:cNvSpPr>
          <p:nvPr>
            <p:ph type="title" idx="2"/>
          </p:nvPr>
        </p:nvSpPr>
        <p:spPr>
          <a:xfrm>
            <a:off x="6644246" y="1577413"/>
            <a:ext cx="1673700" cy="492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5" name="Google Shape;275;p29"/>
          <p:cNvSpPr txBox="1">
            <a:spLocks noGrp="1"/>
          </p:cNvSpPr>
          <p:nvPr>
            <p:ph type="subTitle" idx="3"/>
          </p:nvPr>
        </p:nvSpPr>
        <p:spPr>
          <a:xfrm>
            <a:off x="6644246" y="1859138"/>
            <a:ext cx="1673700" cy="8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9"/>
          <p:cNvSpPr txBox="1">
            <a:spLocks noGrp="1"/>
          </p:cNvSpPr>
          <p:nvPr>
            <p:ph type="title" idx="4"/>
          </p:nvPr>
        </p:nvSpPr>
        <p:spPr>
          <a:xfrm>
            <a:off x="871375" y="3292550"/>
            <a:ext cx="1673700" cy="49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277" name="Google Shape;277;p29"/>
          <p:cNvSpPr txBox="1">
            <a:spLocks noGrp="1"/>
          </p:cNvSpPr>
          <p:nvPr>
            <p:ph type="subTitle" idx="5"/>
          </p:nvPr>
        </p:nvSpPr>
        <p:spPr>
          <a:xfrm>
            <a:off x="871375" y="3574275"/>
            <a:ext cx="1673700" cy="831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78" name="Google Shape;278;p29"/>
          <p:cNvSpPr txBox="1">
            <a:spLocks noGrp="1"/>
          </p:cNvSpPr>
          <p:nvPr>
            <p:ph type="title" idx="6"/>
          </p:nvPr>
        </p:nvSpPr>
        <p:spPr>
          <a:xfrm>
            <a:off x="6644246" y="3153400"/>
            <a:ext cx="1673700" cy="492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9" name="Google Shape;279;p29"/>
          <p:cNvSpPr txBox="1">
            <a:spLocks noGrp="1"/>
          </p:cNvSpPr>
          <p:nvPr>
            <p:ph type="subTitle" idx="7"/>
          </p:nvPr>
        </p:nvSpPr>
        <p:spPr>
          <a:xfrm>
            <a:off x="6644246" y="3435125"/>
            <a:ext cx="1673700" cy="8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80" name="Google Shape;280;p29"/>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281" name="Google Shape;281;p29"/>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282" name="Google Shape;282;p29"/>
          <p:cNvCxnSpPr/>
          <p:nvPr/>
        </p:nvCxnSpPr>
        <p:spPr>
          <a:xfrm>
            <a:off x="-123850" y="382600"/>
            <a:ext cx="9280800" cy="0"/>
          </a:xfrm>
          <a:prstGeom prst="straightConnector1">
            <a:avLst/>
          </a:prstGeom>
          <a:noFill/>
          <a:ln w="9525" cap="flat" cmpd="sng">
            <a:solidFill>
              <a:schemeClr val="lt1"/>
            </a:solidFill>
            <a:prstDash val="solid"/>
            <a:round/>
            <a:headEnd type="none" w="med" len="med"/>
            <a:tailEnd type="none" w="med" len="med"/>
          </a:ln>
        </p:spPr>
      </p:cxnSp>
      <p:sp>
        <p:nvSpPr>
          <p:cNvPr id="283" name="Google Shape;283;p29"/>
          <p:cNvSpPr/>
          <p:nvPr/>
        </p:nvSpPr>
        <p:spPr>
          <a:xfrm>
            <a:off x="8441188" y="462015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29"/>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
        <p:nvSpPr>
          <p:cNvPr id="285" name="Google Shape;285;p29"/>
          <p:cNvSpPr txBox="1">
            <a:spLocks noGrp="1"/>
          </p:cNvSpPr>
          <p:nvPr>
            <p:ph type="title" idx="8"/>
          </p:nvPr>
        </p:nvSpPr>
        <p:spPr>
          <a:xfrm>
            <a:off x="720000" y="435325"/>
            <a:ext cx="5731500" cy="1113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rgbClr val="000000"/>
        </a:solidFill>
        <a:effectLst/>
      </p:bgPr>
    </p:bg>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720000" y="1987650"/>
            <a:ext cx="2305500" cy="49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8" name="Google Shape;288;p30"/>
          <p:cNvSpPr txBox="1">
            <a:spLocks noGrp="1"/>
          </p:cNvSpPr>
          <p:nvPr>
            <p:ph type="subTitle" idx="1"/>
          </p:nvPr>
        </p:nvSpPr>
        <p:spPr>
          <a:xfrm>
            <a:off x="720000" y="2421775"/>
            <a:ext cx="23055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30"/>
          <p:cNvSpPr txBox="1">
            <a:spLocks noGrp="1"/>
          </p:cNvSpPr>
          <p:nvPr>
            <p:ph type="title" idx="2"/>
          </p:nvPr>
        </p:nvSpPr>
        <p:spPr>
          <a:xfrm>
            <a:off x="3357969" y="1987650"/>
            <a:ext cx="2305500" cy="49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0" name="Google Shape;290;p30"/>
          <p:cNvSpPr txBox="1">
            <a:spLocks noGrp="1"/>
          </p:cNvSpPr>
          <p:nvPr>
            <p:ph type="subTitle" idx="3"/>
          </p:nvPr>
        </p:nvSpPr>
        <p:spPr>
          <a:xfrm>
            <a:off x="3419269" y="2421775"/>
            <a:ext cx="23055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30"/>
          <p:cNvSpPr txBox="1">
            <a:spLocks noGrp="1"/>
          </p:cNvSpPr>
          <p:nvPr>
            <p:ph type="title" idx="4"/>
          </p:nvPr>
        </p:nvSpPr>
        <p:spPr>
          <a:xfrm>
            <a:off x="720000" y="3421050"/>
            <a:ext cx="2305500" cy="49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2" name="Google Shape;292;p30"/>
          <p:cNvSpPr txBox="1">
            <a:spLocks noGrp="1"/>
          </p:cNvSpPr>
          <p:nvPr>
            <p:ph type="subTitle" idx="5"/>
          </p:nvPr>
        </p:nvSpPr>
        <p:spPr>
          <a:xfrm>
            <a:off x="720000" y="3855175"/>
            <a:ext cx="23055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30"/>
          <p:cNvSpPr txBox="1">
            <a:spLocks noGrp="1"/>
          </p:cNvSpPr>
          <p:nvPr>
            <p:ph type="title" idx="6"/>
          </p:nvPr>
        </p:nvSpPr>
        <p:spPr>
          <a:xfrm>
            <a:off x="3419269" y="3421050"/>
            <a:ext cx="2305500" cy="49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4" name="Google Shape;294;p30"/>
          <p:cNvSpPr txBox="1">
            <a:spLocks noGrp="1"/>
          </p:cNvSpPr>
          <p:nvPr>
            <p:ph type="subTitle" idx="7"/>
          </p:nvPr>
        </p:nvSpPr>
        <p:spPr>
          <a:xfrm>
            <a:off x="3419269" y="3855175"/>
            <a:ext cx="23055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30"/>
          <p:cNvSpPr txBox="1">
            <a:spLocks noGrp="1"/>
          </p:cNvSpPr>
          <p:nvPr>
            <p:ph type="title" idx="8"/>
          </p:nvPr>
        </p:nvSpPr>
        <p:spPr>
          <a:xfrm>
            <a:off x="6057245" y="1987650"/>
            <a:ext cx="2305500" cy="49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6" name="Google Shape;296;p30"/>
          <p:cNvSpPr txBox="1">
            <a:spLocks noGrp="1"/>
          </p:cNvSpPr>
          <p:nvPr>
            <p:ph type="subTitle" idx="9"/>
          </p:nvPr>
        </p:nvSpPr>
        <p:spPr>
          <a:xfrm>
            <a:off x="6118545" y="2421775"/>
            <a:ext cx="23055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30"/>
          <p:cNvSpPr txBox="1">
            <a:spLocks noGrp="1"/>
          </p:cNvSpPr>
          <p:nvPr>
            <p:ph type="title" idx="13"/>
          </p:nvPr>
        </p:nvSpPr>
        <p:spPr>
          <a:xfrm>
            <a:off x="6057245" y="3421050"/>
            <a:ext cx="2305500" cy="49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8" name="Google Shape;298;p30"/>
          <p:cNvSpPr txBox="1">
            <a:spLocks noGrp="1"/>
          </p:cNvSpPr>
          <p:nvPr>
            <p:ph type="subTitle" idx="14"/>
          </p:nvPr>
        </p:nvSpPr>
        <p:spPr>
          <a:xfrm>
            <a:off x="6118545" y="3855175"/>
            <a:ext cx="23055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30"/>
          <p:cNvSpPr txBox="1">
            <a:spLocks noGrp="1"/>
          </p:cNvSpPr>
          <p:nvPr>
            <p:ph type="title" idx="15"/>
          </p:nvPr>
        </p:nvSpPr>
        <p:spPr>
          <a:xfrm>
            <a:off x="720000" y="442200"/>
            <a:ext cx="6228600" cy="1108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00" name="Google Shape;300;p30"/>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301" name="Google Shape;301;p30"/>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302" name="Google Shape;302;p30"/>
          <p:cNvCxnSpPr/>
          <p:nvPr/>
        </p:nvCxnSpPr>
        <p:spPr>
          <a:xfrm>
            <a:off x="-123850" y="3826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303" name="Google Shape;303;p30"/>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
        <p:nvSpPr>
          <p:cNvPr id="304" name="Google Shape;304;p30"/>
          <p:cNvSpPr/>
          <p:nvPr/>
        </p:nvSpPr>
        <p:spPr>
          <a:xfrm>
            <a:off x="8441188" y="462015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rgbClr val="000000"/>
        </a:solidFill>
        <a:effectLst/>
      </p:bgPr>
    </p:bg>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645200" y="1676375"/>
            <a:ext cx="2742000" cy="1978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4"/>
          <p:cNvSpPr txBox="1">
            <a:spLocks noGrp="1"/>
          </p:cNvSpPr>
          <p:nvPr>
            <p:ph type="subTitle" idx="1"/>
          </p:nvPr>
        </p:nvSpPr>
        <p:spPr>
          <a:xfrm>
            <a:off x="5704075" y="3754675"/>
            <a:ext cx="2529300" cy="43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32" name="Google Shape;32;p4"/>
          <p:cNvCxnSpPr/>
          <p:nvPr/>
        </p:nvCxnSpPr>
        <p:spPr>
          <a:xfrm>
            <a:off x="5340900" y="-585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33" name="Google Shape;33;p4"/>
          <p:cNvCxnSpPr/>
          <p:nvPr/>
        </p:nvCxnSpPr>
        <p:spPr>
          <a:xfrm>
            <a:off x="0" y="460850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34" name="Google Shape;34;p4"/>
          <p:cNvCxnSpPr/>
          <p:nvPr/>
        </p:nvCxnSpPr>
        <p:spPr>
          <a:xfrm>
            <a:off x="-68400" y="5350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35" name="Google Shape;35;p4"/>
          <p:cNvCxnSpPr/>
          <p:nvPr/>
        </p:nvCxnSpPr>
        <p:spPr>
          <a:xfrm>
            <a:off x="8609475" y="-5850"/>
            <a:ext cx="0" cy="5155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rgbClr val="000000"/>
        </a:solidFill>
        <a:effectLst/>
      </p:bgPr>
    </p:bg>
    <p:spTree>
      <p:nvGrpSpPr>
        <p:cNvPr id="1" name="Shape 305"/>
        <p:cNvGrpSpPr/>
        <p:nvPr/>
      </p:nvGrpSpPr>
      <p:grpSpPr>
        <a:xfrm>
          <a:off x="0" y="0"/>
          <a:ext cx="0" cy="0"/>
          <a:chOff x="0" y="0"/>
          <a:chExt cx="0" cy="0"/>
        </a:xfrm>
      </p:grpSpPr>
      <p:sp>
        <p:nvSpPr>
          <p:cNvPr id="306" name="Google Shape;306;p31"/>
          <p:cNvSpPr txBox="1">
            <a:spLocks noGrp="1"/>
          </p:cNvSpPr>
          <p:nvPr>
            <p:ph type="title" hasCustomPrompt="1"/>
          </p:nvPr>
        </p:nvSpPr>
        <p:spPr>
          <a:xfrm>
            <a:off x="2950050" y="946600"/>
            <a:ext cx="32439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a:solidFill>
                  <a:schemeClr val="dk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7" name="Google Shape;307;p31"/>
          <p:cNvSpPr txBox="1">
            <a:spLocks noGrp="1"/>
          </p:cNvSpPr>
          <p:nvPr>
            <p:ph type="subTitle" idx="1"/>
          </p:nvPr>
        </p:nvSpPr>
        <p:spPr>
          <a:xfrm>
            <a:off x="3450300" y="1652625"/>
            <a:ext cx="22434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8" name="Google Shape;308;p31"/>
          <p:cNvSpPr txBox="1">
            <a:spLocks noGrp="1"/>
          </p:cNvSpPr>
          <p:nvPr>
            <p:ph type="title" idx="2" hasCustomPrompt="1"/>
          </p:nvPr>
        </p:nvSpPr>
        <p:spPr>
          <a:xfrm>
            <a:off x="562700" y="2597068"/>
            <a:ext cx="32439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a:solidFill>
                  <a:schemeClr val="dk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9" name="Google Shape;309;p31"/>
          <p:cNvSpPr txBox="1">
            <a:spLocks noGrp="1"/>
          </p:cNvSpPr>
          <p:nvPr>
            <p:ph type="subTitle" idx="3"/>
          </p:nvPr>
        </p:nvSpPr>
        <p:spPr>
          <a:xfrm>
            <a:off x="1062950" y="3303094"/>
            <a:ext cx="22434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0" name="Google Shape;310;p31"/>
          <p:cNvSpPr txBox="1">
            <a:spLocks noGrp="1"/>
          </p:cNvSpPr>
          <p:nvPr>
            <p:ph type="title" idx="4" hasCustomPrompt="1"/>
          </p:nvPr>
        </p:nvSpPr>
        <p:spPr>
          <a:xfrm>
            <a:off x="5337400" y="2597085"/>
            <a:ext cx="32439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a:solidFill>
                  <a:schemeClr val="dk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11" name="Google Shape;311;p31"/>
          <p:cNvSpPr txBox="1">
            <a:spLocks noGrp="1"/>
          </p:cNvSpPr>
          <p:nvPr>
            <p:ph type="subTitle" idx="5"/>
          </p:nvPr>
        </p:nvSpPr>
        <p:spPr>
          <a:xfrm>
            <a:off x="5837650" y="3303112"/>
            <a:ext cx="22434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312" name="Google Shape;312;p31"/>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313" name="Google Shape;313;p31"/>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314" name="Google Shape;314;p31"/>
          <p:cNvCxnSpPr/>
          <p:nvPr/>
        </p:nvCxnSpPr>
        <p:spPr>
          <a:xfrm>
            <a:off x="-123850" y="382600"/>
            <a:ext cx="9280800" cy="0"/>
          </a:xfrm>
          <a:prstGeom prst="straightConnector1">
            <a:avLst/>
          </a:prstGeom>
          <a:noFill/>
          <a:ln w="9525" cap="flat" cmpd="sng">
            <a:solidFill>
              <a:schemeClr val="lt1"/>
            </a:solidFill>
            <a:prstDash val="solid"/>
            <a:round/>
            <a:headEnd type="none" w="med" len="med"/>
            <a:tailEnd type="none" w="med" len="med"/>
          </a:ln>
        </p:spPr>
      </p:cxnSp>
      <p:sp>
        <p:nvSpPr>
          <p:cNvPr id="315" name="Google Shape;315;p31"/>
          <p:cNvSpPr/>
          <p:nvPr/>
        </p:nvSpPr>
        <p:spPr>
          <a:xfrm>
            <a:off x="430125" y="462175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6" name="Google Shape;316;p31"/>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1">
  <p:cSld name="BLANK_1_1_1_1_1_1_3">
    <p:bg>
      <p:bgPr>
        <a:solidFill>
          <a:srgbClr val="000000"/>
        </a:solidFill>
        <a:effectLst/>
      </p:bgPr>
    </p:bg>
    <p:spTree>
      <p:nvGrpSpPr>
        <p:cNvPr id="1" name="Shape 317"/>
        <p:cNvGrpSpPr/>
        <p:nvPr/>
      </p:nvGrpSpPr>
      <p:grpSpPr>
        <a:xfrm>
          <a:off x="0" y="0"/>
          <a:ext cx="0" cy="0"/>
          <a:chOff x="0" y="0"/>
          <a:chExt cx="0" cy="0"/>
        </a:xfrm>
      </p:grpSpPr>
      <p:sp>
        <p:nvSpPr>
          <p:cNvPr id="318" name="Google Shape;318;p32"/>
          <p:cNvSpPr txBox="1">
            <a:spLocks noGrp="1"/>
          </p:cNvSpPr>
          <p:nvPr>
            <p:ph type="title" hasCustomPrompt="1"/>
          </p:nvPr>
        </p:nvSpPr>
        <p:spPr>
          <a:xfrm>
            <a:off x="3803317" y="2024750"/>
            <a:ext cx="1737600" cy="5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a:lvl1pPr>
            <a:lvl2pPr lvl="1" algn="ctr" rtl="0">
              <a:spcBef>
                <a:spcPts val="0"/>
              </a:spcBef>
              <a:spcAft>
                <a:spcPts val="0"/>
              </a:spcAft>
              <a:buClr>
                <a:schemeClr val="lt1"/>
              </a:buClr>
              <a:buSzPts val="6200"/>
              <a:buNone/>
              <a:defRPr sz="6200">
                <a:solidFill>
                  <a:schemeClr val="lt1"/>
                </a:solidFill>
              </a:defRPr>
            </a:lvl2pPr>
            <a:lvl3pPr lvl="2" algn="ctr" rtl="0">
              <a:spcBef>
                <a:spcPts val="0"/>
              </a:spcBef>
              <a:spcAft>
                <a:spcPts val="0"/>
              </a:spcAft>
              <a:buClr>
                <a:schemeClr val="lt1"/>
              </a:buClr>
              <a:buSzPts val="6200"/>
              <a:buNone/>
              <a:defRPr sz="6200">
                <a:solidFill>
                  <a:schemeClr val="lt1"/>
                </a:solidFill>
              </a:defRPr>
            </a:lvl3pPr>
            <a:lvl4pPr lvl="3" algn="ctr" rtl="0">
              <a:spcBef>
                <a:spcPts val="0"/>
              </a:spcBef>
              <a:spcAft>
                <a:spcPts val="0"/>
              </a:spcAft>
              <a:buClr>
                <a:schemeClr val="lt1"/>
              </a:buClr>
              <a:buSzPts val="6200"/>
              <a:buNone/>
              <a:defRPr sz="6200">
                <a:solidFill>
                  <a:schemeClr val="lt1"/>
                </a:solidFill>
              </a:defRPr>
            </a:lvl4pPr>
            <a:lvl5pPr lvl="4" algn="ctr" rtl="0">
              <a:spcBef>
                <a:spcPts val="0"/>
              </a:spcBef>
              <a:spcAft>
                <a:spcPts val="0"/>
              </a:spcAft>
              <a:buClr>
                <a:schemeClr val="lt1"/>
              </a:buClr>
              <a:buSzPts val="6200"/>
              <a:buNone/>
              <a:defRPr sz="6200">
                <a:solidFill>
                  <a:schemeClr val="lt1"/>
                </a:solidFill>
              </a:defRPr>
            </a:lvl5pPr>
            <a:lvl6pPr lvl="5" algn="ctr" rtl="0">
              <a:spcBef>
                <a:spcPts val="0"/>
              </a:spcBef>
              <a:spcAft>
                <a:spcPts val="0"/>
              </a:spcAft>
              <a:buClr>
                <a:schemeClr val="lt1"/>
              </a:buClr>
              <a:buSzPts val="6200"/>
              <a:buNone/>
              <a:defRPr sz="6200">
                <a:solidFill>
                  <a:schemeClr val="lt1"/>
                </a:solidFill>
              </a:defRPr>
            </a:lvl6pPr>
            <a:lvl7pPr lvl="6" algn="ctr" rtl="0">
              <a:spcBef>
                <a:spcPts val="0"/>
              </a:spcBef>
              <a:spcAft>
                <a:spcPts val="0"/>
              </a:spcAft>
              <a:buClr>
                <a:schemeClr val="lt1"/>
              </a:buClr>
              <a:buSzPts val="6200"/>
              <a:buNone/>
              <a:defRPr sz="6200">
                <a:solidFill>
                  <a:schemeClr val="lt1"/>
                </a:solidFill>
              </a:defRPr>
            </a:lvl7pPr>
            <a:lvl8pPr lvl="7" algn="ctr" rtl="0">
              <a:spcBef>
                <a:spcPts val="0"/>
              </a:spcBef>
              <a:spcAft>
                <a:spcPts val="0"/>
              </a:spcAft>
              <a:buClr>
                <a:schemeClr val="lt1"/>
              </a:buClr>
              <a:buSzPts val="6200"/>
              <a:buNone/>
              <a:defRPr sz="6200">
                <a:solidFill>
                  <a:schemeClr val="lt1"/>
                </a:solidFill>
              </a:defRPr>
            </a:lvl8pPr>
            <a:lvl9pPr lvl="8" algn="ctr" rtl="0">
              <a:spcBef>
                <a:spcPts val="0"/>
              </a:spcBef>
              <a:spcAft>
                <a:spcPts val="0"/>
              </a:spcAft>
              <a:buClr>
                <a:schemeClr val="lt1"/>
              </a:buClr>
              <a:buSzPts val="6200"/>
              <a:buNone/>
              <a:defRPr sz="6200">
                <a:solidFill>
                  <a:schemeClr val="lt1"/>
                </a:solidFill>
              </a:defRPr>
            </a:lvl9pPr>
          </a:lstStyle>
          <a:p>
            <a:r>
              <a:t>xx%</a:t>
            </a:r>
          </a:p>
        </p:txBody>
      </p:sp>
      <p:sp>
        <p:nvSpPr>
          <p:cNvPr id="319" name="Google Shape;319;p32"/>
          <p:cNvSpPr txBox="1">
            <a:spLocks noGrp="1"/>
          </p:cNvSpPr>
          <p:nvPr>
            <p:ph type="subTitle" idx="1"/>
          </p:nvPr>
        </p:nvSpPr>
        <p:spPr>
          <a:xfrm>
            <a:off x="3637117" y="3706306"/>
            <a:ext cx="2070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0" name="Google Shape;320;p32"/>
          <p:cNvSpPr txBox="1">
            <a:spLocks noGrp="1"/>
          </p:cNvSpPr>
          <p:nvPr>
            <p:ph type="title" idx="2" hasCustomPrompt="1"/>
          </p:nvPr>
        </p:nvSpPr>
        <p:spPr>
          <a:xfrm>
            <a:off x="1315850" y="2024750"/>
            <a:ext cx="1737600" cy="5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a:lvl1pPr>
            <a:lvl2pPr lvl="1" algn="ctr" rtl="0">
              <a:spcBef>
                <a:spcPts val="0"/>
              </a:spcBef>
              <a:spcAft>
                <a:spcPts val="0"/>
              </a:spcAft>
              <a:buClr>
                <a:schemeClr val="lt1"/>
              </a:buClr>
              <a:buSzPts val="6200"/>
              <a:buNone/>
              <a:defRPr sz="6200">
                <a:solidFill>
                  <a:schemeClr val="lt1"/>
                </a:solidFill>
              </a:defRPr>
            </a:lvl2pPr>
            <a:lvl3pPr lvl="2" algn="ctr" rtl="0">
              <a:spcBef>
                <a:spcPts val="0"/>
              </a:spcBef>
              <a:spcAft>
                <a:spcPts val="0"/>
              </a:spcAft>
              <a:buClr>
                <a:schemeClr val="lt1"/>
              </a:buClr>
              <a:buSzPts val="6200"/>
              <a:buNone/>
              <a:defRPr sz="6200">
                <a:solidFill>
                  <a:schemeClr val="lt1"/>
                </a:solidFill>
              </a:defRPr>
            </a:lvl3pPr>
            <a:lvl4pPr lvl="3" algn="ctr" rtl="0">
              <a:spcBef>
                <a:spcPts val="0"/>
              </a:spcBef>
              <a:spcAft>
                <a:spcPts val="0"/>
              </a:spcAft>
              <a:buClr>
                <a:schemeClr val="lt1"/>
              </a:buClr>
              <a:buSzPts val="6200"/>
              <a:buNone/>
              <a:defRPr sz="6200">
                <a:solidFill>
                  <a:schemeClr val="lt1"/>
                </a:solidFill>
              </a:defRPr>
            </a:lvl4pPr>
            <a:lvl5pPr lvl="4" algn="ctr" rtl="0">
              <a:spcBef>
                <a:spcPts val="0"/>
              </a:spcBef>
              <a:spcAft>
                <a:spcPts val="0"/>
              </a:spcAft>
              <a:buClr>
                <a:schemeClr val="lt1"/>
              </a:buClr>
              <a:buSzPts val="6200"/>
              <a:buNone/>
              <a:defRPr sz="6200">
                <a:solidFill>
                  <a:schemeClr val="lt1"/>
                </a:solidFill>
              </a:defRPr>
            </a:lvl5pPr>
            <a:lvl6pPr lvl="5" algn="ctr" rtl="0">
              <a:spcBef>
                <a:spcPts val="0"/>
              </a:spcBef>
              <a:spcAft>
                <a:spcPts val="0"/>
              </a:spcAft>
              <a:buClr>
                <a:schemeClr val="lt1"/>
              </a:buClr>
              <a:buSzPts val="6200"/>
              <a:buNone/>
              <a:defRPr sz="6200">
                <a:solidFill>
                  <a:schemeClr val="lt1"/>
                </a:solidFill>
              </a:defRPr>
            </a:lvl6pPr>
            <a:lvl7pPr lvl="6" algn="ctr" rtl="0">
              <a:spcBef>
                <a:spcPts val="0"/>
              </a:spcBef>
              <a:spcAft>
                <a:spcPts val="0"/>
              </a:spcAft>
              <a:buClr>
                <a:schemeClr val="lt1"/>
              </a:buClr>
              <a:buSzPts val="6200"/>
              <a:buNone/>
              <a:defRPr sz="6200">
                <a:solidFill>
                  <a:schemeClr val="lt1"/>
                </a:solidFill>
              </a:defRPr>
            </a:lvl7pPr>
            <a:lvl8pPr lvl="7" algn="ctr" rtl="0">
              <a:spcBef>
                <a:spcPts val="0"/>
              </a:spcBef>
              <a:spcAft>
                <a:spcPts val="0"/>
              </a:spcAft>
              <a:buClr>
                <a:schemeClr val="lt1"/>
              </a:buClr>
              <a:buSzPts val="6200"/>
              <a:buNone/>
              <a:defRPr sz="6200">
                <a:solidFill>
                  <a:schemeClr val="lt1"/>
                </a:solidFill>
              </a:defRPr>
            </a:lvl8pPr>
            <a:lvl9pPr lvl="8" algn="ctr" rtl="0">
              <a:spcBef>
                <a:spcPts val="0"/>
              </a:spcBef>
              <a:spcAft>
                <a:spcPts val="0"/>
              </a:spcAft>
              <a:buClr>
                <a:schemeClr val="lt1"/>
              </a:buClr>
              <a:buSzPts val="6200"/>
              <a:buNone/>
              <a:defRPr sz="6200">
                <a:solidFill>
                  <a:schemeClr val="lt1"/>
                </a:solidFill>
              </a:defRPr>
            </a:lvl9pPr>
          </a:lstStyle>
          <a:p>
            <a:r>
              <a:t>xx%</a:t>
            </a:r>
          </a:p>
        </p:txBody>
      </p:sp>
      <p:sp>
        <p:nvSpPr>
          <p:cNvPr id="321" name="Google Shape;321;p32"/>
          <p:cNvSpPr txBox="1">
            <a:spLocks noGrp="1"/>
          </p:cNvSpPr>
          <p:nvPr>
            <p:ph type="subTitle" idx="3"/>
          </p:nvPr>
        </p:nvSpPr>
        <p:spPr>
          <a:xfrm>
            <a:off x="1149650" y="3706300"/>
            <a:ext cx="2070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2" name="Google Shape;322;p32"/>
          <p:cNvSpPr txBox="1">
            <a:spLocks noGrp="1"/>
          </p:cNvSpPr>
          <p:nvPr>
            <p:ph type="title" idx="4" hasCustomPrompt="1"/>
          </p:nvPr>
        </p:nvSpPr>
        <p:spPr>
          <a:xfrm>
            <a:off x="6290790" y="2024750"/>
            <a:ext cx="1737600" cy="5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a:lvl1pPr>
            <a:lvl2pPr lvl="1" algn="ctr" rtl="0">
              <a:spcBef>
                <a:spcPts val="0"/>
              </a:spcBef>
              <a:spcAft>
                <a:spcPts val="0"/>
              </a:spcAft>
              <a:buClr>
                <a:schemeClr val="lt1"/>
              </a:buClr>
              <a:buSzPts val="6200"/>
              <a:buNone/>
              <a:defRPr sz="6200">
                <a:solidFill>
                  <a:schemeClr val="lt1"/>
                </a:solidFill>
              </a:defRPr>
            </a:lvl2pPr>
            <a:lvl3pPr lvl="2" algn="ctr" rtl="0">
              <a:spcBef>
                <a:spcPts val="0"/>
              </a:spcBef>
              <a:spcAft>
                <a:spcPts val="0"/>
              </a:spcAft>
              <a:buClr>
                <a:schemeClr val="lt1"/>
              </a:buClr>
              <a:buSzPts val="6200"/>
              <a:buNone/>
              <a:defRPr sz="6200">
                <a:solidFill>
                  <a:schemeClr val="lt1"/>
                </a:solidFill>
              </a:defRPr>
            </a:lvl3pPr>
            <a:lvl4pPr lvl="3" algn="ctr" rtl="0">
              <a:spcBef>
                <a:spcPts val="0"/>
              </a:spcBef>
              <a:spcAft>
                <a:spcPts val="0"/>
              </a:spcAft>
              <a:buClr>
                <a:schemeClr val="lt1"/>
              </a:buClr>
              <a:buSzPts val="6200"/>
              <a:buNone/>
              <a:defRPr sz="6200">
                <a:solidFill>
                  <a:schemeClr val="lt1"/>
                </a:solidFill>
              </a:defRPr>
            </a:lvl4pPr>
            <a:lvl5pPr lvl="4" algn="ctr" rtl="0">
              <a:spcBef>
                <a:spcPts val="0"/>
              </a:spcBef>
              <a:spcAft>
                <a:spcPts val="0"/>
              </a:spcAft>
              <a:buClr>
                <a:schemeClr val="lt1"/>
              </a:buClr>
              <a:buSzPts val="6200"/>
              <a:buNone/>
              <a:defRPr sz="6200">
                <a:solidFill>
                  <a:schemeClr val="lt1"/>
                </a:solidFill>
              </a:defRPr>
            </a:lvl5pPr>
            <a:lvl6pPr lvl="5" algn="ctr" rtl="0">
              <a:spcBef>
                <a:spcPts val="0"/>
              </a:spcBef>
              <a:spcAft>
                <a:spcPts val="0"/>
              </a:spcAft>
              <a:buClr>
                <a:schemeClr val="lt1"/>
              </a:buClr>
              <a:buSzPts val="6200"/>
              <a:buNone/>
              <a:defRPr sz="6200">
                <a:solidFill>
                  <a:schemeClr val="lt1"/>
                </a:solidFill>
              </a:defRPr>
            </a:lvl6pPr>
            <a:lvl7pPr lvl="6" algn="ctr" rtl="0">
              <a:spcBef>
                <a:spcPts val="0"/>
              </a:spcBef>
              <a:spcAft>
                <a:spcPts val="0"/>
              </a:spcAft>
              <a:buClr>
                <a:schemeClr val="lt1"/>
              </a:buClr>
              <a:buSzPts val="6200"/>
              <a:buNone/>
              <a:defRPr sz="6200">
                <a:solidFill>
                  <a:schemeClr val="lt1"/>
                </a:solidFill>
              </a:defRPr>
            </a:lvl7pPr>
            <a:lvl8pPr lvl="7" algn="ctr" rtl="0">
              <a:spcBef>
                <a:spcPts val="0"/>
              </a:spcBef>
              <a:spcAft>
                <a:spcPts val="0"/>
              </a:spcAft>
              <a:buClr>
                <a:schemeClr val="lt1"/>
              </a:buClr>
              <a:buSzPts val="6200"/>
              <a:buNone/>
              <a:defRPr sz="6200">
                <a:solidFill>
                  <a:schemeClr val="lt1"/>
                </a:solidFill>
              </a:defRPr>
            </a:lvl8pPr>
            <a:lvl9pPr lvl="8" algn="ctr" rtl="0">
              <a:spcBef>
                <a:spcPts val="0"/>
              </a:spcBef>
              <a:spcAft>
                <a:spcPts val="0"/>
              </a:spcAft>
              <a:buClr>
                <a:schemeClr val="lt1"/>
              </a:buClr>
              <a:buSzPts val="6200"/>
              <a:buNone/>
              <a:defRPr sz="6200">
                <a:solidFill>
                  <a:schemeClr val="lt1"/>
                </a:solidFill>
              </a:defRPr>
            </a:lvl9pPr>
          </a:lstStyle>
          <a:p>
            <a:r>
              <a:t>xx%</a:t>
            </a:r>
          </a:p>
        </p:txBody>
      </p:sp>
      <p:sp>
        <p:nvSpPr>
          <p:cNvPr id="323" name="Google Shape;323;p32"/>
          <p:cNvSpPr txBox="1">
            <a:spLocks noGrp="1"/>
          </p:cNvSpPr>
          <p:nvPr>
            <p:ph type="subTitle" idx="5"/>
          </p:nvPr>
        </p:nvSpPr>
        <p:spPr>
          <a:xfrm>
            <a:off x="6124590" y="3706319"/>
            <a:ext cx="2070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324" name="Google Shape;324;p32"/>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325" name="Google Shape;325;p32"/>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326" name="Google Shape;326;p32"/>
          <p:cNvCxnSpPr/>
          <p:nvPr/>
        </p:nvCxnSpPr>
        <p:spPr>
          <a:xfrm>
            <a:off x="-123850" y="382600"/>
            <a:ext cx="9280800" cy="0"/>
          </a:xfrm>
          <a:prstGeom prst="straightConnector1">
            <a:avLst/>
          </a:prstGeom>
          <a:noFill/>
          <a:ln w="9525" cap="flat" cmpd="sng">
            <a:solidFill>
              <a:schemeClr val="lt1"/>
            </a:solidFill>
            <a:prstDash val="solid"/>
            <a:round/>
            <a:headEnd type="none" w="med" len="med"/>
            <a:tailEnd type="none" w="med" len="med"/>
          </a:ln>
        </p:spPr>
      </p:cxnSp>
      <p:sp>
        <p:nvSpPr>
          <p:cNvPr id="327" name="Google Shape;327;p32"/>
          <p:cNvSpPr/>
          <p:nvPr/>
        </p:nvSpPr>
        <p:spPr>
          <a:xfrm>
            <a:off x="430125" y="24250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txBox="1">
            <a:spLocks noGrp="1"/>
          </p:cNvSpPr>
          <p:nvPr>
            <p:ph type="title" idx="6"/>
          </p:nvPr>
        </p:nvSpPr>
        <p:spPr>
          <a:xfrm>
            <a:off x="1031900" y="3192450"/>
            <a:ext cx="2305500" cy="49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9" name="Google Shape;329;p32"/>
          <p:cNvSpPr txBox="1">
            <a:spLocks noGrp="1"/>
          </p:cNvSpPr>
          <p:nvPr>
            <p:ph type="title" idx="7"/>
          </p:nvPr>
        </p:nvSpPr>
        <p:spPr>
          <a:xfrm>
            <a:off x="3519367" y="3192450"/>
            <a:ext cx="2305500" cy="49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0" name="Google Shape;330;p32"/>
          <p:cNvSpPr txBox="1">
            <a:spLocks noGrp="1"/>
          </p:cNvSpPr>
          <p:nvPr>
            <p:ph type="title" idx="8"/>
          </p:nvPr>
        </p:nvSpPr>
        <p:spPr>
          <a:xfrm>
            <a:off x="6006840" y="3192450"/>
            <a:ext cx="2305500" cy="49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1" name="Google Shape;331;p32"/>
          <p:cNvSpPr txBox="1">
            <a:spLocks noGrp="1"/>
          </p:cNvSpPr>
          <p:nvPr>
            <p:ph type="title" idx="9"/>
          </p:nvPr>
        </p:nvSpPr>
        <p:spPr>
          <a:xfrm>
            <a:off x="720000" y="442200"/>
            <a:ext cx="6228600" cy="664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32" name="Google Shape;332;p32"/>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rgbClr val="000000"/>
        </a:solidFill>
        <a:effectLst/>
      </p:bgPr>
    </p:bg>
    <p:spTree>
      <p:nvGrpSpPr>
        <p:cNvPr id="1" name="Shape 333"/>
        <p:cNvGrpSpPr/>
        <p:nvPr/>
      </p:nvGrpSpPr>
      <p:grpSpPr>
        <a:xfrm>
          <a:off x="0" y="0"/>
          <a:ext cx="0" cy="0"/>
          <a:chOff x="0" y="0"/>
          <a:chExt cx="0" cy="0"/>
        </a:xfrm>
      </p:grpSpPr>
      <p:sp>
        <p:nvSpPr>
          <p:cNvPr id="334" name="Google Shape;334;p33"/>
          <p:cNvSpPr txBox="1">
            <a:spLocks noGrp="1"/>
          </p:cNvSpPr>
          <p:nvPr>
            <p:ph type="ctrTitle"/>
          </p:nvPr>
        </p:nvSpPr>
        <p:spPr>
          <a:xfrm>
            <a:off x="1169950" y="2118400"/>
            <a:ext cx="2769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5" name="Google Shape;335;p33"/>
          <p:cNvSpPr txBox="1">
            <a:spLocks noGrp="1"/>
          </p:cNvSpPr>
          <p:nvPr>
            <p:ph type="subTitle" idx="1"/>
          </p:nvPr>
        </p:nvSpPr>
        <p:spPr>
          <a:xfrm>
            <a:off x="5251300" y="703600"/>
            <a:ext cx="2638500" cy="141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336" name="Google Shape;336;p33"/>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337" name="Google Shape;337;p33"/>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338" name="Google Shape;338;p33"/>
          <p:cNvCxnSpPr/>
          <p:nvPr/>
        </p:nvCxnSpPr>
        <p:spPr>
          <a:xfrm>
            <a:off x="-123850" y="3826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339" name="Google Shape;339;p33"/>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
        <p:nvSpPr>
          <p:cNvPr id="340" name="Google Shape;340;p33"/>
          <p:cNvSpPr/>
          <p:nvPr/>
        </p:nvSpPr>
        <p:spPr>
          <a:xfrm>
            <a:off x="8441188" y="462015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33"/>
          <p:cNvCxnSpPr/>
          <p:nvPr/>
        </p:nvCxnSpPr>
        <p:spPr>
          <a:xfrm>
            <a:off x="4728350" y="0"/>
            <a:ext cx="0" cy="5155200"/>
          </a:xfrm>
          <a:prstGeom prst="straightConnector1">
            <a:avLst/>
          </a:prstGeom>
          <a:noFill/>
          <a:ln w="9525" cap="flat" cmpd="sng">
            <a:solidFill>
              <a:schemeClr val="lt1"/>
            </a:solidFill>
            <a:prstDash val="solid"/>
            <a:round/>
            <a:headEnd type="none" w="med" len="med"/>
            <a:tailEnd type="none" w="med" len="med"/>
          </a:ln>
        </p:spPr>
      </p:cxnSp>
      <p:sp>
        <p:nvSpPr>
          <p:cNvPr id="342" name="Google Shape;342;p33"/>
          <p:cNvSpPr txBox="1"/>
          <p:nvPr/>
        </p:nvSpPr>
        <p:spPr>
          <a:xfrm>
            <a:off x="5251300" y="2857000"/>
            <a:ext cx="2831400" cy="1157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rgbClr val="FFFFFF"/>
                </a:solidFill>
                <a:latin typeface="Work Sans"/>
                <a:ea typeface="Work Sans"/>
                <a:cs typeface="Work Sans"/>
                <a:sym typeface="Work Sans"/>
              </a:rPr>
              <a:t>CREDITS: This presentation template was created by </a:t>
            </a:r>
            <a:r>
              <a:rPr lang="en" sz="1200">
                <a:solidFill>
                  <a:srgbClr val="FFFFFF"/>
                </a:solidFill>
                <a:uFill>
                  <a:noFill/>
                </a:uFill>
                <a:latin typeface="Work Sans"/>
                <a:ea typeface="Work Sans"/>
                <a:cs typeface="Work Sans"/>
                <a:sym typeface="Work Sans"/>
                <a:hlinkClick r:id="rId2">
                  <a:extLst>
                    <a:ext uri="{A12FA001-AC4F-418D-AE19-62706E023703}">
                      <ahyp:hlinkClr xmlns:ahyp="http://schemas.microsoft.com/office/drawing/2018/hyperlinkcolor" val="tx"/>
                    </a:ext>
                  </a:extLst>
                </a:hlinkClick>
              </a:rPr>
              <a:t>Slidesgo</a:t>
            </a:r>
            <a:r>
              <a:rPr lang="en" sz="1200">
                <a:solidFill>
                  <a:srgbClr val="FFFFFF"/>
                </a:solidFill>
                <a:latin typeface="Work Sans"/>
                <a:ea typeface="Work Sans"/>
                <a:cs typeface="Work Sans"/>
                <a:sym typeface="Work Sans"/>
              </a:rPr>
              <a:t>, including icons by </a:t>
            </a:r>
            <a:r>
              <a:rPr lang="en" sz="1200">
                <a:solidFill>
                  <a:srgbClr val="FFFFFF"/>
                </a:solidFill>
                <a:uFill>
                  <a:noFill/>
                </a:uFill>
                <a:latin typeface="Work Sans"/>
                <a:ea typeface="Work Sans"/>
                <a:cs typeface="Work Sans"/>
                <a:sym typeface="Work Sans"/>
                <a:hlinkClick r:id="rId3">
                  <a:extLst>
                    <a:ext uri="{A12FA001-AC4F-418D-AE19-62706E023703}">
                      <ahyp:hlinkClr xmlns:ahyp="http://schemas.microsoft.com/office/drawing/2018/hyperlinkcolor" val="tx"/>
                    </a:ext>
                  </a:extLst>
                </a:hlinkClick>
              </a:rPr>
              <a:t>Flaticon</a:t>
            </a:r>
            <a:r>
              <a:rPr lang="en" sz="1200">
                <a:solidFill>
                  <a:srgbClr val="FFFFFF"/>
                </a:solidFill>
                <a:latin typeface="Work Sans"/>
                <a:ea typeface="Work Sans"/>
                <a:cs typeface="Work Sans"/>
                <a:sym typeface="Work Sans"/>
              </a:rPr>
              <a:t>, and infographics &amp; images by </a:t>
            </a:r>
            <a:r>
              <a:rPr lang="en" sz="1200">
                <a:solidFill>
                  <a:srgbClr val="FFFFFF"/>
                </a:solidFill>
                <a:uFill>
                  <a:noFill/>
                </a:u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Freepik</a:t>
            </a:r>
            <a:r>
              <a:rPr lang="en" sz="1200">
                <a:solidFill>
                  <a:srgbClr val="FFFFFF"/>
                </a:solidFill>
                <a:latin typeface="Work Sans"/>
                <a:ea typeface="Work Sans"/>
                <a:cs typeface="Work Sans"/>
                <a:sym typeface="Work Sans"/>
              </a:rPr>
              <a:t> </a:t>
            </a:r>
            <a:endParaRPr sz="1200">
              <a:solidFill>
                <a:srgbClr val="FFFFFF"/>
              </a:solidFill>
              <a:latin typeface="Work Sans"/>
              <a:ea typeface="Work Sans"/>
              <a:cs typeface="Work Sans"/>
              <a:sym typeface="Work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rgbClr val="000000"/>
        </a:solidFill>
        <a:effectLst/>
      </p:bgPr>
    </p:bg>
    <p:spTree>
      <p:nvGrpSpPr>
        <p:cNvPr id="1" name="Shape 343"/>
        <p:cNvGrpSpPr/>
        <p:nvPr/>
      </p:nvGrpSpPr>
      <p:grpSpPr>
        <a:xfrm>
          <a:off x="0" y="0"/>
          <a:ext cx="0" cy="0"/>
          <a:chOff x="0" y="0"/>
          <a:chExt cx="0" cy="0"/>
        </a:xfrm>
      </p:grpSpPr>
      <p:cxnSp>
        <p:nvCxnSpPr>
          <p:cNvPr id="344" name="Google Shape;344;p34"/>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345" name="Google Shape;345;p34"/>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346" name="Google Shape;346;p34"/>
          <p:cNvCxnSpPr/>
          <p:nvPr/>
        </p:nvCxnSpPr>
        <p:spPr>
          <a:xfrm>
            <a:off x="-123850" y="3826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347" name="Google Shape;347;p34"/>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grpSp>
        <p:nvGrpSpPr>
          <p:cNvPr id="348" name="Google Shape;348;p34"/>
          <p:cNvGrpSpPr/>
          <p:nvPr/>
        </p:nvGrpSpPr>
        <p:grpSpPr>
          <a:xfrm>
            <a:off x="8392225" y="4571175"/>
            <a:ext cx="378142" cy="378142"/>
            <a:chOff x="8392225" y="4539900"/>
            <a:chExt cx="378142" cy="378142"/>
          </a:xfrm>
        </p:grpSpPr>
        <p:sp>
          <p:nvSpPr>
            <p:cNvPr id="349" name="Google Shape;349;p34"/>
            <p:cNvSpPr/>
            <p:nvPr/>
          </p:nvSpPr>
          <p:spPr>
            <a:xfrm>
              <a:off x="8409228" y="4556903"/>
              <a:ext cx="344137" cy="344137"/>
            </a:xfrm>
            <a:custGeom>
              <a:avLst/>
              <a:gdLst/>
              <a:ahLst/>
              <a:cxnLst/>
              <a:rect l="l" t="t" r="r" b="b"/>
              <a:pathLst>
                <a:path w="6396" h="6396" extrusionOk="0">
                  <a:moveTo>
                    <a:pt x="3198" y="0"/>
                  </a:moveTo>
                  <a:lnTo>
                    <a:pt x="3006" y="1712"/>
                  </a:lnTo>
                  <a:cubicBezTo>
                    <a:pt x="2979" y="1954"/>
                    <a:pt x="2774" y="2109"/>
                    <a:pt x="2560" y="2109"/>
                  </a:cubicBezTo>
                  <a:cubicBezTo>
                    <a:pt x="2464" y="2109"/>
                    <a:pt x="2367" y="2079"/>
                    <a:pt x="2283" y="2012"/>
                  </a:cubicBezTo>
                  <a:lnTo>
                    <a:pt x="937" y="937"/>
                  </a:lnTo>
                  <a:lnTo>
                    <a:pt x="2012" y="2283"/>
                  </a:lnTo>
                  <a:cubicBezTo>
                    <a:pt x="2230" y="2558"/>
                    <a:pt x="2061" y="2967"/>
                    <a:pt x="1712" y="3006"/>
                  </a:cubicBezTo>
                  <a:lnTo>
                    <a:pt x="0" y="3198"/>
                  </a:lnTo>
                  <a:lnTo>
                    <a:pt x="1712" y="3390"/>
                  </a:lnTo>
                  <a:cubicBezTo>
                    <a:pt x="2061" y="3429"/>
                    <a:pt x="2230" y="3838"/>
                    <a:pt x="2012" y="4113"/>
                  </a:cubicBezTo>
                  <a:lnTo>
                    <a:pt x="937" y="5459"/>
                  </a:lnTo>
                  <a:lnTo>
                    <a:pt x="2283" y="4384"/>
                  </a:lnTo>
                  <a:cubicBezTo>
                    <a:pt x="2368" y="4316"/>
                    <a:pt x="2465" y="4286"/>
                    <a:pt x="2560" y="4286"/>
                  </a:cubicBezTo>
                  <a:cubicBezTo>
                    <a:pt x="2774" y="4286"/>
                    <a:pt x="2979" y="4441"/>
                    <a:pt x="3006" y="4684"/>
                  </a:cubicBezTo>
                  <a:lnTo>
                    <a:pt x="3198" y="6395"/>
                  </a:lnTo>
                  <a:lnTo>
                    <a:pt x="3390" y="4684"/>
                  </a:lnTo>
                  <a:cubicBezTo>
                    <a:pt x="3417" y="4441"/>
                    <a:pt x="3621" y="4286"/>
                    <a:pt x="3835" y="4286"/>
                  </a:cubicBezTo>
                  <a:cubicBezTo>
                    <a:pt x="3931" y="4286"/>
                    <a:pt x="4028" y="4316"/>
                    <a:pt x="4113" y="4384"/>
                  </a:cubicBezTo>
                  <a:lnTo>
                    <a:pt x="5459" y="5459"/>
                  </a:lnTo>
                  <a:lnTo>
                    <a:pt x="4384" y="4113"/>
                  </a:lnTo>
                  <a:cubicBezTo>
                    <a:pt x="4165" y="3838"/>
                    <a:pt x="4335" y="3429"/>
                    <a:pt x="4684" y="3390"/>
                  </a:cubicBezTo>
                  <a:lnTo>
                    <a:pt x="6395" y="3198"/>
                  </a:lnTo>
                  <a:lnTo>
                    <a:pt x="4684" y="3006"/>
                  </a:lnTo>
                  <a:cubicBezTo>
                    <a:pt x="4335" y="2967"/>
                    <a:pt x="4165" y="2558"/>
                    <a:pt x="4384" y="2283"/>
                  </a:cubicBezTo>
                  <a:lnTo>
                    <a:pt x="5459" y="937"/>
                  </a:lnTo>
                  <a:lnTo>
                    <a:pt x="4113" y="2012"/>
                  </a:lnTo>
                  <a:cubicBezTo>
                    <a:pt x="4028" y="2079"/>
                    <a:pt x="3931" y="2109"/>
                    <a:pt x="3836" y="2109"/>
                  </a:cubicBezTo>
                  <a:cubicBezTo>
                    <a:pt x="3622" y="2109"/>
                    <a:pt x="3417" y="1954"/>
                    <a:pt x="3390" y="1712"/>
                  </a:cubicBezTo>
                  <a:lnTo>
                    <a:pt x="31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8392225" y="4539900"/>
              <a:ext cx="378142" cy="378142"/>
            </a:xfrm>
            <a:custGeom>
              <a:avLst/>
              <a:gdLst/>
              <a:ahLst/>
              <a:cxnLst/>
              <a:rect l="l" t="t" r="r" b="b"/>
              <a:pathLst>
                <a:path w="7028" h="7028" extrusionOk="0">
                  <a:moveTo>
                    <a:pt x="2072" y="0"/>
                  </a:moveTo>
                  <a:lnTo>
                    <a:pt x="3102" y="3099"/>
                  </a:lnTo>
                  <a:lnTo>
                    <a:pt x="10" y="2049"/>
                  </a:lnTo>
                  <a:lnTo>
                    <a:pt x="10" y="2049"/>
                  </a:lnTo>
                  <a:lnTo>
                    <a:pt x="2929" y="3512"/>
                  </a:lnTo>
                  <a:lnTo>
                    <a:pt x="0" y="4955"/>
                  </a:lnTo>
                  <a:lnTo>
                    <a:pt x="3099" y="3926"/>
                  </a:lnTo>
                  <a:lnTo>
                    <a:pt x="2049" y="7017"/>
                  </a:lnTo>
                  <a:lnTo>
                    <a:pt x="3512" y="4098"/>
                  </a:lnTo>
                  <a:lnTo>
                    <a:pt x="4955" y="7027"/>
                  </a:lnTo>
                  <a:lnTo>
                    <a:pt x="3926" y="3928"/>
                  </a:lnTo>
                  <a:lnTo>
                    <a:pt x="7018" y="4979"/>
                  </a:lnTo>
                  <a:lnTo>
                    <a:pt x="4098" y="3516"/>
                  </a:lnTo>
                  <a:lnTo>
                    <a:pt x="7027" y="2073"/>
                  </a:lnTo>
                  <a:lnTo>
                    <a:pt x="3928" y="3102"/>
                  </a:lnTo>
                  <a:lnTo>
                    <a:pt x="4979" y="10"/>
                  </a:lnTo>
                  <a:lnTo>
                    <a:pt x="3516" y="2929"/>
                  </a:lnTo>
                  <a:lnTo>
                    <a:pt x="2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rgbClr val="000000"/>
        </a:solidFill>
        <a:effectLst/>
      </p:bgPr>
    </p:bg>
    <p:spTree>
      <p:nvGrpSpPr>
        <p:cNvPr id="1" name="Shape 351"/>
        <p:cNvGrpSpPr/>
        <p:nvPr/>
      </p:nvGrpSpPr>
      <p:grpSpPr>
        <a:xfrm>
          <a:off x="0" y="0"/>
          <a:ext cx="0" cy="0"/>
          <a:chOff x="0" y="0"/>
          <a:chExt cx="0" cy="0"/>
        </a:xfrm>
      </p:grpSpPr>
      <p:cxnSp>
        <p:nvCxnSpPr>
          <p:cNvPr id="352" name="Google Shape;352;p35"/>
          <p:cNvCxnSpPr/>
          <p:nvPr/>
        </p:nvCxnSpPr>
        <p:spPr>
          <a:xfrm>
            <a:off x="1333613" y="-585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353" name="Google Shape;353;p35"/>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354" name="Google Shape;354;p35"/>
          <p:cNvCxnSpPr/>
          <p:nvPr/>
        </p:nvCxnSpPr>
        <p:spPr>
          <a:xfrm>
            <a:off x="-123850" y="3826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355" name="Google Shape;355;p35"/>
          <p:cNvCxnSpPr/>
          <p:nvPr/>
        </p:nvCxnSpPr>
        <p:spPr>
          <a:xfrm>
            <a:off x="7842838" y="-5850"/>
            <a:ext cx="0" cy="5155200"/>
          </a:xfrm>
          <a:prstGeom prst="straightConnector1">
            <a:avLst/>
          </a:prstGeom>
          <a:noFill/>
          <a:ln w="9525" cap="flat" cmpd="sng">
            <a:solidFill>
              <a:schemeClr val="lt1"/>
            </a:solidFill>
            <a:prstDash val="solid"/>
            <a:round/>
            <a:headEnd type="none" w="med" len="med"/>
            <a:tailEnd type="none" w="med" len="med"/>
          </a:ln>
        </p:spPr>
      </p:cxnSp>
      <p:grpSp>
        <p:nvGrpSpPr>
          <p:cNvPr id="356" name="Google Shape;356;p35"/>
          <p:cNvGrpSpPr/>
          <p:nvPr/>
        </p:nvGrpSpPr>
        <p:grpSpPr>
          <a:xfrm>
            <a:off x="6227106" y="736775"/>
            <a:ext cx="1123854" cy="833175"/>
            <a:chOff x="6227106" y="736775"/>
            <a:chExt cx="1123854" cy="833175"/>
          </a:xfrm>
        </p:grpSpPr>
        <p:sp>
          <p:nvSpPr>
            <p:cNvPr id="357" name="Google Shape;357;p35"/>
            <p:cNvSpPr/>
            <p:nvPr/>
          </p:nvSpPr>
          <p:spPr>
            <a:xfrm>
              <a:off x="6965312" y="1170677"/>
              <a:ext cx="182270" cy="43303"/>
            </a:xfrm>
            <a:custGeom>
              <a:avLst/>
              <a:gdLst/>
              <a:ahLst/>
              <a:cxnLst/>
              <a:rect l="l" t="t" r="r" b="b"/>
              <a:pathLst>
                <a:path w="5232" h="1243" extrusionOk="0">
                  <a:moveTo>
                    <a:pt x="340" y="1"/>
                  </a:moveTo>
                  <a:cubicBezTo>
                    <a:pt x="237" y="1"/>
                    <a:pt x="125" y="14"/>
                    <a:pt x="0" y="50"/>
                  </a:cubicBezTo>
                  <a:cubicBezTo>
                    <a:pt x="221" y="225"/>
                    <a:pt x="393" y="316"/>
                    <a:pt x="603" y="316"/>
                  </a:cubicBezTo>
                  <a:cubicBezTo>
                    <a:pt x="618" y="316"/>
                    <a:pt x="633" y="315"/>
                    <a:pt x="647" y="314"/>
                  </a:cubicBezTo>
                  <a:cubicBezTo>
                    <a:pt x="759" y="406"/>
                    <a:pt x="902" y="422"/>
                    <a:pt x="1036" y="457"/>
                  </a:cubicBezTo>
                  <a:cubicBezTo>
                    <a:pt x="2265" y="776"/>
                    <a:pt x="3526" y="956"/>
                    <a:pt x="4770" y="1210"/>
                  </a:cubicBezTo>
                  <a:cubicBezTo>
                    <a:pt x="4851" y="1226"/>
                    <a:pt x="4935" y="1243"/>
                    <a:pt x="5019" y="1243"/>
                  </a:cubicBezTo>
                  <a:cubicBezTo>
                    <a:pt x="5090" y="1243"/>
                    <a:pt x="5162" y="1231"/>
                    <a:pt x="5232" y="1197"/>
                  </a:cubicBezTo>
                  <a:cubicBezTo>
                    <a:pt x="5147" y="883"/>
                    <a:pt x="5150" y="873"/>
                    <a:pt x="4920" y="821"/>
                  </a:cubicBezTo>
                  <a:cubicBezTo>
                    <a:pt x="4632" y="757"/>
                    <a:pt x="4337" y="715"/>
                    <a:pt x="4048" y="656"/>
                  </a:cubicBezTo>
                  <a:cubicBezTo>
                    <a:pt x="2991" y="445"/>
                    <a:pt x="1934" y="235"/>
                    <a:pt x="864" y="92"/>
                  </a:cubicBezTo>
                  <a:cubicBezTo>
                    <a:pt x="810" y="71"/>
                    <a:pt x="752" y="51"/>
                    <a:pt x="698" y="50"/>
                  </a:cubicBezTo>
                  <a:cubicBezTo>
                    <a:pt x="586" y="22"/>
                    <a:pt x="470" y="1"/>
                    <a:pt x="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6599310" y="1246239"/>
              <a:ext cx="143740" cy="148025"/>
            </a:xfrm>
            <a:custGeom>
              <a:avLst/>
              <a:gdLst/>
              <a:ahLst/>
              <a:cxnLst/>
              <a:rect l="l" t="t" r="r" b="b"/>
              <a:pathLst>
                <a:path w="4126" h="4249" extrusionOk="0">
                  <a:moveTo>
                    <a:pt x="3981" y="1"/>
                  </a:moveTo>
                  <a:cubicBezTo>
                    <a:pt x="3930" y="1"/>
                    <a:pt x="3884" y="38"/>
                    <a:pt x="3838" y="70"/>
                  </a:cubicBezTo>
                  <a:cubicBezTo>
                    <a:pt x="3386" y="391"/>
                    <a:pt x="3008" y="788"/>
                    <a:pt x="2628" y="1182"/>
                  </a:cubicBezTo>
                  <a:cubicBezTo>
                    <a:pt x="2566" y="1196"/>
                    <a:pt x="2525" y="1229"/>
                    <a:pt x="2512" y="1290"/>
                  </a:cubicBezTo>
                  <a:cubicBezTo>
                    <a:pt x="2453" y="1303"/>
                    <a:pt x="2420" y="1340"/>
                    <a:pt x="2409" y="1397"/>
                  </a:cubicBezTo>
                  <a:cubicBezTo>
                    <a:pt x="2350" y="1409"/>
                    <a:pt x="2318" y="1447"/>
                    <a:pt x="2309" y="1506"/>
                  </a:cubicBezTo>
                  <a:cubicBezTo>
                    <a:pt x="2134" y="1605"/>
                    <a:pt x="1994" y="1739"/>
                    <a:pt x="1896" y="1913"/>
                  </a:cubicBezTo>
                  <a:cubicBezTo>
                    <a:pt x="1832" y="1924"/>
                    <a:pt x="1798" y="1960"/>
                    <a:pt x="1791" y="2023"/>
                  </a:cubicBezTo>
                  <a:cubicBezTo>
                    <a:pt x="1791" y="2023"/>
                    <a:pt x="1791" y="2022"/>
                    <a:pt x="1791" y="2022"/>
                  </a:cubicBezTo>
                  <a:cubicBezTo>
                    <a:pt x="1204" y="2527"/>
                    <a:pt x="719" y="3121"/>
                    <a:pt x="242" y="3721"/>
                  </a:cubicBezTo>
                  <a:cubicBezTo>
                    <a:pt x="157" y="3827"/>
                    <a:pt x="1" y="3954"/>
                    <a:pt x="206" y="4099"/>
                  </a:cubicBezTo>
                  <a:cubicBezTo>
                    <a:pt x="225" y="4154"/>
                    <a:pt x="264" y="4182"/>
                    <a:pt x="324" y="4182"/>
                  </a:cubicBezTo>
                  <a:cubicBezTo>
                    <a:pt x="395" y="4229"/>
                    <a:pt x="457" y="4248"/>
                    <a:pt x="512" y="4248"/>
                  </a:cubicBezTo>
                  <a:cubicBezTo>
                    <a:pt x="675" y="4248"/>
                    <a:pt x="775" y="4079"/>
                    <a:pt x="881" y="3974"/>
                  </a:cubicBezTo>
                  <a:cubicBezTo>
                    <a:pt x="1571" y="3293"/>
                    <a:pt x="2182" y="2545"/>
                    <a:pt x="2788" y="1795"/>
                  </a:cubicBezTo>
                  <a:cubicBezTo>
                    <a:pt x="3058" y="1462"/>
                    <a:pt x="3424" y="1208"/>
                    <a:pt x="3617" y="814"/>
                  </a:cubicBezTo>
                  <a:cubicBezTo>
                    <a:pt x="3838" y="668"/>
                    <a:pt x="4006" y="483"/>
                    <a:pt x="4077" y="224"/>
                  </a:cubicBezTo>
                  <a:cubicBezTo>
                    <a:pt x="4095" y="157"/>
                    <a:pt x="4125" y="93"/>
                    <a:pt x="4065" y="38"/>
                  </a:cubicBezTo>
                  <a:cubicBezTo>
                    <a:pt x="4036" y="11"/>
                    <a:pt x="4008" y="1"/>
                    <a:pt x="39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6957822" y="937195"/>
              <a:ext cx="240170" cy="142520"/>
            </a:xfrm>
            <a:custGeom>
              <a:avLst/>
              <a:gdLst/>
              <a:ahLst/>
              <a:cxnLst/>
              <a:rect l="l" t="t" r="r" b="b"/>
              <a:pathLst>
                <a:path w="6894" h="4091" extrusionOk="0">
                  <a:moveTo>
                    <a:pt x="6605" y="0"/>
                  </a:moveTo>
                  <a:cubicBezTo>
                    <a:pt x="6583" y="0"/>
                    <a:pt x="6561" y="16"/>
                    <a:pt x="6542" y="52"/>
                  </a:cubicBezTo>
                  <a:lnTo>
                    <a:pt x="6535" y="55"/>
                  </a:lnTo>
                  <a:cubicBezTo>
                    <a:pt x="6385" y="60"/>
                    <a:pt x="6266" y="116"/>
                    <a:pt x="6189" y="245"/>
                  </a:cubicBezTo>
                  <a:cubicBezTo>
                    <a:pt x="5493" y="540"/>
                    <a:pt x="4862" y="952"/>
                    <a:pt x="4199" y="1306"/>
                  </a:cubicBezTo>
                  <a:cubicBezTo>
                    <a:pt x="3766" y="1538"/>
                    <a:pt x="3301" y="1736"/>
                    <a:pt x="2940" y="2085"/>
                  </a:cubicBezTo>
                  <a:cubicBezTo>
                    <a:pt x="2858" y="2086"/>
                    <a:pt x="2785" y="2105"/>
                    <a:pt x="2748" y="2188"/>
                  </a:cubicBezTo>
                  <a:cubicBezTo>
                    <a:pt x="2663" y="2198"/>
                    <a:pt x="2578" y="2209"/>
                    <a:pt x="2543" y="2303"/>
                  </a:cubicBezTo>
                  <a:lnTo>
                    <a:pt x="2542" y="2303"/>
                  </a:lnTo>
                  <a:cubicBezTo>
                    <a:pt x="2397" y="2312"/>
                    <a:pt x="2288" y="2385"/>
                    <a:pt x="2202" y="2494"/>
                  </a:cubicBezTo>
                  <a:cubicBezTo>
                    <a:pt x="1479" y="2835"/>
                    <a:pt x="861" y="3335"/>
                    <a:pt x="192" y="3756"/>
                  </a:cubicBezTo>
                  <a:cubicBezTo>
                    <a:pt x="150" y="3784"/>
                    <a:pt x="104" y="3816"/>
                    <a:pt x="76" y="3856"/>
                  </a:cubicBezTo>
                  <a:cubicBezTo>
                    <a:pt x="0" y="3968"/>
                    <a:pt x="39" y="4043"/>
                    <a:pt x="168" y="4078"/>
                  </a:cubicBezTo>
                  <a:cubicBezTo>
                    <a:pt x="201" y="4087"/>
                    <a:pt x="233" y="4091"/>
                    <a:pt x="264" y="4091"/>
                  </a:cubicBezTo>
                  <a:cubicBezTo>
                    <a:pt x="355" y="4091"/>
                    <a:pt x="438" y="4058"/>
                    <a:pt x="517" y="4013"/>
                  </a:cubicBezTo>
                  <a:cubicBezTo>
                    <a:pt x="846" y="3826"/>
                    <a:pt x="1171" y="3634"/>
                    <a:pt x="1497" y="3444"/>
                  </a:cubicBezTo>
                  <a:cubicBezTo>
                    <a:pt x="1680" y="3435"/>
                    <a:pt x="1820" y="3324"/>
                    <a:pt x="1970" y="3246"/>
                  </a:cubicBezTo>
                  <a:cubicBezTo>
                    <a:pt x="2951" y="2737"/>
                    <a:pt x="3896" y="2164"/>
                    <a:pt x="4896" y="1687"/>
                  </a:cubicBezTo>
                  <a:cubicBezTo>
                    <a:pt x="5406" y="1443"/>
                    <a:pt x="5904" y="1163"/>
                    <a:pt x="6340" y="796"/>
                  </a:cubicBezTo>
                  <a:cubicBezTo>
                    <a:pt x="6538" y="749"/>
                    <a:pt x="6645" y="591"/>
                    <a:pt x="6767" y="457"/>
                  </a:cubicBezTo>
                  <a:cubicBezTo>
                    <a:pt x="6869" y="345"/>
                    <a:pt x="6893" y="223"/>
                    <a:pt x="6764" y="107"/>
                  </a:cubicBezTo>
                  <a:cubicBezTo>
                    <a:pt x="6757" y="64"/>
                    <a:pt x="6737" y="37"/>
                    <a:pt x="6697" y="37"/>
                  </a:cubicBezTo>
                  <a:cubicBezTo>
                    <a:pt x="6689" y="37"/>
                    <a:pt x="6682" y="38"/>
                    <a:pt x="6673" y="40"/>
                  </a:cubicBezTo>
                  <a:cubicBezTo>
                    <a:pt x="6650" y="14"/>
                    <a:pt x="6627" y="0"/>
                    <a:pt x="6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a:off x="6672364" y="967086"/>
              <a:ext cx="89393" cy="95699"/>
            </a:xfrm>
            <a:custGeom>
              <a:avLst/>
              <a:gdLst/>
              <a:ahLst/>
              <a:cxnLst/>
              <a:rect l="l" t="t" r="r" b="b"/>
              <a:pathLst>
                <a:path w="2566" h="2747" extrusionOk="0">
                  <a:moveTo>
                    <a:pt x="241" y="0"/>
                  </a:moveTo>
                  <a:cubicBezTo>
                    <a:pt x="211" y="0"/>
                    <a:pt x="179" y="10"/>
                    <a:pt x="146" y="36"/>
                  </a:cubicBezTo>
                  <a:cubicBezTo>
                    <a:pt x="44" y="115"/>
                    <a:pt x="1" y="231"/>
                    <a:pt x="75" y="352"/>
                  </a:cubicBezTo>
                  <a:cubicBezTo>
                    <a:pt x="154" y="482"/>
                    <a:pt x="246" y="605"/>
                    <a:pt x="333" y="731"/>
                  </a:cubicBezTo>
                  <a:cubicBezTo>
                    <a:pt x="368" y="760"/>
                    <a:pt x="396" y="794"/>
                    <a:pt x="418" y="834"/>
                  </a:cubicBezTo>
                  <a:cubicBezTo>
                    <a:pt x="449" y="845"/>
                    <a:pt x="463" y="867"/>
                    <a:pt x="460" y="900"/>
                  </a:cubicBezTo>
                  <a:cubicBezTo>
                    <a:pt x="672" y="1037"/>
                    <a:pt x="828" y="1226"/>
                    <a:pt x="972" y="1427"/>
                  </a:cubicBezTo>
                  <a:cubicBezTo>
                    <a:pt x="1279" y="1716"/>
                    <a:pt x="1567" y="2020"/>
                    <a:pt x="1808" y="2364"/>
                  </a:cubicBezTo>
                  <a:cubicBezTo>
                    <a:pt x="1928" y="2462"/>
                    <a:pt x="2043" y="2566"/>
                    <a:pt x="2170" y="2654"/>
                  </a:cubicBezTo>
                  <a:cubicBezTo>
                    <a:pt x="2226" y="2694"/>
                    <a:pt x="2292" y="2747"/>
                    <a:pt x="2362" y="2747"/>
                  </a:cubicBezTo>
                  <a:cubicBezTo>
                    <a:pt x="2391" y="2747"/>
                    <a:pt x="2421" y="2738"/>
                    <a:pt x="2451" y="2715"/>
                  </a:cubicBezTo>
                  <a:cubicBezTo>
                    <a:pt x="2565" y="2629"/>
                    <a:pt x="2559" y="2508"/>
                    <a:pt x="2484" y="2396"/>
                  </a:cubicBezTo>
                  <a:cubicBezTo>
                    <a:pt x="2407" y="2282"/>
                    <a:pt x="2326" y="2172"/>
                    <a:pt x="2236" y="2069"/>
                  </a:cubicBezTo>
                  <a:cubicBezTo>
                    <a:pt x="1866" y="1640"/>
                    <a:pt x="1499" y="1209"/>
                    <a:pt x="1118" y="790"/>
                  </a:cubicBezTo>
                  <a:cubicBezTo>
                    <a:pt x="899" y="548"/>
                    <a:pt x="655" y="327"/>
                    <a:pt x="420" y="100"/>
                  </a:cubicBezTo>
                  <a:cubicBezTo>
                    <a:pt x="369" y="51"/>
                    <a:pt x="308" y="0"/>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a:off x="6981442" y="1138313"/>
              <a:ext cx="275321" cy="21808"/>
            </a:xfrm>
            <a:custGeom>
              <a:avLst/>
              <a:gdLst/>
              <a:ahLst/>
              <a:cxnLst/>
              <a:rect l="l" t="t" r="r" b="b"/>
              <a:pathLst>
                <a:path w="7903" h="626" extrusionOk="0">
                  <a:moveTo>
                    <a:pt x="7591" y="1"/>
                  </a:moveTo>
                  <a:cubicBezTo>
                    <a:pt x="7527" y="1"/>
                    <a:pt x="7460" y="12"/>
                    <a:pt x="7398" y="12"/>
                  </a:cubicBezTo>
                  <a:cubicBezTo>
                    <a:pt x="7371" y="12"/>
                    <a:pt x="7343" y="12"/>
                    <a:pt x="7315" y="12"/>
                  </a:cubicBezTo>
                  <a:cubicBezTo>
                    <a:pt x="7182" y="12"/>
                    <a:pt x="7050" y="11"/>
                    <a:pt x="6917" y="11"/>
                  </a:cubicBezTo>
                  <a:cubicBezTo>
                    <a:pt x="6556" y="11"/>
                    <a:pt x="6194" y="15"/>
                    <a:pt x="5835" y="44"/>
                  </a:cubicBezTo>
                  <a:cubicBezTo>
                    <a:pt x="5162" y="97"/>
                    <a:pt x="4481" y="64"/>
                    <a:pt x="3816" y="204"/>
                  </a:cubicBezTo>
                  <a:lnTo>
                    <a:pt x="3815" y="204"/>
                  </a:lnTo>
                  <a:cubicBezTo>
                    <a:pt x="3733" y="194"/>
                    <a:pt x="3653" y="189"/>
                    <a:pt x="3572" y="189"/>
                  </a:cubicBezTo>
                  <a:cubicBezTo>
                    <a:pt x="3458" y="189"/>
                    <a:pt x="3345" y="199"/>
                    <a:pt x="3232" y="221"/>
                  </a:cubicBezTo>
                  <a:cubicBezTo>
                    <a:pt x="3062" y="221"/>
                    <a:pt x="2891" y="222"/>
                    <a:pt x="2720" y="222"/>
                  </a:cubicBezTo>
                  <a:cubicBezTo>
                    <a:pt x="2533" y="222"/>
                    <a:pt x="2347" y="221"/>
                    <a:pt x="2160" y="221"/>
                  </a:cubicBezTo>
                  <a:cubicBezTo>
                    <a:pt x="1593" y="221"/>
                    <a:pt x="1025" y="222"/>
                    <a:pt x="458" y="226"/>
                  </a:cubicBezTo>
                  <a:cubicBezTo>
                    <a:pt x="457" y="226"/>
                    <a:pt x="456" y="226"/>
                    <a:pt x="455" y="226"/>
                  </a:cubicBezTo>
                  <a:cubicBezTo>
                    <a:pt x="380" y="226"/>
                    <a:pt x="282" y="206"/>
                    <a:pt x="198" y="206"/>
                  </a:cubicBezTo>
                  <a:cubicBezTo>
                    <a:pt x="103" y="206"/>
                    <a:pt x="25" y="232"/>
                    <a:pt x="17" y="343"/>
                  </a:cubicBezTo>
                  <a:cubicBezTo>
                    <a:pt x="1" y="554"/>
                    <a:pt x="279" y="493"/>
                    <a:pt x="438" y="529"/>
                  </a:cubicBezTo>
                  <a:cubicBezTo>
                    <a:pt x="442" y="530"/>
                    <a:pt x="446" y="530"/>
                    <a:pt x="450" y="530"/>
                  </a:cubicBezTo>
                  <a:cubicBezTo>
                    <a:pt x="463" y="530"/>
                    <a:pt x="477" y="527"/>
                    <a:pt x="490" y="526"/>
                  </a:cubicBezTo>
                  <a:lnTo>
                    <a:pt x="502" y="529"/>
                  </a:lnTo>
                  <a:cubicBezTo>
                    <a:pt x="610" y="609"/>
                    <a:pt x="729" y="625"/>
                    <a:pt x="850" y="625"/>
                  </a:cubicBezTo>
                  <a:cubicBezTo>
                    <a:pt x="920" y="625"/>
                    <a:pt x="990" y="620"/>
                    <a:pt x="1059" y="618"/>
                  </a:cubicBezTo>
                  <a:cubicBezTo>
                    <a:pt x="1432" y="607"/>
                    <a:pt x="1806" y="604"/>
                    <a:pt x="2180" y="604"/>
                  </a:cubicBezTo>
                  <a:cubicBezTo>
                    <a:pt x="2865" y="604"/>
                    <a:pt x="3550" y="615"/>
                    <a:pt x="4235" y="615"/>
                  </a:cubicBezTo>
                  <a:cubicBezTo>
                    <a:pt x="5167" y="615"/>
                    <a:pt x="6099" y="595"/>
                    <a:pt x="7030" y="497"/>
                  </a:cubicBezTo>
                  <a:cubicBezTo>
                    <a:pt x="7311" y="468"/>
                    <a:pt x="7617" y="522"/>
                    <a:pt x="7862" y="318"/>
                  </a:cubicBezTo>
                  <a:cubicBezTo>
                    <a:pt x="7902" y="242"/>
                    <a:pt x="7873" y="177"/>
                    <a:pt x="7825" y="116"/>
                  </a:cubicBezTo>
                  <a:cubicBezTo>
                    <a:pt x="7762" y="21"/>
                    <a:pt x="7679" y="1"/>
                    <a:pt x="7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a:off x="6809902" y="1292504"/>
              <a:ext cx="28358" cy="277446"/>
            </a:xfrm>
            <a:custGeom>
              <a:avLst/>
              <a:gdLst/>
              <a:ahLst/>
              <a:cxnLst/>
              <a:rect l="l" t="t" r="r" b="b"/>
              <a:pathLst>
                <a:path w="814" h="7964" extrusionOk="0">
                  <a:moveTo>
                    <a:pt x="471" y="1"/>
                  </a:moveTo>
                  <a:cubicBezTo>
                    <a:pt x="400" y="641"/>
                    <a:pt x="332" y="1272"/>
                    <a:pt x="263" y="1902"/>
                  </a:cubicBezTo>
                  <a:cubicBezTo>
                    <a:pt x="263" y="1902"/>
                    <a:pt x="263" y="1902"/>
                    <a:pt x="263" y="1903"/>
                  </a:cubicBezTo>
                  <a:cubicBezTo>
                    <a:pt x="136" y="2232"/>
                    <a:pt x="145" y="2576"/>
                    <a:pt x="148" y="2918"/>
                  </a:cubicBezTo>
                  <a:cubicBezTo>
                    <a:pt x="55" y="3057"/>
                    <a:pt x="82" y="3215"/>
                    <a:pt x="74" y="3364"/>
                  </a:cubicBezTo>
                  <a:cubicBezTo>
                    <a:pt x="1" y="4710"/>
                    <a:pt x="87" y="6051"/>
                    <a:pt x="160" y="7393"/>
                  </a:cubicBezTo>
                  <a:cubicBezTo>
                    <a:pt x="167" y="7525"/>
                    <a:pt x="152" y="7670"/>
                    <a:pt x="266" y="7776"/>
                  </a:cubicBezTo>
                  <a:cubicBezTo>
                    <a:pt x="263" y="7837"/>
                    <a:pt x="294" y="7869"/>
                    <a:pt x="355" y="7876"/>
                  </a:cubicBezTo>
                  <a:cubicBezTo>
                    <a:pt x="421" y="7935"/>
                    <a:pt x="474" y="7964"/>
                    <a:pt x="513" y="7964"/>
                  </a:cubicBezTo>
                  <a:cubicBezTo>
                    <a:pt x="572" y="7964"/>
                    <a:pt x="602" y="7899"/>
                    <a:pt x="604" y="7774"/>
                  </a:cubicBezTo>
                  <a:cubicBezTo>
                    <a:pt x="672" y="7685"/>
                    <a:pt x="656" y="7581"/>
                    <a:pt x="658" y="7481"/>
                  </a:cubicBezTo>
                  <a:cubicBezTo>
                    <a:pt x="709" y="5338"/>
                    <a:pt x="761" y="3196"/>
                    <a:pt x="808" y="1054"/>
                  </a:cubicBezTo>
                  <a:cubicBezTo>
                    <a:pt x="813" y="816"/>
                    <a:pt x="804" y="578"/>
                    <a:pt x="711" y="353"/>
                  </a:cubicBezTo>
                  <a:cubicBezTo>
                    <a:pt x="711" y="353"/>
                    <a:pt x="711" y="353"/>
                    <a:pt x="711" y="352"/>
                  </a:cubicBezTo>
                  <a:cubicBezTo>
                    <a:pt x="694" y="208"/>
                    <a:pt x="716" y="42"/>
                    <a:pt x="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a:off x="6869997" y="1271113"/>
              <a:ext cx="78175" cy="191676"/>
            </a:xfrm>
            <a:custGeom>
              <a:avLst/>
              <a:gdLst/>
              <a:ahLst/>
              <a:cxnLst/>
              <a:rect l="l" t="t" r="r" b="b"/>
              <a:pathLst>
                <a:path w="2244" h="5502" extrusionOk="0">
                  <a:moveTo>
                    <a:pt x="173" y="1"/>
                  </a:moveTo>
                  <a:cubicBezTo>
                    <a:pt x="165" y="1"/>
                    <a:pt x="157" y="1"/>
                    <a:pt x="149" y="2"/>
                  </a:cubicBezTo>
                  <a:cubicBezTo>
                    <a:pt x="0" y="18"/>
                    <a:pt x="23" y="180"/>
                    <a:pt x="62" y="291"/>
                  </a:cubicBezTo>
                  <a:cubicBezTo>
                    <a:pt x="122" y="462"/>
                    <a:pt x="84" y="662"/>
                    <a:pt x="224" y="808"/>
                  </a:cubicBezTo>
                  <a:cubicBezTo>
                    <a:pt x="368" y="1215"/>
                    <a:pt x="510" y="1623"/>
                    <a:pt x="653" y="2031"/>
                  </a:cubicBezTo>
                  <a:cubicBezTo>
                    <a:pt x="639" y="2149"/>
                    <a:pt x="648" y="2260"/>
                    <a:pt x="744" y="2347"/>
                  </a:cubicBezTo>
                  <a:cubicBezTo>
                    <a:pt x="909" y="3307"/>
                    <a:pt x="1338" y="4168"/>
                    <a:pt x="1795" y="5019"/>
                  </a:cubicBezTo>
                  <a:cubicBezTo>
                    <a:pt x="1826" y="5130"/>
                    <a:pt x="1856" y="5240"/>
                    <a:pt x="1889" y="5351"/>
                  </a:cubicBezTo>
                  <a:cubicBezTo>
                    <a:pt x="1910" y="5421"/>
                    <a:pt x="1929" y="5502"/>
                    <a:pt x="2014" y="5502"/>
                  </a:cubicBezTo>
                  <a:cubicBezTo>
                    <a:pt x="2024" y="5502"/>
                    <a:pt x="2035" y="5501"/>
                    <a:pt x="2047" y="5498"/>
                  </a:cubicBezTo>
                  <a:cubicBezTo>
                    <a:pt x="2135" y="5480"/>
                    <a:pt x="2192" y="5402"/>
                    <a:pt x="2207" y="5324"/>
                  </a:cubicBezTo>
                  <a:cubicBezTo>
                    <a:pt x="2244" y="5140"/>
                    <a:pt x="2195" y="4964"/>
                    <a:pt x="2123" y="4794"/>
                  </a:cubicBezTo>
                  <a:cubicBezTo>
                    <a:pt x="1959" y="3604"/>
                    <a:pt x="1423" y="2547"/>
                    <a:pt x="875" y="1494"/>
                  </a:cubicBezTo>
                  <a:cubicBezTo>
                    <a:pt x="764" y="1114"/>
                    <a:pt x="621" y="748"/>
                    <a:pt x="426" y="400"/>
                  </a:cubicBezTo>
                  <a:cubicBezTo>
                    <a:pt x="433" y="337"/>
                    <a:pt x="408" y="297"/>
                    <a:pt x="341" y="285"/>
                  </a:cubicBezTo>
                  <a:lnTo>
                    <a:pt x="341" y="284"/>
                  </a:lnTo>
                  <a:cubicBezTo>
                    <a:pt x="345" y="151"/>
                    <a:pt x="317"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a:off x="6908527" y="996524"/>
              <a:ext cx="101168" cy="84551"/>
            </a:xfrm>
            <a:custGeom>
              <a:avLst/>
              <a:gdLst/>
              <a:ahLst/>
              <a:cxnLst/>
              <a:rect l="l" t="t" r="r" b="b"/>
              <a:pathLst>
                <a:path w="2904" h="2427" extrusionOk="0">
                  <a:moveTo>
                    <a:pt x="2639" y="0"/>
                  </a:moveTo>
                  <a:cubicBezTo>
                    <a:pt x="2620" y="0"/>
                    <a:pt x="2600" y="5"/>
                    <a:pt x="2580" y="14"/>
                  </a:cubicBezTo>
                  <a:cubicBezTo>
                    <a:pt x="2473" y="64"/>
                    <a:pt x="2373" y="139"/>
                    <a:pt x="2283" y="216"/>
                  </a:cubicBezTo>
                  <a:cubicBezTo>
                    <a:pt x="1914" y="530"/>
                    <a:pt x="1533" y="831"/>
                    <a:pt x="1190" y="1170"/>
                  </a:cubicBezTo>
                  <a:cubicBezTo>
                    <a:pt x="804" y="1552"/>
                    <a:pt x="365" y="1893"/>
                    <a:pt x="1" y="2424"/>
                  </a:cubicBezTo>
                  <a:cubicBezTo>
                    <a:pt x="30" y="2425"/>
                    <a:pt x="58" y="2426"/>
                    <a:pt x="85" y="2426"/>
                  </a:cubicBezTo>
                  <a:cubicBezTo>
                    <a:pt x="405" y="2426"/>
                    <a:pt x="583" y="2301"/>
                    <a:pt x="751" y="2155"/>
                  </a:cubicBezTo>
                  <a:cubicBezTo>
                    <a:pt x="1263" y="1714"/>
                    <a:pt x="1776" y="1277"/>
                    <a:pt x="2278" y="829"/>
                  </a:cubicBezTo>
                  <a:cubicBezTo>
                    <a:pt x="2459" y="669"/>
                    <a:pt x="2616" y="485"/>
                    <a:pt x="2778" y="307"/>
                  </a:cubicBezTo>
                  <a:cubicBezTo>
                    <a:pt x="2832" y="247"/>
                    <a:pt x="2903" y="175"/>
                    <a:pt x="2814" y="91"/>
                  </a:cubicBezTo>
                  <a:cubicBezTo>
                    <a:pt x="2766" y="44"/>
                    <a:pt x="2704" y="0"/>
                    <a:pt x="2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a:off x="6757158" y="1279649"/>
              <a:ext cx="57064" cy="203730"/>
            </a:xfrm>
            <a:custGeom>
              <a:avLst/>
              <a:gdLst/>
              <a:ahLst/>
              <a:cxnLst/>
              <a:rect l="l" t="t" r="r" b="b"/>
              <a:pathLst>
                <a:path w="1638" h="5848" extrusionOk="0">
                  <a:moveTo>
                    <a:pt x="446" y="3584"/>
                  </a:moveTo>
                  <a:lnTo>
                    <a:pt x="446" y="3584"/>
                  </a:lnTo>
                  <a:cubicBezTo>
                    <a:pt x="434" y="3596"/>
                    <a:pt x="421" y="3606"/>
                    <a:pt x="406" y="3615"/>
                  </a:cubicBezTo>
                  <a:lnTo>
                    <a:pt x="406" y="3614"/>
                  </a:lnTo>
                  <a:lnTo>
                    <a:pt x="446" y="3584"/>
                  </a:lnTo>
                  <a:close/>
                  <a:moveTo>
                    <a:pt x="834" y="3919"/>
                  </a:moveTo>
                  <a:cubicBezTo>
                    <a:pt x="833" y="3922"/>
                    <a:pt x="833" y="3924"/>
                    <a:pt x="833" y="3926"/>
                  </a:cubicBezTo>
                  <a:cubicBezTo>
                    <a:pt x="830" y="3925"/>
                    <a:pt x="828" y="3922"/>
                    <a:pt x="826" y="3920"/>
                  </a:cubicBezTo>
                  <a:cubicBezTo>
                    <a:pt x="828" y="3920"/>
                    <a:pt x="831" y="3919"/>
                    <a:pt x="834" y="3919"/>
                  </a:cubicBezTo>
                  <a:close/>
                  <a:moveTo>
                    <a:pt x="631" y="4531"/>
                  </a:moveTo>
                  <a:cubicBezTo>
                    <a:pt x="634" y="4534"/>
                    <a:pt x="636" y="4536"/>
                    <a:pt x="639" y="4538"/>
                  </a:cubicBezTo>
                  <a:cubicBezTo>
                    <a:pt x="636" y="4541"/>
                    <a:pt x="634" y="4545"/>
                    <a:pt x="631" y="4549"/>
                  </a:cubicBezTo>
                  <a:cubicBezTo>
                    <a:pt x="632" y="4553"/>
                    <a:pt x="631" y="4557"/>
                    <a:pt x="632" y="4561"/>
                  </a:cubicBezTo>
                  <a:cubicBezTo>
                    <a:pt x="629" y="4558"/>
                    <a:pt x="626" y="4554"/>
                    <a:pt x="624" y="4551"/>
                  </a:cubicBezTo>
                  <a:cubicBezTo>
                    <a:pt x="626" y="4550"/>
                    <a:pt x="629" y="4550"/>
                    <a:pt x="631" y="4549"/>
                  </a:cubicBezTo>
                  <a:lnTo>
                    <a:pt x="631" y="4531"/>
                  </a:lnTo>
                  <a:close/>
                  <a:moveTo>
                    <a:pt x="1374" y="1"/>
                  </a:moveTo>
                  <a:cubicBezTo>
                    <a:pt x="1063" y="701"/>
                    <a:pt x="952" y="1392"/>
                    <a:pt x="836" y="2082"/>
                  </a:cubicBezTo>
                  <a:cubicBezTo>
                    <a:pt x="718" y="2345"/>
                    <a:pt x="622" y="2613"/>
                    <a:pt x="618" y="2904"/>
                  </a:cubicBezTo>
                  <a:cubicBezTo>
                    <a:pt x="487" y="3125"/>
                    <a:pt x="405" y="3361"/>
                    <a:pt x="400" y="3618"/>
                  </a:cubicBezTo>
                  <a:cubicBezTo>
                    <a:pt x="402" y="3618"/>
                    <a:pt x="402" y="3616"/>
                    <a:pt x="404" y="3616"/>
                  </a:cubicBezTo>
                  <a:lnTo>
                    <a:pt x="404" y="3616"/>
                  </a:lnTo>
                  <a:cubicBezTo>
                    <a:pt x="210" y="4114"/>
                    <a:pt x="102" y="4631"/>
                    <a:pt x="95" y="5165"/>
                  </a:cubicBezTo>
                  <a:cubicBezTo>
                    <a:pt x="8" y="5317"/>
                    <a:pt x="0" y="5483"/>
                    <a:pt x="30" y="5646"/>
                  </a:cubicBezTo>
                  <a:cubicBezTo>
                    <a:pt x="53" y="5766"/>
                    <a:pt x="150" y="5848"/>
                    <a:pt x="282" y="5848"/>
                  </a:cubicBezTo>
                  <a:cubicBezTo>
                    <a:pt x="283" y="5848"/>
                    <a:pt x="283" y="5848"/>
                    <a:pt x="284" y="5848"/>
                  </a:cubicBezTo>
                  <a:cubicBezTo>
                    <a:pt x="384" y="5848"/>
                    <a:pt x="420" y="5771"/>
                    <a:pt x="423" y="5680"/>
                  </a:cubicBezTo>
                  <a:cubicBezTo>
                    <a:pt x="927" y="4679"/>
                    <a:pt x="1037" y="3591"/>
                    <a:pt x="1175" y="2508"/>
                  </a:cubicBezTo>
                  <a:cubicBezTo>
                    <a:pt x="1371" y="1894"/>
                    <a:pt x="1435" y="1252"/>
                    <a:pt x="1587" y="629"/>
                  </a:cubicBezTo>
                  <a:cubicBezTo>
                    <a:pt x="1638" y="422"/>
                    <a:pt x="1575" y="234"/>
                    <a:pt x="1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6607427" y="1063412"/>
              <a:ext cx="116009" cy="46160"/>
            </a:xfrm>
            <a:custGeom>
              <a:avLst/>
              <a:gdLst/>
              <a:ahLst/>
              <a:cxnLst/>
              <a:rect l="l" t="t" r="r" b="b"/>
              <a:pathLst>
                <a:path w="3330" h="1325" extrusionOk="0">
                  <a:moveTo>
                    <a:pt x="199" y="1"/>
                  </a:moveTo>
                  <a:cubicBezTo>
                    <a:pt x="126" y="1"/>
                    <a:pt x="73" y="50"/>
                    <a:pt x="41" y="123"/>
                  </a:cubicBezTo>
                  <a:cubicBezTo>
                    <a:pt x="1" y="216"/>
                    <a:pt x="40" y="293"/>
                    <a:pt x="117" y="342"/>
                  </a:cubicBezTo>
                  <a:cubicBezTo>
                    <a:pt x="188" y="389"/>
                    <a:pt x="269" y="424"/>
                    <a:pt x="351" y="452"/>
                  </a:cubicBezTo>
                  <a:cubicBezTo>
                    <a:pt x="1141" y="725"/>
                    <a:pt x="1934" y="991"/>
                    <a:pt x="2723" y="1271"/>
                  </a:cubicBezTo>
                  <a:cubicBezTo>
                    <a:pt x="2832" y="1309"/>
                    <a:pt x="2938" y="1325"/>
                    <a:pt x="3054" y="1325"/>
                  </a:cubicBezTo>
                  <a:cubicBezTo>
                    <a:pt x="3140" y="1325"/>
                    <a:pt x="3230" y="1316"/>
                    <a:pt x="3330" y="1302"/>
                  </a:cubicBezTo>
                  <a:cubicBezTo>
                    <a:pt x="3183" y="1070"/>
                    <a:pt x="3013" y="968"/>
                    <a:pt x="2811" y="896"/>
                  </a:cubicBezTo>
                  <a:cubicBezTo>
                    <a:pt x="2140" y="653"/>
                    <a:pt x="1472" y="401"/>
                    <a:pt x="800" y="160"/>
                  </a:cubicBezTo>
                  <a:cubicBezTo>
                    <a:pt x="620" y="95"/>
                    <a:pt x="432" y="51"/>
                    <a:pt x="246" y="7"/>
                  </a:cubicBezTo>
                  <a:cubicBezTo>
                    <a:pt x="229" y="3"/>
                    <a:pt x="214" y="1"/>
                    <a:pt x="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6899504" y="792620"/>
              <a:ext cx="150637" cy="234631"/>
            </a:xfrm>
            <a:custGeom>
              <a:avLst/>
              <a:gdLst/>
              <a:ahLst/>
              <a:cxnLst/>
              <a:rect l="l" t="t" r="r" b="b"/>
              <a:pathLst>
                <a:path w="4324" h="6735" extrusionOk="0">
                  <a:moveTo>
                    <a:pt x="3893" y="0"/>
                  </a:moveTo>
                  <a:cubicBezTo>
                    <a:pt x="3861" y="0"/>
                    <a:pt x="3829" y="8"/>
                    <a:pt x="3796" y="25"/>
                  </a:cubicBezTo>
                  <a:cubicBezTo>
                    <a:pt x="3591" y="64"/>
                    <a:pt x="3557" y="248"/>
                    <a:pt x="3476" y="389"/>
                  </a:cubicBezTo>
                  <a:cubicBezTo>
                    <a:pt x="2981" y="1263"/>
                    <a:pt x="2477" y="2132"/>
                    <a:pt x="2000" y="3014"/>
                  </a:cubicBezTo>
                  <a:cubicBezTo>
                    <a:pt x="1677" y="3611"/>
                    <a:pt x="1260" y="4159"/>
                    <a:pt x="1032" y="4804"/>
                  </a:cubicBezTo>
                  <a:cubicBezTo>
                    <a:pt x="673" y="5317"/>
                    <a:pt x="336" y="5844"/>
                    <a:pt x="103" y="6425"/>
                  </a:cubicBezTo>
                  <a:cubicBezTo>
                    <a:pt x="68" y="6512"/>
                    <a:pt x="1" y="6620"/>
                    <a:pt x="118" y="6698"/>
                  </a:cubicBezTo>
                  <a:cubicBezTo>
                    <a:pt x="158" y="6724"/>
                    <a:pt x="193" y="6734"/>
                    <a:pt x="225" y="6734"/>
                  </a:cubicBezTo>
                  <a:cubicBezTo>
                    <a:pt x="309" y="6734"/>
                    <a:pt x="369" y="6660"/>
                    <a:pt x="416" y="6589"/>
                  </a:cubicBezTo>
                  <a:cubicBezTo>
                    <a:pt x="674" y="6212"/>
                    <a:pt x="970" y="5857"/>
                    <a:pt x="1178" y="5448"/>
                  </a:cubicBezTo>
                  <a:cubicBezTo>
                    <a:pt x="1301" y="5376"/>
                    <a:pt x="1377" y="5275"/>
                    <a:pt x="1393" y="5135"/>
                  </a:cubicBezTo>
                  <a:cubicBezTo>
                    <a:pt x="1526" y="5074"/>
                    <a:pt x="1586" y="4964"/>
                    <a:pt x="1612" y="4831"/>
                  </a:cubicBezTo>
                  <a:cubicBezTo>
                    <a:pt x="1801" y="4721"/>
                    <a:pt x="1882" y="4526"/>
                    <a:pt x="1994" y="4358"/>
                  </a:cubicBezTo>
                  <a:cubicBezTo>
                    <a:pt x="2578" y="3493"/>
                    <a:pt x="3082" y="2581"/>
                    <a:pt x="3582" y="1670"/>
                  </a:cubicBezTo>
                  <a:cubicBezTo>
                    <a:pt x="3778" y="1311"/>
                    <a:pt x="3986" y="954"/>
                    <a:pt x="4109" y="564"/>
                  </a:cubicBezTo>
                  <a:cubicBezTo>
                    <a:pt x="4152" y="425"/>
                    <a:pt x="4324" y="263"/>
                    <a:pt x="4112" y="115"/>
                  </a:cubicBezTo>
                  <a:lnTo>
                    <a:pt x="4107" y="110"/>
                  </a:lnTo>
                  <a:cubicBezTo>
                    <a:pt x="4103" y="61"/>
                    <a:pt x="4083" y="33"/>
                    <a:pt x="4040" y="33"/>
                  </a:cubicBezTo>
                  <a:cubicBezTo>
                    <a:pt x="4031" y="33"/>
                    <a:pt x="4022" y="34"/>
                    <a:pt x="4011" y="36"/>
                  </a:cubicBezTo>
                  <a:cubicBezTo>
                    <a:pt x="3972" y="13"/>
                    <a:pt x="3933" y="0"/>
                    <a:pt x="3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a:off x="6742945" y="1250106"/>
              <a:ext cx="55217" cy="105732"/>
            </a:xfrm>
            <a:custGeom>
              <a:avLst/>
              <a:gdLst/>
              <a:ahLst/>
              <a:cxnLst/>
              <a:rect l="l" t="t" r="r" b="b"/>
              <a:pathLst>
                <a:path w="1585" h="3035" extrusionOk="0">
                  <a:moveTo>
                    <a:pt x="1275" y="1"/>
                  </a:moveTo>
                  <a:cubicBezTo>
                    <a:pt x="1122" y="1"/>
                    <a:pt x="1048" y="237"/>
                    <a:pt x="981" y="379"/>
                  </a:cubicBezTo>
                  <a:cubicBezTo>
                    <a:pt x="649" y="1091"/>
                    <a:pt x="344" y="1813"/>
                    <a:pt x="78" y="2550"/>
                  </a:cubicBezTo>
                  <a:cubicBezTo>
                    <a:pt x="49" y="2630"/>
                    <a:pt x="1" y="2711"/>
                    <a:pt x="1" y="2791"/>
                  </a:cubicBezTo>
                  <a:cubicBezTo>
                    <a:pt x="0" y="2928"/>
                    <a:pt x="107" y="2994"/>
                    <a:pt x="233" y="3035"/>
                  </a:cubicBezTo>
                  <a:cubicBezTo>
                    <a:pt x="431" y="3004"/>
                    <a:pt x="453" y="2831"/>
                    <a:pt x="497" y="2695"/>
                  </a:cubicBezTo>
                  <a:cubicBezTo>
                    <a:pt x="740" y="1949"/>
                    <a:pt x="1035" y="1223"/>
                    <a:pt x="1328" y="495"/>
                  </a:cubicBezTo>
                  <a:cubicBezTo>
                    <a:pt x="1389" y="344"/>
                    <a:pt x="1584" y="101"/>
                    <a:pt x="1334" y="12"/>
                  </a:cubicBezTo>
                  <a:cubicBezTo>
                    <a:pt x="1313" y="4"/>
                    <a:pt x="1294"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6916714" y="896366"/>
              <a:ext cx="142172" cy="150115"/>
            </a:xfrm>
            <a:custGeom>
              <a:avLst/>
              <a:gdLst/>
              <a:ahLst/>
              <a:cxnLst/>
              <a:rect l="l" t="t" r="r" b="b"/>
              <a:pathLst>
                <a:path w="4081" h="4309" extrusionOk="0">
                  <a:moveTo>
                    <a:pt x="3724" y="1"/>
                  </a:moveTo>
                  <a:cubicBezTo>
                    <a:pt x="3689" y="1"/>
                    <a:pt x="3654" y="2"/>
                    <a:pt x="3619" y="3"/>
                  </a:cubicBezTo>
                  <a:cubicBezTo>
                    <a:pt x="3607" y="2"/>
                    <a:pt x="3595" y="1"/>
                    <a:pt x="3584" y="1"/>
                  </a:cubicBezTo>
                  <a:cubicBezTo>
                    <a:pt x="3398" y="1"/>
                    <a:pt x="3299" y="147"/>
                    <a:pt x="3203" y="265"/>
                  </a:cubicBezTo>
                  <a:cubicBezTo>
                    <a:pt x="2593" y="1021"/>
                    <a:pt x="1992" y="1784"/>
                    <a:pt x="1389" y="2545"/>
                  </a:cubicBezTo>
                  <a:cubicBezTo>
                    <a:pt x="904" y="3085"/>
                    <a:pt x="352" y="3578"/>
                    <a:pt x="0" y="4308"/>
                  </a:cubicBezTo>
                  <a:cubicBezTo>
                    <a:pt x="496" y="4171"/>
                    <a:pt x="1242" y="3479"/>
                    <a:pt x="2052" y="2473"/>
                  </a:cubicBezTo>
                  <a:cubicBezTo>
                    <a:pt x="2282" y="2308"/>
                    <a:pt x="2470" y="2111"/>
                    <a:pt x="2589" y="1856"/>
                  </a:cubicBezTo>
                  <a:cubicBezTo>
                    <a:pt x="3102" y="1431"/>
                    <a:pt x="3524" y="926"/>
                    <a:pt x="3911" y="394"/>
                  </a:cubicBezTo>
                  <a:cubicBezTo>
                    <a:pt x="4081" y="160"/>
                    <a:pt x="4064" y="149"/>
                    <a:pt x="3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a:off x="6944409" y="1105322"/>
              <a:ext cx="112560" cy="30587"/>
            </a:xfrm>
            <a:custGeom>
              <a:avLst/>
              <a:gdLst/>
              <a:ahLst/>
              <a:cxnLst/>
              <a:rect l="l" t="t" r="r" b="b"/>
              <a:pathLst>
                <a:path w="3231" h="878" extrusionOk="0">
                  <a:moveTo>
                    <a:pt x="2956" y="1"/>
                  </a:moveTo>
                  <a:cubicBezTo>
                    <a:pt x="2862" y="1"/>
                    <a:pt x="2754" y="38"/>
                    <a:pt x="2667" y="54"/>
                  </a:cubicBezTo>
                  <a:cubicBezTo>
                    <a:pt x="1914" y="195"/>
                    <a:pt x="1164" y="348"/>
                    <a:pt x="413" y="501"/>
                  </a:cubicBezTo>
                  <a:cubicBezTo>
                    <a:pt x="295" y="525"/>
                    <a:pt x="180" y="565"/>
                    <a:pt x="70" y="613"/>
                  </a:cubicBezTo>
                  <a:cubicBezTo>
                    <a:pt x="34" y="629"/>
                    <a:pt x="0" y="696"/>
                    <a:pt x="4" y="736"/>
                  </a:cubicBezTo>
                  <a:cubicBezTo>
                    <a:pt x="8" y="774"/>
                    <a:pt x="57" y="827"/>
                    <a:pt x="97" y="839"/>
                  </a:cubicBezTo>
                  <a:cubicBezTo>
                    <a:pt x="179" y="862"/>
                    <a:pt x="268" y="862"/>
                    <a:pt x="403" y="877"/>
                  </a:cubicBezTo>
                  <a:cubicBezTo>
                    <a:pt x="1166" y="749"/>
                    <a:pt x="1984" y="669"/>
                    <a:pt x="2777" y="457"/>
                  </a:cubicBezTo>
                  <a:cubicBezTo>
                    <a:pt x="2933" y="416"/>
                    <a:pt x="3231" y="438"/>
                    <a:pt x="3161" y="165"/>
                  </a:cubicBezTo>
                  <a:cubicBezTo>
                    <a:pt x="3128" y="37"/>
                    <a:pt x="3049" y="1"/>
                    <a:pt x="2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a:off x="6935630" y="1182487"/>
              <a:ext cx="108937" cy="47727"/>
            </a:xfrm>
            <a:custGeom>
              <a:avLst/>
              <a:gdLst/>
              <a:ahLst/>
              <a:cxnLst/>
              <a:rect l="l" t="t" r="r" b="b"/>
              <a:pathLst>
                <a:path w="3127" h="1370" extrusionOk="0">
                  <a:moveTo>
                    <a:pt x="150" y="1"/>
                  </a:moveTo>
                  <a:cubicBezTo>
                    <a:pt x="97" y="1"/>
                    <a:pt x="52" y="30"/>
                    <a:pt x="32" y="88"/>
                  </a:cubicBezTo>
                  <a:cubicBezTo>
                    <a:pt x="0" y="178"/>
                    <a:pt x="23" y="248"/>
                    <a:pt x="129" y="275"/>
                  </a:cubicBezTo>
                  <a:lnTo>
                    <a:pt x="137" y="280"/>
                  </a:lnTo>
                  <a:cubicBezTo>
                    <a:pt x="157" y="372"/>
                    <a:pt x="221" y="400"/>
                    <a:pt x="305" y="400"/>
                  </a:cubicBezTo>
                  <a:cubicBezTo>
                    <a:pt x="310" y="400"/>
                    <a:pt x="315" y="400"/>
                    <a:pt x="319" y="400"/>
                  </a:cubicBezTo>
                  <a:cubicBezTo>
                    <a:pt x="806" y="710"/>
                    <a:pt x="1353" y="886"/>
                    <a:pt x="1896" y="1070"/>
                  </a:cubicBezTo>
                  <a:cubicBezTo>
                    <a:pt x="2192" y="1171"/>
                    <a:pt x="2494" y="1259"/>
                    <a:pt x="2793" y="1351"/>
                  </a:cubicBezTo>
                  <a:cubicBezTo>
                    <a:pt x="2832" y="1363"/>
                    <a:pt x="2868" y="1369"/>
                    <a:pt x="2902" y="1369"/>
                  </a:cubicBezTo>
                  <a:cubicBezTo>
                    <a:pt x="2986" y="1369"/>
                    <a:pt x="3051" y="1328"/>
                    <a:pt x="3084" y="1224"/>
                  </a:cubicBezTo>
                  <a:cubicBezTo>
                    <a:pt x="3127" y="1091"/>
                    <a:pt x="3080" y="990"/>
                    <a:pt x="2947" y="935"/>
                  </a:cubicBezTo>
                  <a:cubicBezTo>
                    <a:pt x="2899" y="915"/>
                    <a:pt x="2848" y="904"/>
                    <a:pt x="2798" y="888"/>
                  </a:cubicBezTo>
                  <a:cubicBezTo>
                    <a:pt x="2054" y="647"/>
                    <a:pt x="1309" y="406"/>
                    <a:pt x="565" y="165"/>
                  </a:cubicBezTo>
                  <a:cubicBezTo>
                    <a:pt x="466" y="59"/>
                    <a:pt x="324" y="46"/>
                    <a:pt x="195" y="7"/>
                  </a:cubicBezTo>
                  <a:cubicBezTo>
                    <a:pt x="180" y="3"/>
                    <a:pt x="165" y="1"/>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6602898" y="1160400"/>
              <a:ext cx="113535" cy="29020"/>
            </a:xfrm>
            <a:custGeom>
              <a:avLst/>
              <a:gdLst/>
              <a:ahLst/>
              <a:cxnLst/>
              <a:rect l="l" t="t" r="r" b="b"/>
              <a:pathLst>
                <a:path w="3259" h="833" extrusionOk="0">
                  <a:moveTo>
                    <a:pt x="2965" y="0"/>
                  </a:moveTo>
                  <a:cubicBezTo>
                    <a:pt x="2880" y="0"/>
                    <a:pt x="2794" y="19"/>
                    <a:pt x="2710" y="33"/>
                  </a:cubicBezTo>
                  <a:cubicBezTo>
                    <a:pt x="2091" y="141"/>
                    <a:pt x="1472" y="254"/>
                    <a:pt x="853" y="366"/>
                  </a:cubicBezTo>
                  <a:cubicBezTo>
                    <a:pt x="630" y="406"/>
                    <a:pt x="406" y="443"/>
                    <a:pt x="184" y="486"/>
                  </a:cubicBezTo>
                  <a:cubicBezTo>
                    <a:pt x="97" y="501"/>
                    <a:pt x="1" y="525"/>
                    <a:pt x="4" y="633"/>
                  </a:cubicBezTo>
                  <a:cubicBezTo>
                    <a:pt x="8" y="755"/>
                    <a:pt x="109" y="808"/>
                    <a:pt x="213" y="822"/>
                  </a:cubicBezTo>
                  <a:cubicBezTo>
                    <a:pt x="266" y="829"/>
                    <a:pt x="320" y="832"/>
                    <a:pt x="374" y="832"/>
                  </a:cubicBezTo>
                  <a:cubicBezTo>
                    <a:pt x="547" y="832"/>
                    <a:pt x="719" y="800"/>
                    <a:pt x="890" y="770"/>
                  </a:cubicBezTo>
                  <a:cubicBezTo>
                    <a:pt x="1440" y="673"/>
                    <a:pt x="1988" y="566"/>
                    <a:pt x="2542" y="490"/>
                  </a:cubicBezTo>
                  <a:cubicBezTo>
                    <a:pt x="2833" y="449"/>
                    <a:pt x="3056" y="325"/>
                    <a:pt x="3258" y="120"/>
                  </a:cubicBezTo>
                  <a:cubicBezTo>
                    <a:pt x="3166" y="27"/>
                    <a:pt x="3067" y="0"/>
                    <a:pt x="2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a:off x="6843729" y="1256830"/>
              <a:ext cx="30936" cy="110923"/>
            </a:xfrm>
            <a:custGeom>
              <a:avLst/>
              <a:gdLst/>
              <a:ahLst/>
              <a:cxnLst/>
              <a:rect l="l" t="t" r="r" b="b"/>
              <a:pathLst>
                <a:path w="888" h="3184" extrusionOk="0">
                  <a:moveTo>
                    <a:pt x="0" y="0"/>
                  </a:moveTo>
                  <a:lnTo>
                    <a:pt x="0" y="0"/>
                  </a:lnTo>
                  <a:cubicBezTo>
                    <a:pt x="120" y="996"/>
                    <a:pt x="218" y="1936"/>
                    <a:pt x="419" y="2862"/>
                  </a:cubicBezTo>
                  <a:cubicBezTo>
                    <a:pt x="430" y="2912"/>
                    <a:pt x="443" y="2965"/>
                    <a:pt x="470" y="3006"/>
                  </a:cubicBezTo>
                  <a:cubicBezTo>
                    <a:pt x="525" y="3093"/>
                    <a:pt x="591" y="3183"/>
                    <a:pt x="696" y="3183"/>
                  </a:cubicBezTo>
                  <a:cubicBezTo>
                    <a:pt x="715" y="3183"/>
                    <a:pt x="735" y="3180"/>
                    <a:pt x="756" y="3174"/>
                  </a:cubicBezTo>
                  <a:cubicBezTo>
                    <a:pt x="887" y="3135"/>
                    <a:pt x="866" y="3009"/>
                    <a:pt x="846" y="2914"/>
                  </a:cubicBezTo>
                  <a:cubicBezTo>
                    <a:pt x="668" y="2084"/>
                    <a:pt x="602" y="1233"/>
                    <a:pt x="375" y="412"/>
                  </a:cubicBezTo>
                  <a:cubicBezTo>
                    <a:pt x="330" y="248"/>
                    <a:pt x="278" y="8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6785760" y="932562"/>
              <a:ext cx="30936" cy="102805"/>
            </a:xfrm>
            <a:custGeom>
              <a:avLst/>
              <a:gdLst/>
              <a:ahLst/>
              <a:cxnLst/>
              <a:rect l="l" t="t" r="r" b="b"/>
              <a:pathLst>
                <a:path w="888" h="2951" extrusionOk="0">
                  <a:moveTo>
                    <a:pt x="244" y="1"/>
                  </a:moveTo>
                  <a:cubicBezTo>
                    <a:pt x="228" y="1"/>
                    <a:pt x="210" y="3"/>
                    <a:pt x="190" y="8"/>
                  </a:cubicBezTo>
                  <a:cubicBezTo>
                    <a:pt x="60" y="39"/>
                    <a:pt x="1" y="150"/>
                    <a:pt x="14" y="286"/>
                  </a:cubicBezTo>
                  <a:cubicBezTo>
                    <a:pt x="21" y="353"/>
                    <a:pt x="27" y="421"/>
                    <a:pt x="41" y="488"/>
                  </a:cubicBezTo>
                  <a:cubicBezTo>
                    <a:pt x="190" y="1170"/>
                    <a:pt x="336" y="1855"/>
                    <a:pt x="496" y="2535"/>
                  </a:cubicBezTo>
                  <a:cubicBezTo>
                    <a:pt x="531" y="2689"/>
                    <a:pt x="542" y="2877"/>
                    <a:pt x="750" y="2950"/>
                  </a:cubicBezTo>
                  <a:cubicBezTo>
                    <a:pt x="861" y="2888"/>
                    <a:pt x="857" y="2783"/>
                    <a:pt x="864" y="2685"/>
                  </a:cubicBezTo>
                  <a:cubicBezTo>
                    <a:pt x="888" y="2373"/>
                    <a:pt x="779" y="2079"/>
                    <a:pt x="743" y="1774"/>
                  </a:cubicBezTo>
                  <a:cubicBezTo>
                    <a:pt x="680" y="1249"/>
                    <a:pt x="547" y="737"/>
                    <a:pt x="420" y="224"/>
                  </a:cubicBezTo>
                  <a:cubicBezTo>
                    <a:pt x="396" y="123"/>
                    <a:pt x="365" y="1"/>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6851603" y="824113"/>
              <a:ext cx="47065" cy="194811"/>
            </a:xfrm>
            <a:custGeom>
              <a:avLst/>
              <a:gdLst/>
              <a:ahLst/>
              <a:cxnLst/>
              <a:rect l="l" t="t" r="r" b="b"/>
              <a:pathLst>
                <a:path w="1351" h="5592" extrusionOk="0">
                  <a:moveTo>
                    <a:pt x="1002" y="1"/>
                  </a:moveTo>
                  <a:cubicBezTo>
                    <a:pt x="955" y="1"/>
                    <a:pt x="910" y="18"/>
                    <a:pt x="868" y="49"/>
                  </a:cubicBezTo>
                  <a:cubicBezTo>
                    <a:pt x="861" y="48"/>
                    <a:pt x="855" y="48"/>
                    <a:pt x="849" y="48"/>
                  </a:cubicBezTo>
                  <a:cubicBezTo>
                    <a:pt x="800" y="48"/>
                    <a:pt x="779" y="75"/>
                    <a:pt x="783" y="129"/>
                  </a:cubicBezTo>
                  <a:cubicBezTo>
                    <a:pt x="749" y="144"/>
                    <a:pt x="738" y="170"/>
                    <a:pt x="748" y="205"/>
                  </a:cubicBezTo>
                  <a:cubicBezTo>
                    <a:pt x="654" y="275"/>
                    <a:pt x="649" y="381"/>
                    <a:pt x="634" y="480"/>
                  </a:cubicBezTo>
                  <a:cubicBezTo>
                    <a:pt x="476" y="1622"/>
                    <a:pt x="316" y="2764"/>
                    <a:pt x="229" y="3913"/>
                  </a:cubicBezTo>
                  <a:lnTo>
                    <a:pt x="217" y="4009"/>
                  </a:lnTo>
                  <a:cubicBezTo>
                    <a:pt x="117" y="4242"/>
                    <a:pt x="135" y="4487"/>
                    <a:pt x="136" y="4729"/>
                  </a:cubicBezTo>
                  <a:cubicBezTo>
                    <a:pt x="103" y="4984"/>
                    <a:pt x="0" y="5237"/>
                    <a:pt x="118" y="5591"/>
                  </a:cubicBezTo>
                  <a:cubicBezTo>
                    <a:pt x="548" y="5093"/>
                    <a:pt x="557" y="4548"/>
                    <a:pt x="662" y="4037"/>
                  </a:cubicBezTo>
                  <a:cubicBezTo>
                    <a:pt x="683" y="4000"/>
                    <a:pt x="693" y="3963"/>
                    <a:pt x="698" y="3925"/>
                  </a:cubicBezTo>
                  <a:cubicBezTo>
                    <a:pt x="930" y="3233"/>
                    <a:pt x="985" y="2511"/>
                    <a:pt x="1085" y="1795"/>
                  </a:cubicBezTo>
                  <a:cubicBezTo>
                    <a:pt x="1198" y="1594"/>
                    <a:pt x="1205" y="1376"/>
                    <a:pt x="1194" y="1155"/>
                  </a:cubicBezTo>
                  <a:lnTo>
                    <a:pt x="1194" y="1155"/>
                  </a:lnTo>
                  <a:cubicBezTo>
                    <a:pt x="1193" y="1156"/>
                    <a:pt x="1192" y="1157"/>
                    <a:pt x="1191" y="1158"/>
                  </a:cubicBezTo>
                  <a:cubicBezTo>
                    <a:pt x="1283" y="786"/>
                    <a:pt x="1351" y="415"/>
                    <a:pt x="1176" y="45"/>
                  </a:cubicBezTo>
                  <a:cubicBezTo>
                    <a:pt x="1143" y="36"/>
                    <a:pt x="1110" y="25"/>
                    <a:pt x="1077" y="15"/>
                  </a:cubicBezTo>
                  <a:cubicBezTo>
                    <a:pt x="1051" y="5"/>
                    <a:pt x="1027" y="1"/>
                    <a:pt x="1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6652123" y="1216209"/>
              <a:ext cx="87407" cy="66017"/>
            </a:xfrm>
            <a:custGeom>
              <a:avLst/>
              <a:gdLst/>
              <a:ahLst/>
              <a:cxnLst/>
              <a:rect l="l" t="t" r="r" b="b"/>
              <a:pathLst>
                <a:path w="2509" h="1895" extrusionOk="0">
                  <a:moveTo>
                    <a:pt x="2344" y="0"/>
                  </a:moveTo>
                  <a:cubicBezTo>
                    <a:pt x="2270" y="0"/>
                    <a:pt x="2193" y="41"/>
                    <a:pt x="2123" y="93"/>
                  </a:cubicBezTo>
                  <a:cubicBezTo>
                    <a:pt x="1482" y="560"/>
                    <a:pt x="845" y="1034"/>
                    <a:pt x="209" y="1509"/>
                  </a:cubicBezTo>
                  <a:cubicBezTo>
                    <a:pt x="112" y="1581"/>
                    <a:pt x="0" y="1675"/>
                    <a:pt x="103" y="1803"/>
                  </a:cubicBezTo>
                  <a:cubicBezTo>
                    <a:pt x="154" y="1868"/>
                    <a:pt x="214" y="1894"/>
                    <a:pt x="276" y="1894"/>
                  </a:cubicBezTo>
                  <a:cubicBezTo>
                    <a:pt x="342" y="1894"/>
                    <a:pt x="410" y="1865"/>
                    <a:pt x="475" y="1819"/>
                  </a:cubicBezTo>
                  <a:cubicBezTo>
                    <a:pt x="1091" y="1372"/>
                    <a:pt x="1707" y="926"/>
                    <a:pt x="2319" y="476"/>
                  </a:cubicBezTo>
                  <a:cubicBezTo>
                    <a:pt x="2433" y="392"/>
                    <a:pt x="2503" y="273"/>
                    <a:pt x="2508" y="93"/>
                  </a:cubicBezTo>
                  <a:cubicBezTo>
                    <a:pt x="2458" y="26"/>
                    <a:pt x="2402" y="0"/>
                    <a:pt x="2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a:off x="6398751" y="1131241"/>
              <a:ext cx="292809" cy="19614"/>
            </a:xfrm>
            <a:custGeom>
              <a:avLst/>
              <a:gdLst/>
              <a:ahLst/>
              <a:cxnLst/>
              <a:rect l="l" t="t" r="r" b="b"/>
              <a:pathLst>
                <a:path w="8405" h="563" extrusionOk="0">
                  <a:moveTo>
                    <a:pt x="1622" y="0"/>
                  </a:moveTo>
                  <a:cubicBezTo>
                    <a:pt x="1282" y="0"/>
                    <a:pt x="943" y="7"/>
                    <a:pt x="602" y="22"/>
                  </a:cubicBezTo>
                  <a:cubicBezTo>
                    <a:pt x="442" y="29"/>
                    <a:pt x="286" y="53"/>
                    <a:pt x="154" y="133"/>
                  </a:cubicBezTo>
                  <a:cubicBezTo>
                    <a:pt x="1" y="229"/>
                    <a:pt x="59" y="323"/>
                    <a:pt x="199" y="388"/>
                  </a:cubicBezTo>
                  <a:cubicBezTo>
                    <a:pt x="228" y="402"/>
                    <a:pt x="256" y="416"/>
                    <a:pt x="284" y="430"/>
                  </a:cubicBezTo>
                  <a:cubicBezTo>
                    <a:pt x="369" y="509"/>
                    <a:pt x="465" y="535"/>
                    <a:pt x="567" y="535"/>
                  </a:cubicBezTo>
                  <a:cubicBezTo>
                    <a:pt x="617" y="535"/>
                    <a:pt x="669" y="528"/>
                    <a:pt x="721" y="519"/>
                  </a:cubicBezTo>
                  <a:cubicBezTo>
                    <a:pt x="760" y="538"/>
                    <a:pt x="800" y="548"/>
                    <a:pt x="839" y="548"/>
                  </a:cubicBezTo>
                  <a:cubicBezTo>
                    <a:pt x="871" y="548"/>
                    <a:pt x="903" y="541"/>
                    <a:pt x="936" y="528"/>
                  </a:cubicBezTo>
                  <a:cubicBezTo>
                    <a:pt x="1035" y="539"/>
                    <a:pt x="1134" y="563"/>
                    <a:pt x="1233" y="563"/>
                  </a:cubicBezTo>
                  <a:cubicBezTo>
                    <a:pt x="1237" y="563"/>
                    <a:pt x="1241" y="563"/>
                    <a:pt x="1245" y="563"/>
                  </a:cubicBezTo>
                  <a:cubicBezTo>
                    <a:pt x="2755" y="527"/>
                    <a:pt x="4266" y="507"/>
                    <a:pt x="5777" y="507"/>
                  </a:cubicBezTo>
                  <a:cubicBezTo>
                    <a:pt x="6514" y="507"/>
                    <a:pt x="7251" y="512"/>
                    <a:pt x="7989" y="521"/>
                  </a:cubicBezTo>
                  <a:cubicBezTo>
                    <a:pt x="8025" y="522"/>
                    <a:pt x="8061" y="524"/>
                    <a:pt x="8098" y="524"/>
                  </a:cubicBezTo>
                  <a:cubicBezTo>
                    <a:pt x="8149" y="524"/>
                    <a:pt x="8200" y="521"/>
                    <a:pt x="8249" y="510"/>
                  </a:cubicBezTo>
                  <a:cubicBezTo>
                    <a:pt x="8388" y="480"/>
                    <a:pt x="8405" y="397"/>
                    <a:pt x="8314" y="294"/>
                  </a:cubicBezTo>
                  <a:cubicBezTo>
                    <a:pt x="8267" y="239"/>
                    <a:pt x="8208" y="213"/>
                    <a:pt x="8142" y="213"/>
                  </a:cubicBezTo>
                  <a:cubicBezTo>
                    <a:pt x="8122" y="213"/>
                    <a:pt x="8102" y="215"/>
                    <a:pt x="8081" y="220"/>
                  </a:cubicBezTo>
                  <a:cubicBezTo>
                    <a:pt x="7973" y="193"/>
                    <a:pt x="7864" y="178"/>
                    <a:pt x="7755" y="178"/>
                  </a:cubicBezTo>
                  <a:cubicBezTo>
                    <a:pt x="7673" y="178"/>
                    <a:pt x="7590" y="187"/>
                    <a:pt x="7508" y="206"/>
                  </a:cubicBezTo>
                  <a:cubicBezTo>
                    <a:pt x="7438" y="181"/>
                    <a:pt x="7367" y="169"/>
                    <a:pt x="7296" y="165"/>
                  </a:cubicBezTo>
                  <a:cubicBezTo>
                    <a:pt x="6985" y="114"/>
                    <a:pt x="6670" y="105"/>
                    <a:pt x="6355" y="105"/>
                  </a:cubicBezTo>
                  <a:cubicBezTo>
                    <a:pt x="6162" y="105"/>
                    <a:pt x="5968" y="108"/>
                    <a:pt x="5774" y="108"/>
                  </a:cubicBezTo>
                  <a:cubicBezTo>
                    <a:pt x="5701" y="108"/>
                    <a:pt x="5629" y="108"/>
                    <a:pt x="5556" y="106"/>
                  </a:cubicBezTo>
                  <a:cubicBezTo>
                    <a:pt x="5508" y="83"/>
                    <a:pt x="5459" y="68"/>
                    <a:pt x="5411" y="68"/>
                  </a:cubicBezTo>
                  <a:cubicBezTo>
                    <a:pt x="5371" y="68"/>
                    <a:pt x="5331" y="78"/>
                    <a:pt x="5291" y="100"/>
                  </a:cubicBezTo>
                  <a:cubicBezTo>
                    <a:pt x="5111" y="51"/>
                    <a:pt x="4931" y="28"/>
                    <a:pt x="4751" y="28"/>
                  </a:cubicBezTo>
                  <a:cubicBezTo>
                    <a:pt x="4562" y="28"/>
                    <a:pt x="4374" y="54"/>
                    <a:pt x="4185" y="101"/>
                  </a:cubicBezTo>
                  <a:lnTo>
                    <a:pt x="4185" y="97"/>
                  </a:lnTo>
                  <a:cubicBezTo>
                    <a:pt x="3331" y="42"/>
                    <a:pt x="2477" y="0"/>
                    <a:pt x="1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6705947" y="833519"/>
              <a:ext cx="81729" cy="185579"/>
            </a:xfrm>
            <a:custGeom>
              <a:avLst/>
              <a:gdLst/>
              <a:ahLst/>
              <a:cxnLst/>
              <a:rect l="l" t="t" r="r" b="b"/>
              <a:pathLst>
                <a:path w="2346" h="5327" extrusionOk="0">
                  <a:moveTo>
                    <a:pt x="361" y="1"/>
                  </a:moveTo>
                  <a:cubicBezTo>
                    <a:pt x="339" y="1"/>
                    <a:pt x="316" y="22"/>
                    <a:pt x="292" y="50"/>
                  </a:cubicBezTo>
                  <a:cubicBezTo>
                    <a:pt x="281" y="45"/>
                    <a:pt x="271" y="43"/>
                    <a:pt x="261" y="43"/>
                  </a:cubicBezTo>
                  <a:cubicBezTo>
                    <a:pt x="238" y="43"/>
                    <a:pt x="220" y="56"/>
                    <a:pt x="206" y="81"/>
                  </a:cubicBezTo>
                  <a:cubicBezTo>
                    <a:pt x="202" y="80"/>
                    <a:pt x="197" y="80"/>
                    <a:pt x="193" y="80"/>
                  </a:cubicBezTo>
                  <a:cubicBezTo>
                    <a:pt x="141" y="80"/>
                    <a:pt x="112" y="103"/>
                    <a:pt x="118" y="162"/>
                  </a:cubicBezTo>
                  <a:cubicBezTo>
                    <a:pt x="107" y="195"/>
                    <a:pt x="98" y="228"/>
                    <a:pt x="88" y="260"/>
                  </a:cubicBezTo>
                  <a:cubicBezTo>
                    <a:pt x="1" y="440"/>
                    <a:pt x="122" y="589"/>
                    <a:pt x="180" y="738"/>
                  </a:cubicBezTo>
                  <a:cubicBezTo>
                    <a:pt x="551" y="1705"/>
                    <a:pt x="926" y="2670"/>
                    <a:pt x="1317" y="3629"/>
                  </a:cubicBezTo>
                  <a:cubicBezTo>
                    <a:pt x="1451" y="3957"/>
                    <a:pt x="1530" y="4312"/>
                    <a:pt x="1775" y="4589"/>
                  </a:cubicBezTo>
                  <a:cubicBezTo>
                    <a:pt x="1773" y="4706"/>
                    <a:pt x="1841" y="4788"/>
                    <a:pt x="1917" y="4865"/>
                  </a:cubicBezTo>
                  <a:cubicBezTo>
                    <a:pt x="1912" y="4923"/>
                    <a:pt x="1939" y="4958"/>
                    <a:pt x="1995" y="4974"/>
                  </a:cubicBezTo>
                  <a:lnTo>
                    <a:pt x="1996" y="4975"/>
                  </a:lnTo>
                  <a:cubicBezTo>
                    <a:pt x="1998" y="5024"/>
                    <a:pt x="1990" y="5077"/>
                    <a:pt x="2004" y="5124"/>
                  </a:cubicBezTo>
                  <a:cubicBezTo>
                    <a:pt x="2028" y="5216"/>
                    <a:pt x="2058" y="5327"/>
                    <a:pt x="2168" y="5327"/>
                  </a:cubicBezTo>
                  <a:cubicBezTo>
                    <a:pt x="2175" y="5327"/>
                    <a:pt x="2182" y="5327"/>
                    <a:pt x="2190" y="5326"/>
                  </a:cubicBezTo>
                  <a:cubicBezTo>
                    <a:pt x="2311" y="5310"/>
                    <a:pt x="2346" y="5197"/>
                    <a:pt x="2332" y="5090"/>
                  </a:cubicBezTo>
                  <a:cubicBezTo>
                    <a:pt x="2315" y="4943"/>
                    <a:pt x="2333" y="4783"/>
                    <a:pt x="2211" y="4662"/>
                  </a:cubicBezTo>
                  <a:cubicBezTo>
                    <a:pt x="2231" y="4526"/>
                    <a:pt x="2212" y="4401"/>
                    <a:pt x="2133" y="4288"/>
                  </a:cubicBezTo>
                  <a:cubicBezTo>
                    <a:pt x="2128" y="4277"/>
                    <a:pt x="2120" y="4264"/>
                    <a:pt x="2106" y="4250"/>
                  </a:cubicBezTo>
                  <a:cubicBezTo>
                    <a:pt x="1988" y="3831"/>
                    <a:pt x="1930" y="3394"/>
                    <a:pt x="1707" y="3007"/>
                  </a:cubicBezTo>
                  <a:cubicBezTo>
                    <a:pt x="1650" y="2718"/>
                    <a:pt x="1550" y="2443"/>
                    <a:pt x="1382" y="2195"/>
                  </a:cubicBezTo>
                  <a:cubicBezTo>
                    <a:pt x="1304" y="1912"/>
                    <a:pt x="1229" y="1629"/>
                    <a:pt x="1071" y="1375"/>
                  </a:cubicBezTo>
                  <a:cubicBezTo>
                    <a:pt x="1056" y="1182"/>
                    <a:pt x="991" y="1009"/>
                    <a:pt x="863" y="859"/>
                  </a:cubicBezTo>
                  <a:cubicBezTo>
                    <a:pt x="793" y="553"/>
                    <a:pt x="680" y="272"/>
                    <a:pt x="420" y="67"/>
                  </a:cubicBezTo>
                  <a:lnTo>
                    <a:pt x="411" y="62"/>
                  </a:lnTo>
                  <a:cubicBezTo>
                    <a:pt x="397" y="18"/>
                    <a:pt x="380" y="1"/>
                    <a:pt x="3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6613036" y="791923"/>
              <a:ext cx="146736" cy="228569"/>
            </a:xfrm>
            <a:custGeom>
              <a:avLst/>
              <a:gdLst/>
              <a:ahLst/>
              <a:cxnLst/>
              <a:rect l="l" t="t" r="r" b="b"/>
              <a:pathLst>
                <a:path w="4212" h="6561" extrusionOk="0">
                  <a:moveTo>
                    <a:pt x="1150" y="1943"/>
                  </a:moveTo>
                  <a:cubicBezTo>
                    <a:pt x="1152" y="1966"/>
                    <a:pt x="1152" y="1990"/>
                    <a:pt x="1156" y="2016"/>
                  </a:cubicBezTo>
                  <a:cubicBezTo>
                    <a:pt x="1143" y="1994"/>
                    <a:pt x="1131" y="1975"/>
                    <a:pt x="1117" y="1954"/>
                  </a:cubicBezTo>
                  <a:cubicBezTo>
                    <a:pt x="1125" y="1952"/>
                    <a:pt x="1132" y="1951"/>
                    <a:pt x="1140" y="1949"/>
                  </a:cubicBezTo>
                  <a:cubicBezTo>
                    <a:pt x="1144" y="1947"/>
                    <a:pt x="1147" y="1945"/>
                    <a:pt x="1150" y="1943"/>
                  </a:cubicBezTo>
                  <a:close/>
                  <a:moveTo>
                    <a:pt x="308" y="0"/>
                  </a:moveTo>
                  <a:cubicBezTo>
                    <a:pt x="263" y="0"/>
                    <a:pt x="215" y="19"/>
                    <a:pt x="168" y="51"/>
                  </a:cubicBezTo>
                  <a:cubicBezTo>
                    <a:pt x="63" y="122"/>
                    <a:pt x="0" y="226"/>
                    <a:pt x="127" y="340"/>
                  </a:cubicBezTo>
                  <a:cubicBezTo>
                    <a:pt x="222" y="731"/>
                    <a:pt x="416" y="1073"/>
                    <a:pt x="655" y="1395"/>
                  </a:cubicBezTo>
                  <a:cubicBezTo>
                    <a:pt x="1038" y="2207"/>
                    <a:pt x="1568" y="2928"/>
                    <a:pt x="2128" y="3631"/>
                  </a:cubicBezTo>
                  <a:cubicBezTo>
                    <a:pt x="2141" y="3706"/>
                    <a:pt x="2179" y="3768"/>
                    <a:pt x="2242" y="3816"/>
                  </a:cubicBezTo>
                  <a:cubicBezTo>
                    <a:pt x="2245" y="3962"/>
                    <a:pt x="2332" y="4055"/>
                    <a:pt x="2452" y="4127"/>
                  </a:cubicBezTo>
                  <a:cubicBezTo>
                    <a:pt x="2833" y="4708"/>
                    <a:pt x="3215" y="5289"/>
                    <a:pt x="3596" y="5870"/>
                  </a:cubicBezTo>
                  <a:cubicBezTo>
                    <a:pt x="3638" y="6088"/>
                    <a:pt x="3783" y="6257"/>
                    <a:pt x="3889" y="6443"/>
                  </a:cubicBezTo>
                  <a:cubicBezTo>
                    <a:pt x="3922" y="6500"/>
                    <a:pt x="3969" y="6561"/>
                    <a:pt x="4038" y="6561"/>
                  </a:cubicBezTo>
                  <a:cubicBezTo>
                    <a:pt x="4055" y="6561"/>
                    <a:pt x="4073" y="6557"/>
                    <a:pt x="4093" y="6549"/>
                  </a:cubicBezTo>
                  <a:cubicBezTo>
                    <a:pt x="4211" y="6497"/>
                    <a:pt x="4203" y="6390"/>
                    <a:pt x="4161" y="6295"/>
                  </a:cubicBezTo>
                  <a:cubicBezTo>
                    <a:pt x="4095" y="6144"/>
                    <a:pt x="4060" y="5977"/>
                    <a:pt x="3933" y="5856"/>
                  </a:cubicBezTo>
                  <a:cubicBezTo>
                    <a:pt x="3955" y="5734"/>
                    <a:pt x="3948" y="5621"/>
                    <a:pt x="3834" y="5541"/>
                  </a:cubicBezTo>
                  <a:cubicBezTo>
                    <a:pt x="3443" y="4843"/>
                    <a:pt x="3015" y="4168"/>
                    <a:pt x="2573" y="3501"/>
                  </a:cubicBezTo>
                  <a:cubicBezTo>
                    <a:pt x="2377" y="3032"/>
                    <a:pt x="2135" y="2587"/>
                    <a:pt x="1836" y="2172"/>
                  </a:cubicBezTo>
                  <a:cubicBezTo>
                    <a:pt x="1839" y="2083"/>
                    <a:pt x="1810" y="2011"/>
                    <a:pt x="1726" y="1966"/>
                  </a:cubicBezTo>
                  <a:cubicBezTo>
                    <a:pt x="1643" y="1727"/>
                    <a:pt x="1506" y="1520"/>
                    <a:pt x="1321" y="1345"/>
                  </a:cubicBezTo>
                  <a:cubicBezTo>
                    <a:pt x="1314" y="1259"/>
                    <a:pt x="1282" y="1190"/>
                    <a:pt x="1199" y="1150"/>
                  </a:cubicBezTo>
                  <a:cubicBezTo>
                    <a:pt x="1184" y="1014"/>
                    <a:pt x="1116" y="911"/>
                    <a:pt x="1006" y="834"/>
                  </a:cubicBezTo>
                  <a:cubicBezTo>
                    <a:pt x="1003" y="746"/>
                    <a:pt x="967" y="678"/>
                    <a:pt x="883" y="640"/>
                  </a:cubicBezTo>
                  <a:lnTo>
                    <a:pt x="882" y="639"/>
                  </a:lnTo>
                  <a:cubicBezTo>
                    <a:pt x="883" y="579"/>
                    <a:pt x="858" y="536"/>
                    <a:pt x="799" y="517"/>
                  </a:cubicBezTo>
                  <a:cubicBezTo>
                    <a:pt x="767" y="387"/>
                    <a:pt x="689" y="294"/>
                    <a:pt x="565" y="234"/>
                  </a:cubicBezTo>
                  <a:lnTo>
                    <a:pt x="562" y="231"/>
                  </a:lnTo>
                  <a:cubicBezTo>
                    <a:pt x="559" y="170"/>
                    <a:pt x="527" y="132"/>
                    <a:pt x="467" y="116"/>
                  </a:cubicBezTo>
                  <a:cubicBezTo>
                    <a:pt x="425" y="34"/>
                    <a:pt x="369" y="0"/>
                    <a:pt x="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6817009" y="736775"/>
              <a:ext cx="29194" cy="266611"/>
            </a:xfrm>
            <a:custGeom>
              <a:avLst/>
              <a:gdLst/>
              <a:ahLst/>
              <a:cxnLst/>
              <a:rect l="l" t="t" r="r" b="b"/>
              <a:pathLst>
                <a:path w="838" h="7653" extrusionOk="0">
                  <a:moveTo>
                    <a:pt x="596" y="175"/>
                  </a:moveTo>
                  <a:lnTo>
                    <a:pt x="596" y="175"/>
                  </a:lnTo>
                  <a:cubicBezTo>
                    <a:pt x="592" y="178"/>
                    <a:pt x="589" y="181"/>
                    <a:pt x="586" y="183"/>
                  </a:cubicBezTo>
                  <a:lnTo>
                    <a:pt x="596" y="175"/>
                  </a:lnTo>
                  <a:close/>
                  <a:moveTo>
                    <a:pt x="167" y="172"/>
                  </a:moveTo>
                  <a:lnTo>
                    <a:pt x="183" y="183"/>
                  </a:lnTo>
                  <a:lnTo>
                    <a:pt x="183" y="188"/>
                  </a:lnTo>
                  <a:cubicBezTo>
                    <a:pt x="178" y="182"/>
                    <a:pt x="173" y="177"/>
                    <a:pt x="167" y="172"/>
                  </a:cubicBezTo>
                  <a:close/>
                  <a:moveTo>
                    <a:pt x="718" y="879"/>
                  </a:moveTo>
                  <a:cubicBezTo>
                    <a:pt x="708" y="887"/>
                    <a:pt x="701" y="895"/>
                    <a:pt x="692" y="903"/>
                  </a:cubicBezTo>
                  <a:lnTo>
                    <a:pt x="692" y="898"/>
                  </a:lnTo>
                  <a:lnTo>
                    <a:pt x="718" y="879"/>
                  </a:lnTo>
                  <a:close/>
                  <a:moveTo>
                    <a:pt x="452" y="0"/>
                  </a:moveTo>
                  <a:cubicBezTo>
                    <a:pt x="398" y="0"/>
                    <a:pt x="337" y="27"/>
                    <a:pt x="271" y="68"/>
                  </a:cubicBezTo>
                  <a:cubicBezTo>
                    <a:pt x="204" y="72"/>
                    <a:pt x="173" y="109"/>
                    <a:pt x="167" y="172"/>
                  </a:cubicBezTo>
                  <a:cubicBezTo>
                    <a:pt x="0" y="397"/>
                    <a:pt x="51" y="659"/>
                    <a:pt x="52" y="906"/>
                  </a:cubicBezTo>
                  <a:cubicBezTo>
                    <a:pt x="61" y="3060"/>
                    <a:pt x="314" y="5205"/>
                    <a:pt x="281" y="7361"/>
                  </a:cubicBezTo>
                  <a:cubicBezTo>
                    <a:pt x="279" y="7470"/>
                    <a:pt x="227" y="7632"/>
                    <a:pt x="398" y="7651"/>
                  </a:cubicBezTo>
                  <a:cubicBezTo>
                    <a:pt x="407" y="7652"/>
                    <a:pt x="415" y="7653"/>
                    <a:pt x="423" y="7653"/>
                  </a:cubicBezTo>
                  <a:cubicBezTo>
                    <a:pt x="556" y="7653"/>
                    <a:pt x="578" y="7515"/>
                    <a:pt x="595" y="7403"/>
                  </a:cubicBezTo>
                  <a:cubicBezTo>
                    <a:pt x="607" y="7320"/>
                    <a:pt x="607" y="7234"/>
                    <a:pt x="612" y="7151"/>
                  </a:cubicBezTo>
                  <a:cubicBezTo>
                    <a:pt x="726" y="7001"/>
                    <a:pt x="688" y="6826"/>
                    <a:pt x="702" y="6659"/>
                  </a:cubicBezTo>
                  <a:cubicBezTo>
                    <a:pt x="832" y="5087"/>
                    <a:pt x="776" y="3510"/>
                    <a:pt x="791" y="1936"/>
                  </a:cubicBezTo>
                  <a:cubicBezTo>
                    <a:pt x="794" y="1583"/>
                    <a:pt x="838" y="1225"/>
                    <a:pt x="718" y="879"/>
                  </a:cubicBezTo>
                  <a:cubicBezTo>
                    <a:pt x="733" y="634"/>
                    <a:pt x="760" y="386"/>
                    <a:pt x="612" y="162"/>
                  </a:cubicBezTo>
                  <a:cubicBezTo>
                    <a:pt x="578" y="45"/>
                    <a:pt x="521" y="0"/>
                    <a:pt x="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6960888" y="1032581"/>
              <a:ext cx="181852" cy="74274"/>
            </a:xfrm>
            <a:custGeom>
              <a:avLst/>
              <a:gdLst/>
              <a:ahLst/>
              <a:cxnLst/>
              <a:rect l="l" t="t" r="r" b="b"/>
              <a:pathLst>
                <a:path w="5220" h="2132" extrusionOk="0">
                  <a:moveTo>
                    <a:pt x="4910" y="0"/>
                  </a:moveTo>
                  <a:cubicBezTo>
                    <a:pt x="4818" y="0"/>
                    <a:pt x="4728" y="60"/>
                    <a:pt x="4645" y="91"/>
                  </a:cubicBezTo>
                  <a:cubicBezTo>
                    <a:pt x="4074" y="302"/>
                    <a:pt x="3512" y="534"/>
                    <a:pt x="2943" y="750"/>
                  </a:cubicBezTo>
                  <a:cubicBezTo>
                    <a:pt x="2489" y="923"/>
                    <a:pt x="2012" y="1041"/>
                    <a:pt x="1593" y="1291"/>
                  </a:cubicBezTo>
                  <a:cubicBezTo>
                    <a:pt x="1231" y="1392"/>
                    <a:pt x="893" y="1546"/>
                    <a:pt x="562" y="1718"/>
                  </a:cubicBezTo>
                  <a:cubicBezTo>
                    <a:pt x="392" y="1749"/>
                    <a:pt x="238" y="1813"/>
                    <a:pt x="94" y="1905"/>
                  </a:cubicBezTo>
                  <a:cubicBezTo>
                    <a:pt x="30" y="1946"/>
                    <a:pt x="0" y="2009"/>
                    <a:pt x="42" y="2073"/>
                  </a:cubicBezTo>
                  <a:cubicBezTo>
                    <a:pt x="63" y="2103"/>
                    <a:pt x="118" y="2132"/>
                    <a:pt x="157" y="2132"/>
                  </a:cubicBezTo>
                  <a:cubicBezTo>
                    <a:pt x="160" y="2132"/>
                    <a:pt x="164" y="2131"/>
                    <a:pt x="167" y="2131"/>
                  </a:cubicBezTo>
                  <a:cubicBezTo>
                    <a:pt x="448" y="2079"/>
                    <a:pt x="748" y="2098"/>
                    <a:pt x="1000" y="1933"/>
                  </a:cubicBezTo>
                  <a:cubicBezTo>
                    <a:pt x="1213" y="1882"/>
                    <a:pt x="1432" y="1849"/>
                    <a:pt x="1621" y="1728"/>
                  </a:cubicBezTo>
                  <a:cubicBezTo>
                    <a:pt x="2784" y="1486"/>
                    <a:pt x="3850" y="989"/>
                    <a:pt x="4935" y="540"/>
                  </a:cubicBezTo>
                  <a:cubicBezTo>
                    <a:pt x="5013" y="508"/>
                    <a:pt x="5090" y="452"/>
                    <a:pt x="5139" y="387"/>
                  </a:cubicBezTo>
                  <a:cubicBezTo>
                    <a:pt x="5218" y="281"/>
                    <a:pt x="5219" y="167"/>
                    <a:pt x="5083" y="89"/>
                  </a:cubicBezTo>
                  <a:lnTo>
                    <a:pt x="5071" y="77"/>
                  </a:lnTo>
                  <a:cubicBezTo>
                    <a:pt x="5017" y="20"/>
                    <a:pt x="4963" y="0"/>
                    <a:pt x="4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6779106" y="1438125"/>
              <a:ext cx="35" cy="35"/>
            </a:xfrm>
            <a:custGeom>
              <a:avLst/>
              <a:gdLst/>
              <a:ahLst/>
              <a:cxnLst/>
              <a:rect l="l" t="t" r="r" b="b"/>
              <a:pathLst>
                <a:path w="1" h="1" extrusionOk="0">
                  <a:moveTo>
                    <a:pt x="1" y="0"/>
                  </a:move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6570743" y="931935"/>
              <a:ext cx="158371" cy="128097"/>
            </a:xfrm>
            <a:custGeom>
              <a:avLst/>
              <a:gdLst/>
              <a:ahLst/>
              <a:cxnLst/>
              <a:rect l="l" t="t" r="r" b="b"/>
              <a:pathLst>
                <a:path w="4546" h="3677" extrusionOk="0">
                  <a:moveTo>
                    <a:pt x="1032" y="893"/>
                  </a:moveTo>
                  <a:cubicBezTo>
                    <a:pt x="1046" y="903"/>
                    <a:pt x="1051" y="910"/>
                    <a:pt x="1040" y="912"/>
                  </a:cubicBezTo>
                  <a:lnTo>
                    <a:pt x="1038" y="912"/>
                  </a:lnTo>
                  <a:cubicBezTo>
                    <a:pt x="1036" y="905"/>
                    <a:pt x="1033" y="899"/>
                    <a:pt x="1032" y="893"/>
                  </a:cubicBezTo>
                  <a:close/>
                  <a:moveTo>
                    <a:pt x="2932" y="2446"/>
                  </a:moveTo>
                  <a:cubicBezTo>
                    <a:pt x="2933" y="2447"/>
                    <a:pt x="2935" y="2449"/>
                    <a:pt x="2936" y="2450"/>
                  </a:cubicBezTo>
                  <a:cubicBezTo>
                    <a:pt x="2935" y="2450"/>
                    <a:pt x="2933" y="2451"/>
                    <a:pt x="2931" y="2451"/>
                  </a:cubicBezTo>
                  <a:cubicBezTo>
                    <a:pt x="2931" y="2449"/>
                    <a:pt x="2931" y="2447"/>
                    <a:pt x="2932" y="2446"/>
                  </a:cubicBezTo>
                  <a:close/>
                  <a:moveTo>
                    <a:pt x="307" y="1"/>
                  </a:moveTo>
                  <a:cubicBezTo>
                    <a:pt x="27" y="46"/>
                    <a:pt x="1" y="125"/>
                    <a:pt x="169" y="422"/>
                  </a:cubicBezTo>
                  <a:cubicBezTo>
                    <a:pt x="206" y="564"/>
                    <a:pt x="324" y="642"/>
                    <a:pt x="428" y="729"/>
                  </a:cubicBezTo>
                  <a:cubicBezTo>
                    <a:pt x="1181" y="1354"/>
                    <a:pt x="1969" y="1934"/>
                    <a:pt x="2789" y="2474"/>
                  </a:cubicBezTo>
                  <a:cubicBezTo>
                    <a:pt x="2920" y="2604"/>
                    <a:pt x="3051" y="2734"/>
                    <a:pt x="3246" y="2771"/>
                  </a:cubicBezTo>
                  <a:cubicBezTo>
                    <a:pt x="3516" y="2981"/>
                    <a:pt x="3787" y="3190"/>
                    <a:pt x="4057" y="3401"/>
                  </a:cubicBezTo>
                  <a:cubicBezTo>
                    <a:pt x="4173" y="3521"/>
                    <a:pt x="4266" y="3676"/>
                    <a:pt x="4460" y="3676"/>
                  </a:cubicBezTo>
                  <a:cubicBezTo>
                    <a:pt x="4472" y="3676"/>
                    <a:pt x="4484" y="3676"/>
                    <a:pt x="4496" y="3675"/>
                  </a:cubicBezTo>
                  <a:cubicBezTo>
                    <a:pt x="4546" y="3496"/>
                    <a:pt x="4491" y="3359"/>
                    <a:pt x="4371" y="3248"/>
                  </a:cubicBezTo>
                  <a:cubicBezTo>
                    <a:pt x="4348" y="3225"/>
                    <a:pt x="4322" y="3205"/>
                    <a:pt x="4294" y="3184"/>
                  </a:cubicBezTo>
                  <a:cubicBezTo>
                    <a:pt x="4169" y="2930"/>
                    <a:pt x="3882" y="2817"/>
                    <a:pt x="3742" y="2576"/>
                  </a:cubicBezTo>
                  <a:cubicBezTo>
                    <a:pt x="3522" y="2424"/>
                    <a:pt x="3307" y="2265"/>
                    <a:pt x="3156" y="2041"/>
                  </a:cubicBezTo>
                  <a:lnTo>
                    <a:pt x="3148" y="2034"/>
                  </a:lnTo>
                  <a:cubicBezTo>
                    <a:pt x="3119" y="2012"/>
                    <a:pt x="3090" y="1991"/>
                    <a:pt x="3062" y="1969"/>
                  </a:cubicBezTo>
                  <a:cubicBezTo>
                    <a:pt x="3031" y="1949"/>
                    <a:pt x="3000" y="1932"/>
                    <a:pt x="2967" y="1915"/>
                  </a:cubicBezTo>
                  <a:cubicBezTo>
                    <a:pt x="2959" y="1912"/>
                    <a:pt x="2951" y="1908"/>
                    <a:pt x="2942" y="1904"/>
                  </a:cubicBezTo>
                  <a:cubicBezTo>
                    <a:pt x="2942" y="1882"/>
                    <a:pt x="2942" y="1862"/>
                    <a:pt x="2943" y="1840"/>
                  </a:cubicBezTo>
                  <a:cubicBezTo>
                    <a:pt x="2908" y="1835"/>
                    <a:pt x="2874" y="1831"/>
                    <a:pt x="2839" y="1826"/>
                  </a:cubicBezTo>
                  <a:cubicBezTo>
                    <a:pt x="2309" y="1206"/>
                    <a:pt x="1622" y="771"/>
                    <a:pt x="949" y="322"/>
                  </a:cubicBezTo>
                  <a:cubicBezTo>
                    <a:pt x="751" y="191"/>
                    <a:pt x="567" y="21"/>
                    <a:pt x="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a:off x="6955976" y="1217777"/>
              <a:ext cx="241250" cy="138166"/>
            </a:xfrm>
            <a:custGeom>
              <a:avLst/>
              <a:gdLst/>
              <a:ahLst/>
              <a:cxnLst/>
              <a:rect l="l" t="t" r="r" b="b"/>
              <a:pathLst>
                <a:path w="6925" h="3966" extrusionOk="0">
                  <a:moveTo>
                    <a:pt x="4379" y="2533"/>
                  </a:moveTo>
                  <a:cubicBezTo>
                    <a:pt x="4382" y="2535"/>
                    <a:pt x="4386" y="2537"/>
                    <a:pt x="4388" y="2539"/>
                  </a:cubicBezTo>
                  <a:lnTo>
                    <a:pt x="4384" y="2539"/>
                  </a:lnTo>
                  <a:cubicBezTo>
                    <a:pt x="4384" y="2540"/>
                    <a:pt x="4385" y="2541"/>
                    <a:pt x="4386" y="2542"/>
                  </a:cubicBezTo>
                  <a:cubicBezTo>
                    <a:pt x="4384" y="2541"/>
                    <a:pt x="4381" y="2540"/>
                    <a:pt x="4379" y="2539"/>
                  </a:cubicBezTo>
                  <a:lnTo>
                    <a:pt x="4382" y="2539"/>
                  </a:lnTo>
                  <a:cubicBezTo>
                    <a:pt x="4381" y="2536"/>
                    <a:pt x="4380" y="2536"/>
                    <a:pt x="4379" y="2533"/>
                  </a:cubicBezTo>
                  <a:close/>
                  <a:moveTo>
                    <a:pt x="165" y="1"/>
                  </a:moveTo>
                  <a:cubicBezTo>
                    <a:pt x="122" y="1"/>
                    <a:pt x="83" y="22"/>
                    <a:pt x="56" y="71"/>
                  </a:cubicBezTo>
                  <a:cubicBezTo>
                    <a:pt x="1" y="176"/>
                    <a:pt x="37" y="260"/>
                    <a:pt x="160" y="296"/>
                  </a:cubicBezTo>
                  <a:lnTo>
                    <a:pt x="167" y="304"/>
                  </a:lnTo>
                  <a:cubicBezTo>
                    <a:pt x="170" y="366"/>
                    <a:pt x="202" y="394"/>
                    <a:pt x="260" y="394"/>
                  </a:cubicBezTo>
                  <a:cubicBezTo>
                    <a:pt x="265" y="394"/>
                    <a:pt x="270" y="394"/>
                    <a:pt x="275" y="393"/>
                  </a:cubicBezTo>
                  <a:lnTo>
                    <a:pt x="281" y="399"/>
                  </a:lnTo>
                  <a:cubicBezTo>
                    <a:pt x="339" y="529"/>
                    <a:pt x="452" y="581"/>
                    <a:pt x="586" y="605"/>
                  </a:cubicBezTo>
                  <a:cubicBezTo>
                    <a:pt x="1057" y="937"/>
                    <a:pt x="1531" y="1263"/>
                    <a:pt x="2046" y="1528"/>
                  </a:cubicBezTo>
                  <a:cubicBezTo>
                    <a:pt x="2125" y="1642"/>
                    <a:pt x="2231" y="1719"/>
                    <a:pt x="2376" y="1734"/>
                  </a:cubicBezTo>
                  <a:cubicBezTo>
                    <a:pt x="2724" y="2029"/>
                    <a:pt x="3115" y="2257"/>
                    <a:pt x="3534" y="2442"/>
                  </a:cubicBezTo>
                  <a:cubicBezTo>
                    <a:pt x="3608" y="2559"/>
                    <a:pt x="3717" y="2622"/>
                    <a:pt x="3856" y="2636"/>
                  </a:cubicBezTo>
                  <a:lnTo>
                    <a:pt x="3864" y="2641"/>
                  </a:lnTo>
                  <a:cubicBezTo>
                    <a:pt x="3902" y="2721"/>
                    <a:pt x="3969" y="2756"/>
                    <a:pt x="4057" y="2758"/>
                  </a:cubicBezTo>
                  <a:cubicBezTo>
                    <a:pt x="4096" y="2839"/>
                    <a:pt x="4171" y="2864"/>
                    <a:pt x="4254" y="2873"/>
                  </a:cubicBezTo>
                  <a:cubicBezTo>
                    <a:pt x="4274" y="2928"/>
                    <a:pt x="4313" y="2957"/>
                    <a:pt x="4373" y="2957"/>
                  </a:cubicBezTo>
                  <a:cubicBezTo>
                    <a:pt x="4374" y="2957"/>
                    <a:pt x="4375" y="2957"/>
                    <a:pt x="4376" y="2957"/>
                  </a:cubicBezTo>
                  <a:cubicBezTo>
                    <a:pt x="4412" y="3041"/>
                    <a:pt x="4486" y="3067"/>
                    <a:pt x="4570" y="3076"/>
                  </a:cubicBezTo>
                  <a:cubicBezTo>
                    <a:pt x="4858" y="3292"/>
                    <a:pt x="5166" y="3473"/>
                    <a:pt x="5519" y="3572"/>
                  </a:cubicBezTo>
                  <a:cubicBezTo>
                    <a:pt x="5565" y="3650"/>
                    <a:pt x="5637" y="3678"/>
                    <a:pt x="5722" y="3678"/>
                  </a:cubicBezTo>
                  <a:cubicBezTo>
                    <a:pt x="5728" y="3678"/>
                    <a:pt x="5734" y="3678"/>
                    <a:pt x="5740" y="3678"/>
                  </a:cubicBezTo>
                  <a:cubicBezTo>
                    <a:pt x="5782" y="3746"/>
                    <a:pt x="5843" y="3770"/>
                    <a:pt x="5915" y="3770"/>
                  </a:cubicBezTo>
                  <a:cubicBezTo>
                    <a:pt x="5928" y="3770"/>
                    <a:pt x="5941" y="3769"/>
                    <a:pt x="5955" y="3768"/>
                  </a:cubicBezTo>
                  <a:lnTo>
                    <a:pt x="5961" y="3770"/>
                  </a:lnTo>
                  <a:lnTo>
                    <a:pt x="5962" y="3770"/>
                  </a:lnTo>
                  <a:cubicBezTo>
                    <a:pt x="5982" y="3786"/>
                    <a:pt x="6003" y="3795"/>
                    <a:pt x="6025" y="3796"/>
                  </a:cubicBezTo>
                  <a:cubicBezTo>
                    <a:pt x="6186" y="3869"/>
                    <a:pt x="6345" y="3966"/>
                    <a:pt x="6515" y="3966"/>
                  </a:cubicBezTo>
                  <a:cubicBezTo>
                    <a:pt x="6604" y="3966"/>
                    <a:pt x="6697" y="3939"/>
                    <a:pt x="6795" y="3869"/>
                  </a:cubicBezTo>
                  <a:cubicBezTo>
                    <a:pt x="6903" y="3766"/>
                    <a:pt x="6924" y="3663"/>
                    <a:pt x="6790" y="3563"/>
                  </a:cubicBezTo>
                  <a:cubicBezTo>
                    <a:pt x="6760" y="3478"/>
                    <a:pt x="6691" y="3450"/>
                    <a:pt x="6606" y="3442"/>
                  </a:cubicBezTo>
                  <a:cubicBezTo>
                    <a:pt x="5925" y="2979"/>
                    <a:pt x="5163" y="2650"/>
                    <a:pt x="4451" y="2240"/>
                  </a:cubicBezTo>
                  <a:cubicBezTo>
                    <a:pt x="4230" y="2111"/>
                    <a:pt x="4029" y="1938"/>
                    <a:pt x="3763" y="1895"/>
                  </a:cubicBezTo>
                  <a:cubicBezTo>
                    <a:pt x="3632" y="1811"/>
                    <a:pt x="3517" y="1697"/>
                    <a:pt x="3349" y="1684"/>
                  </a:cubicBezTo>
                  <a:cubicBezTo>
                    <a:pt x="2927" y="1386"/>
                    <a:pt x="2457" y="1176"/>
                    <a:pt x="1979" y="982"/>
                  </a:cubicBezTo>
                  <a:cubicBezTo>
                    <a:pt x="1640" y="761"/>
                    <a:pt x="1295" y="550"/>
                    <a:pt x="926" y="383"/>
                  </a:cubicBezTo>
                  <a:cubicBezTo>
                    <a:pt x="906" y="340"/>
                    <a:pt x="876" y="312"/>
                    <a:pt x="831" y="312"/>
                  </a:cubicBezTo>
                  <a:cubicBezTo>
                    <a:pt x="822" y="312"/>
                    <a:pt x="813" y="313"/>
                    <a:pt x="804" y="315"/>
                  </a:cubicBezTo>
                  <a:cubicBezTo>
                    <a:pt x="780" y="295"/>
                    <a:pt x="754" y="284"/>
                    <a:pt x="724" y="284"/>
                  </a:cubicBezTo>
                  <a:cubicBezTo>
                    <a:pt x="718" y="284"/>
                    <a:pt x="713" y="284"/>
                    <a:pt x="708" y="285"/>
                  </a:cubicBezTo>
                  <a:cubicBezTo>
                    <a:pt x="563" y="201"/>
                    <a:pt x="418" y="119"/>
                    <a:pt x="273" y="35"/>
                  </a:cubicBezTo>
                  <a:cubicBezTo>
                    <a:pt x="236" y="14"/>
                    <a:pt x="199" y="1"/>
                    <a:pt x="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a:off x="6496086" y="1081075"/>
              <a:ext cx="199514" cy="45811"/>
            </a:xfrm>
            <a:custGeom>
              <a:avLst/>
              <a:gdLst/>
              <a:ahLst/>
              <a:cxnLst/>
              <a:rect l="l" t="t" r="r" b="b"/>
              <a:pathLst>
                <a:path w="5727" h="1315" extrusionOk="0">
                  <a:moveTo>
                    <a:pt x="258" y="0"/>
                  </a:moveTo>
                  <a:cubicBezTo>
                    <a:pt x="193" y="0"/>
                    <a:pt x="147" y="42"/>
                    <a:pt x="127" y="109"/>
                  </a:cubicBezTo>
                  <a:cubicBezTo>
                    <a:pt x="42" y="182"/>
                    <a:pt x="0" y="253"/>
                    <a:pt x="139" y="313"/>
                  </a:cubicBezTo>
                  <a:lnTo>
                    <a:pt x="149" y="321"/>
                  </a:lnTo>
                  <a:cubicBezTo>
                    <a:pt x="208" y="427"/>
                    <a:pt x="322" y="426"/>
                    <a:pt x="420" y="452"/>
                  </a:cubicBezTo>
                  <a:cubicBezTo>
                    <a:pt x="1012" y="607"/>
                    <a:pt x="1617" y="694"/>
                    <a:pt x="2226" y="753"/>
                  </a:cubicBezTo>
                  <a:cubicBezTo>
                    <a:pt x="3136" y="988"/>
                    <a:pt x="4073" y="1086"/>
                    <a:pt x="4995" y="1253"/>
                  </a:cubicBezTo>
                  <a:cubicBezTo>
                    <a:pt x="5132" y="1278"/>
                    <a:pt x="5270" y="1293"/>
                    <a:pt x="5410" y="1307"/>
                  </a:cubicBezTo>
                  <a:cubicBezTo>
                    <a:pt x="5444" y="1310"/>
                    <a:pt x="5481" y="1314"/>
                    <a:pt x="5517" y="1314"/>
                  </a:cubicBezTo>
                  <a:cubicBezTo>
                    <a:pt x="5589" y="1314"/>
                    <a:pt x="5655" y="1297"/>
                    <a:pt x="5680" y="1218"/>
                  </a:cubicBezTo>
                  <a:cubicBezTo>
                    <a:pt x="5727" y="1075"/>
                    <a:pt x="5585" y="1072"/>
                    <a:pt x="5492" y="1040"/>
                  </a:cubicBezTo>
                  <a:cubicBezTo>
                    <a:pt x="4685" y="763"/>
                    <a:pt x="3849" y="614"/>
                    <a:pt x="3002" y="516"/>
                  </a:cubicBezTo>
                  <a:cubicBezTo>
                    <a:pt x="2870" y="440"/>
                    <a:pt x="2728" y="414"/>
                    <a:pt x="2582" y="414"/>
                  </a:cubicBezTo>
                  <a:cubicBezTo>
                    <a:pt x="2540" y="414"/>
                    <a:pt x="2497" y="416"/>
                    <a:pt x="2455" y="420"/>
                  </a:cubicBezTo>
                  <a:lnTo>
                    <a:pt x="2450" y="420"/>
                  </a:lnTo>
                  <a:cubicBezTo>
                    <a:pt x="2421" y="399"/>
                    <a:pt x="2390" y="388"/>
                    <a:pt x="2358" y="381"/>
                  </a:cubicBezTo>
                  <a:cubicBezTo>
                    <a:pt x="2215" y="325"/>
                    <a:pt x="2066" y="300"/>
                    <a:pt x="1913" y="300"/>
                  </a:cubicBezTo>
                  <a:cubicBezTo>
                    <a:pt x="1886" y="300"/>
                    <a:pt x="1858" y="301"/>
                    <a:pt x="1830" y="302"/>
                  </a:cubicBezTo>
                  <a:lnTo>
                    <a:pt x="1832" y="305"/>
                  </a:lnTo>
                  <a:cubicBezTo>
                    <a:pt x="1706" y="221"/>
                    <a:pt x="1567" y="199"/>
                    <a:pt x="1423" y="199"/>
                  </a:cubicBezTo>
                  <a:cubicBezTo>
                    <a:pt x="1383" y="199"/>
                    <a:pt x="1343" y="200"/>
                    <a:pt x="1302" y="203"/>
                  </a:cubicBezTo>
                  <a:lnTo>
                    <a:pt x="1304" y="206"/>
                  </a:lnTo>
                  <a:cubicBezTo>
                    <a:pt x="983" y="32"/>
                    <a:pt x="624" y="30"/>
                    <a:pt x="272" y="1"/>
                  </a:cubicBezTo>
                  <a:cubicBezTo>
                    <a:pt x="267" y="0"/>
                    <a:pt x="263" y="0"/>
                    <a:pt x="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6894871" y="1266480"/>
              <a:ext cx="152344" cy="236512"/>
            </a:xfrm>
            <a:custGeom>
              <a:avLst/>
              <a:gdLst/>
              <a:ahLst/>
              <a:cxnLst/>
              <a:rect l="l" t="t" r="r" b="b"/>
              <a:pathLst>
                <a:path w="4373" h="6789" extrusionOk="0">
                  <a:moveTo>
                    <a:pt x="234" y="1"/>
                  </a:moveTo>
                  <a:cubicBezTo>
                    <a:pt x="215" y="1"/>
                    <a:pt x="194" y="5"/>
                    <a:pt x="171" y="13"/>
                  </a:cubicBezTo>
                  <a:cubicBezTo>
                    <a:pt x="0" y="76"/>
                    <a:pt x="39" y="209"/>
                    <a:pt x="147" y="321"/>
                  </a:cubicBezTo>
                  <a:lnTo>
                    <a:pt x="147" y="322"/>
                  </a:lnTo>
                  <a:cubicBezTo>
                    <a:pt x="124" y="417"/>
                    <a:pt x="155" y="486"/>
                    <a:pt x="244" y="532"/>
                  </a:cubicBezTo>
                  <a:lnTo>
                    <a:pt x="245" y="533"/>
                  </a:lnTo>
                  <a:cubicBezTo>
                    <a:pt x="230" y="625"/>
                    <a:pt x="253" y="702"/>
                    <a:pt x="335" y="758"/>
                  </a:cubicBezTo>
                  <a:cubicBezTo>
                    <a:pt x="565" y="1237"/>
                    <a:pt x="785" y="1721"/>
                    <a:pt x="1076" y="2170"/>
                  </a:cubicBezTo>
                  <a:cubicBezTo>
                    <a:pt x="1076" y="2257"/>
                    <a:pt x="1105" y="2330"/>
                    <a:pt x="1181" y="2381"/>
                  </a:cubicBezTo>
                  <a:cubicBezTo>
                    <a:pt x="1176" y="2470"/>
                    <a:pt x="1207" y="2539"/>
                    <a:pt x="1293" y="2581"/>
                  </a:cubicBezTo>
                  <a:cubicBezTo>
                    <a:pt x="1325" y="2736"/>
                    <a:pt x="1376" y="2882"/>
                    <a:pt x="1507" y="2988"/>
                  </a:cubicBezTo>
                  <a:cubicBezTo>
                    <a:pt x="1617" y="3326"/>
                    <a:pt x="1777" y="3639"/>
                    <a:pt x="2010" y="3914"/>
                  </a:cubicBezTo>
                  <a:cubicBezTo>
                    <a:pt x="2015" y="4001"/>
                    <a:pt x="2037" y="4079"/>
                    <a:pt x="2125" y="4122"/>
                  </a:cubicBezTo>
                  <a:cubicBezTo>
                    <a:pt x="2129" y="4205"/>
                    <a:pt x="2153" y="4280"/>
                    <a:pt x="2236" y="4322"/>
                  </a:cubicBezTo>
                  <a:cubicBezTo>
                    <a:pt x="2237" y="4409"/>
                    <a:pt x="2272" y="4477"/>
                    <a:pt x="2351" y="4519"/>
                  </a:cubicBezTo>
                  <a:lnTo>
                    <a:pt x="2351" y="4520"/>
                  </a:lnTo>
                  <a:cubicBezTo>
                    <a:pt x="2347" y="4582"/>
                    <a:pt x="2372" y="4628"/>
                    <a:pt x="2434" y="4649"/>
                  </a:cubicBezTo>
                  <a:lnTo>
                    <a:pt x="2435" y="4653"/>
                  </a:lnTo>
                  <a:cubicBezTo>
                    <a:pt x="2698" y="5190"/>
                    <a:pt x="2998" y="5704"/>
                    <a:pt x="3404" y="6154"/>
                  </a:cubicBezTo>
                  <a:lnTo>
                    <a:pt x="3406" y="6157"/>
                  </a:lnTo>
                  <a:cubicBezTo>
                    <a:pt x="3406" y="6217"/>
                    <a:pt x="3432" y="6258"/>
                    <a:pt x="3492" y="6275"/>
                  </a:cubicBezTo>
                  <a:cubicBezTo>
                    <a:pt x="3609" y="6508"/>
                    <a:pt x="3765" y="6700"/>
                    <a:pt x="4035" y="6774"/>
                  </a:cubicBezTo>
                  <a:cubicBezTo>
                    <a:pt x="4062" y="6784"/>
                    <a:pt x="4085" y="6788"/>
                    <a:pt x="4107" y="6788"/>
                  </a:cubicBezTo>
                  <a:cubicBezTo>
                    <a:pt x="4175" y="6788"/>
                    <a:pt x="4218" y="6741"/>
                    <a:pt x="4246" y="6666"/>
                  </a:cubicBezTo>
                  <a:cubicBezTo>
                    <a:pt x="4373" y="6564"/>
                    <a:pt x="4348" y="6461"/>
                    <a:pt x="4248" y="6359"/>
                  </a:cubicBezTo>
                  <a:cubicBezTo>
                    <a:pt x="4193" y="6159"/>
                    <a:pt x="4107" y="5975"/>
                    <a:pt x="3948" y="5831"/>
                  </a:cubicBezTo>
                  <a:cubicBezTo>
                    <a:pt x="3886" y="5631"/>
                    <a:pt x="3776" y="5459"/>
                    <a:pt x="3628" y="5309"/>
                  </a:cubicBezTo>
                  <a:cubicBezTo>
                    <a:pt x="3600" y="5247"/>
                    <a:pt x="3579" y="5182"/>
                    <a:pt x="3543" y="5125"/>
                  </a:cubicBezTo>
                  <a:cubicBezTo>
                    <a:pt x="2839" y="4007"/>
                    <a:pt x="2107" y="2905"/>
                    <a:pt x="1446" y="1761"/>
                  </a:cubicBezTo>
                  <a:cubicBezTo>
                    <a:pt x="1354" y="1601"/>
                    <a:pt x="1283" y="1420"/>
                    <a:pt x="1110" y="1314"/>
                  </a:cubicBezTo>
                  <a:cubicBezTo>
                    <a:pt x="956" y="1035"/>
                    <a:pt x="789" y="763"/>
                    <a:pt x="587" y="513"/>
                  </a:cubicBezTo>
                  <a:cubicBezTo>
                    <a:pt x="545" y="391"/>
                    <a:pt x="490" y="278"/>
                    <a:pt x="370" y="209"/>
                  </a:cubicBezTo>
                  <a:cubicBezTo>
                    <a:pt x="364" y="105"/>
                    <a:pt x="329"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6514063" y="1189106"/>
              <a:ext cx="187739" cy="69361"/>
            </a:xfrm>
            <a:custGeom>
              <a:avLst/>
              <a:gdLst/>
              <a:ahLst/>
              <a:cxnLst/>
              <a:rect l="l" t="t" r="r" b="b"/>
              <a:pathLst>
                <a:path w="5389" h="1991" extrusionOk="0">
                  <a:moveTo>
                    <a:pt x="5164" y="0"/>
                  </a:moveTo>
                  <a:cubicBezTo>
                    <a:pt x="5141" y="0"/>
                    <a:pt x="5119" y="2"/>
                    <a:pt x="5096" y="4"/>
                  </a:cubicBezTo>
                  <a:cubicBezTo>
                    <a:pt x="5054" y="9"/>
                    <a:pt x="5015" y="50"/>
                    <a:pt x="4975" y="73"/>
                  </a:cubicBezTo>
                  <a:lnTo>
                    <a:pt x="4971" y="75"/>
                  </a:lnTo>
                  <a:cubicBezTo>
                    <a:pt x="4942" y="73"/>
                    <a:pt x="4914" y="71"/>
                    <a:pt x="4886" y="71"/>
                  </a:cubicBezTo>
                  <a:cubicBezTo>
                    <a:pt x="4792" y="71"/>
                    <a:pt x="4704" y="89"/>
                    <a:pt x="4634" y="172"/>
                  </a:cubicBezTo>
                  <a:cubicBezTo>
                    <a:pt x="4626" y="168"/>
                    <a:pt x="4617" y="166"/>
                    <a:pt x="4609" y="166"/>
                  </a:cubicBezTo>
                  <a:cubicBezTo>
                    <a:pt x="4591" y="166"/>
                    <a:pt x="4575" y="175"/>
                    <a:pt x="4561" y="192"/>
                  </a:cubicBezTo>
                  <a:cubicBezTo>
                    <a:pt x="4528" y="189"/>
                    <a:pt x="4496" y="186"/>
                    <a:pt x="4464" y="186"/>
                  </a:cubicBezTo>
                  <a:cubicBezTo>
                    <a:pt x="4375" y="186"/>
                    <a:pt x="4291" y="206"/>
                    <a:pt x="4219" y="276"/>
                  </a:cubicBezTo>
                  <a:cubicBezTo>
                    <a:pt x="3653" y="387"/>
                    <a:pt x="3128" y="626"/>
                    <a:pt x="2582" y="798"/>
                  </a:cubicBezTo>
                  <a:cubicBezTo>
                    <a:pt x="1820" y="1040"/>
                    <a:pt x="1059" y="1285"/>
                    <a:pt x="300" y="1533"/>
                  </a:cubicBezTo>
                  <a:cubicBezTo>
                    <a:pt x="173" y="1575"/>
                    <a:pt x="1" y="1633"/>
                    <a:pt x="41" y="1794"/>
                  </a:cubicBezTo>
                  <a:cubicBezTo>
                    <a:pt x="76" y="1934"/>
                    <a:pt x="203" y="1990"/>
                    <a:pt x="344" y="1990"/>
                  </a:cubicBezTo>
                  <a:cubicBezTo>
                    <a:pt x="370" y="1990"/>
                    <a:pt x="396" y="1988"/>
                    <a:pt x="423" y="1985"/>
                  </a:cubicBezTo>
                  <a:cubicBezTo>
                    <a:pt x="543" y="1968"/>
                    <a:pt x="661" y="1933"/>
                    <a:pt x="778" y="1899"/>
                  </a:cubicBezTo>
                  <a:cubicBezTo>
                    <a:pt x="1246" y="1763"/>
                    <a:pt x="1721" y="1643"/>
                    <a:pt x="2178" y="1480"/>
                  </a:cubicBezTo>
                  <a:cubicBezTo>
                    <a:pt x="2977" y="1195"/>
                    <a:pt x="3809" y="993"/>
                    <a:pt x="4567" y="601"/>
                  </a:cubicBezTo>
                  <a:cubicBezTo>
                    <a:pt x="4570" y="601"/>
                    <a:pt x="4573" y="601"/>
                    <a:pt x="4576" y="601"/>
                  </a:cubicBezTo>
                  <a:cubicBezTo>
                    <a:pt x="4641" y="601"/>
                    <a:pt x="4673" y="569"/>
                    <a:pt x="4672" y="503"/>
                  </a:cubicBezTo>
                  <a:lnTo>
                    <a:pt x="4673" y="501"/>
                  </a:lnTo>
                  <a:cubicBezTo>
                    <a:pt x="4730" y="495"/>
                    <a:pt x="4772" y="471"/>
                    <a:pt x="4781" y="411"/>
                  </a:cubicBezTo>
                  <a:lnTo>
                    <a:pt x="4786" y="409"/>
                  </a:lnTo>
                  <a:cubicBezTo>
                    <a:pt x="4807" y="410"/>
                    <a:pt x="4828" y="410"/>
                    <a:pt x="4849" y="410"/>
                  </a:cubicBezTo>
                  <a:cubicBezTo>
                    <a:pt x="4942" y="410"/>
                    <a:pt x="5031" y="398"/>
                    <a:pt x="5094" y="310"/>
                  </a:cubicBezTo>
                  <a:lnTo>
                    <a:pt x="5103" y="307"/>
                  </a:lnTo>
                  <a:cubicBezTo>
                    <a:pt x="5131" y="308"/>
                    <a:pt x="5161" y="310"/>
                    <a:pt x="5190" y="310"/>
                  </a:cubicBezTo>
                  <a:cubicBezTo>
                    <a:pt x="5284" y="310"/>
                    <a:pt x="5374" y="291"/>
                    <a:pt x="5380" y="183"/>
                  </a:cubicBezTo>
                  <a:cubicBezTo>
                    <a:pt x="5389" y="42"/>
                    <a:pt x="5283" y="0"/>
                    <a:pt x="5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6870554" y="939007"/>
              <a:ext cx="50166" cy="103920"/>
            </a:xfrm>
            <a:custGeom>
              <a:avLst/>
              <a:gdLst/>
              <a:ahLst/>
              <a:cxnLst/>
              <a:rect l="l" t="t" r="r" b="b"/>
              <a:pathLst>
                <a:path w="1440" h="2983" extrusionOk="0">
                  <a:moveTo>
                    <a:pt x="1293" y="0"/>
                  </a:moveTo>
                  <a:cubicBezTo>
                    <a:pt x="1284" y="0"/>
                    <a:pt x="1275" y="1"/>
                    <a:pt x="1265" y="1"/>
                  </a:cubicBezTo>
                  <a:cubicBezTo>
                    <a:pt x="1230" y="2"/>
                    <a:pt x="1194" y="2"/>
                    <a:pt x="1159" y="3"/>
                  </a:cubicBezTo>
                  <a:cubicBezTo>
                    <a:pt x="1148" y="2"/>
                    <a:pt x="1138" y="1"/>
                    <a:pt x="1129" y="1"/>
                  </a:cubicBezTo>
                  <a:cubicBezTo>
                    <a:pt x="1045" y="1"/>
                    <a:pt x="988" y="51"/>
                    <a:pt x="950" y="121"/>
                  </a:cubicBezTo>
                  <a:cubicBezTo>
                    <a:pt x="711" y="568"/>
                    <a:pt x="489" y="1023"/>
                    <a:pt x="419" y="1532"/>
                  </a:cubicBezTo>
                  <a:cubicBezTo>
                    <a:pt x="323" y="1616"/>
                    <a:pt x="326" y="1730"/>
                    <a:pt x="328" y="1842"/>
                  </a:cubicBezTo>
                  <a:cubicBezTo>
                    <a:pt x="170" y="2144"/>
                    <a:pt x="105" y="2475"/>
                    <a:pt x="18" y="2799"/>
                  </a:cubicBezTo>
                  <a:cubicBezTo>
                    <a:pt x="1" y="2864"/>
                    <a:pt x="4" y="2939"/>
                    <a:pt x="79" y="2970"/>
                  </a:cubicBezTo>
                  <a:cubicBezTo>
                    <a:pt x="99" y="2978"/>
                    <a:pt x="119" y="2982"/>
                    <a:pt x="140" y="2982"/>
                  </a:cubicBezTo>
                  <a:cubicBezTo>
                    <a:pt x="189" y="2982"/>
                    <a:pt x="236" y="2959"/>
                    <a:pt x="265" y="2919"/>
                  </a:cubicBezTo>
                  <a:cubicBezTo>
                    <a:pt x="333" y="2824"/>
                    <a:pt x="398" y="2722"/>
                    <a:pt x="440" y="2614"/>
                  </a:cubicBezTo>
                  <a:cubicBezTo>
                    <a:pt x="550" y="2332"/>
                    <a:pt x="647" y="2045"/>
                    <a:pt x="749" y="1760"/>
                  </a:cubicBezTo>
                  <a:cubicBezTo>
                    <a:pt x="832" y="1711"/>
                    <a:pt x="861" y="1637"/>
                    <a:pt x="861" y="1548"/>
                  </a:cubicBezTo>
                  <a:cubicBezTo>
                    <a:pt x="947" y="1505"/>
                    <a:pt x="973" y="1430"/>
                    <a:pt x="969" y="1342"/>
                  </a:cubicBezTo>
                  <a:cubicBezTo>
                    <a:pt x="1196" y="987"/>
                    <a:pt x="1287" y="583"/>
                    <a:pt x="1409" y="190"/>
                  </a:cubicBezTo>
                  <a:cubicBezTo>
                    <a:pt x="1440" y="92"/>
                    <a:pt x="1422" y="0"/>
                    <a:pt x="1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6463200" y="939216"/>
              <a:ext cx="238567" cy="134508"/>
            </a:xfrm>
            <a:custGeom>
              <a:avLst/>
              <a:gdLst/>
              <a:ahLst/>
              <a:cxnLst/>
              <a:rect l="l" t="t" r="r" b="b"/>
              <a:pathLst>
                <a:path w="6848" h="3861" extrusionOk="0">
                  <a:moveTo>
                    <a:pt x="231" y="1"/>
                  </a:moveTo>
                  <a:cubicBezTo>
                    <a:pt x="196" y="1"/>
                    <a:pt x="162" y="26"/>
                    <a:pt x="130" y="91"/>
                  </a:cubicBezTo>
                  <a:lnTo>
                    <a:pt x="129" y="91"/>
                  </a:lnTo>
                  <a:cubicBezTo>
                    <a:pt x="28" y="163"/>
                    <a:pt x="1" y="238"/>
                    <a:pt x="111" y="322"/>
                  </a:cubicBezTo>
                  <a:lnTo>
                    <a:pt x="109" y="322"/>
                  </a:lnTo>
                  <a:cubicBezTo>
                    <a:pt x="118" y="390"/>
                    <a:pt x="160" y="420"/>
                    <a:pt x="229" y="420"/>
                  </a:cubicBezTo>
                  <a:cubicBezTo>
                    <a:pt x="759" y="898"/>
                    <a:pt x="1415" y="1190"/>
                    <a:pt x="2020" y="1556"/>
                  </a:cubicBezTo>
                  <a:cubicBezTo>
                    <a:pt x="2924" y="2105"/>
                    <a:pt x="3867" y="2585"/>
                    <a:pt x="4858" y="2971"/>
                  </a:cubicBezTo>
                  <a:cubicBezTo>
                    <a:pt x="5336" y="3216"/>
                    <a:pt x="5808" y="3469"/>
                    <a:pt x="6294" y="3699"/>
                  </a:cubicBezTo>
                  <a:cubicBezTo>
                    <a:pt x="6385" y="3742"/>
                    <a:pt x="6498" y="3860"/>
                    <a:pt x="6601" y="3860"/>
                  </a:cubicBezTo>
                  <a:cubicBezTo>
                    <a:pt x="6648" y="3860"/>
                    <a:pt x="6693" y="3837"/>
                    <a:pt x="6734" y="3771"/>
                  </a:cubicBezTo>
                  <a:cubicBezTo>
                    <a:pt x="6847" y="3585"/>
                    <a:pt x="6596" y="3455"/>
                    <a:pt x="6473" y="3387"/>
                  </a:cubicBezTo>
                  <a:cubicBezTo>
                    <a:pt x="5883" y="3061"/>
                    <a:pt x="5315" y="2691"/>
                    <a:pt x="4684" y="2436"/>
                  </a:cubicBezTo>
                  <a:cubicBezTo>
                    <a:pt x="4504" y="2265"/>
                    <a:pt x="4292" y="2156"/>
                    <a:pt x="4042" y="2119"/>
                  </a:cubicBezTo>
                  <a:cubicBezTo>
                    <a:pt x="3963" y="2012"/>
                    <a:pt x="3860" y="1946"/>
                    <a:pt x="3723" y="1932"/>
                  </a:cubicBezTo>
                  <a:cubicBezTo>
                    <a:pt x="3678" y="1856"/>
                    <a:pt x="3608" y="1821"/>
                    <a:pt x="3520" y="1813"/>
                  </a:cubicBezTo>
                  <a:cubicBezTo>
                    <a:pt x="3373" y="1665"/>
                    <a:pt x="3194" y="1568"/>
                    <a:pt x="2993" y="1508"/>
                  </a:cubicBezTo>
                  <a:cubicBezTo>
                    <a:pt x="2846" y="1357"/>
                    <a:pt x="2657" y="1278"/>
                    <a:pt x="2463" y="1205"/>
                  </a:cubicBezTo>
                  <a:cubicBezTo>
                    <a:pt x="2424" y="1121"/>
                    <a:pt x="2350" y="1095"/>
                    <a:pt x="2261" y="1093"/>
                  </a:cubicBezTo>
                  <a:cubicBezTo>
                    <a:pt x="2037" y="912"/>
                    <a:pt x="1770" y="806"/>
                    <a:pt x="1504" y="702"/>
                  </a:cubicBezTo>
                  <a:cubicBezTo>
                    <a:pt x="1458" y="632"/>
                    <a:pt x="1395" y="592"/>
                    <a:pt x="1309" y="592"/>
                  </a:cubicBezTo>
                  <a:cubicBezTo>
                    <a:pt x="1307" y="592"/>
                    <a:pt x="1305" y="592"/>
                    <a:pt x="1303" y="592"/>
                  </a:cubicBezTo>
                  <a:cubicBezTo>
                    <a:pt x="1022" y="362"/>
                    <a:pt x="736" y="141"/>
                    <a:pt x="358" y="78"/>
                  </a:cubicBezTo>
                  <a:lnTo>
                    <a:pt x="358" y="78"/>
                  </a:lnTo>
                  <a:cubicBezTo>
                    <a:pt x="315" y="34"/>
                    <a:pt x="272"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a:off x="6455257" y="1216488"/>
              <a:ext cx="244594" cy="139071"/>
            </a:xfrm>
            <a:custGeom>
              <a:avLst/>
              <a:gdLst/>
              <a:ahLst/>
              <a:cxnLst/>
              <a:rect l="l" t="t" r="r" b="b"/>
              <a:pathLst>
                <a:path w="7021" h="3992" extrusionOk="0">
                  <a:moveTo>
                    <a:pt x="6768" y="0"/>
                  </a:moveTo>
                  <a:cubicBezTo>
                    <a:pt x="6664" y="0"/>
                    <a:pt x="6535" y="81"/>
                    <a:pt x="6431" y="118"/>
                  </a:cubicBezTo>
                  <a:cubicBezTo>
                    <a:pt x="6382" y="134"/>
                    <a:pt x="6338" y="165"/>
                    <a:pt x="6292" y="189"/>
                  </a:cubicBezTo>
                  <a:cubicBezTo>
                    <a:pt x="4523" y="1148"/>
                    <a:pt x="2752" y="2104"/>
                    <a:pt x="985" y="3066"/>
                  </a:cubicBezTo>
                  <a:cubicBezTo>
                    <a:pt x="695" y="3223"/>
                    <a:pt x="403" y="3381"/>
                    <a:pt x="170" y="3619"/>
                  </a:cubicBezTo>
                  <a:cubicBezTo>
                    <a:pt x="98" y="3692"/>
                    <a:pt x="1" y="3758"/>
                    <a:pt x="87" y="3872"/>
                  </a:cubicBezTo>
                  <a:cubicBezTo>
                    <a:pt x="140" y="3940"/>
                    <a:pt x="215" y="3992"/>
                    <a:pt x="299" y="3992"/>
                  </a:cubicBezTo>
                  <a:cubicBezTo>
                    <a:pt x="319" y="3992"/>
                    <a:pt x="340" y="3989"/>
                    <a:pt x="361" y="3982"/>
                  </a:cubicBezTo>
                  <a:cubicBezTo>
                    <a:pt x="493" y="3941"/>
                    <a:pt x="620" y="3881"/>
                    <a:pt x="740" y="3815"/>
                  </a:cubicBezTo>
                  <a:cubicBezTo>
                    <a:pt x="1060" y="3639"/>
                    <a:pt x="1376" y="3458"/>
                    <a:pt x="1691" y="3275"/>
                  </a:cubicBezTo>
                  <a:cubicBezTo>
                    <a:pt x="2576" y="2764"/>
                    <a:pt x="3504" y="2322"/>
                    <a:pt x="4357" y="1757"/>
                  </a:cubicBezTo>
                  <a:cubicBezTo>
                    <a:pt x="4366" y="1758"/>
                    <a:pt x="4376" y="1759"/>
                    <a:pt x="4385" y="1759"/>
                  </a:cubicBezTo>
                  <a:cubicBezTo>
                    <a:pt x="4464" y="1759"/>
                    <a:pt x="4517" y="1716"/>
                    <a:pt x="4554" y="1647"/>
                  </a:cubicBezTo>
                  <a:lnTo>
                    <a:pt x="4562" y="1643"/>
                  </a:lnTo>
                  <a:cubicBezTo>
                    <a:pt x="4571" y="1644"/>
                    <a:pt x="4580" y="1645"/>
                    <a:pt x="4589" y="1645"/>
                  </a:cubicBezTo>
                  <a:cubicBezTo>
                    <a:pt x="4641" y="1645"/>
                    <a:pt x="4675" y="1617"/>
                    <a:pt x="4693" y="1563"/>
                  </a:cubicBezTo>
                  <a:cubicBezTo>
                    <a:pt x="5360" y="1228"/>
                    <a:pt x="5992" y="832"/>
                    <a:pt x="6615" y="425"/>
                  </a:cubicBezTo>
                  <a:cubicBezTo>
                    <a:pt x="6737" y="345"/>
                    <a:pt x="7020" y="283"/>
                    <a:pt x="6904" y="81"/>
                  </a:cubicBezTo>
                  <a:cubicBezTo>
                    <a:pt x="6869" y="22"/>
                    <a:pt x="6822" y="0"/>
                    <a:pt x="6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6607775" y="1268779"/>
              <a:ext cx="146527" cy="241075"/>
            </a:xfrm>
            <a:custGeom>
              <a:avLst/>
              <a:gdLst/>
              <a:ahLst/>
              <a:cxnLst/>
              <a:rect l="l" t="t" r="r" b="b"/>
              <a:pathLst>
                <a:path w="4206" h="6920" extrusionOk="0">
                  <a:moveTo>
                    <a:pt x="2288" y="2812"/>
                  </a:moveTo>
                  <a:lnTo>
                    <a:pt x="2288" y="2812"/>
                  </a:lnTo>
                  <a:cubicBezTo>
                    <a:pt x="2295" y="2815"/>
                    <a:pt x="2303" y="2819"/>
                    <a:pt x="2310" y="2822"/>
                  </a:cubicBezTo>
                  <a:cubicBezTo>
                    <a:pt x="2308" y="2822"/>
                    <a:pt x="2307" y="2823"/>
                    <a:pt x="2305" y="2824"/>
                  </a:cubicBezTo>
                  <a:lnTo>
                    <a:pt x="2288" y="2812"/>
                  </a:lnTo>
                  <a:close/>
                  <a:moveTo>
                    <a:pt x="4098" y="0"/>
                  </a:moveTo>
                  <a:cubicBezTo>
                    <a:pt x="4058" y="0"/>
                    <a:pt x="4010" y="22"/>
                    <a:pt x="3979" y="49"/>
                  </a:cubicBezTo>
                  <a:cubicBezTo>
                    <a:pt x="3915" y="101"/>
                    <a:pt x="3869" y="170"/>
                    <a:pt x="3873" y="259"/>
                  </a:cubicBezTo>
                  <a:lnTo>
                    <a:pt x="3871" y="262"/>
                  </a:lnTo>
                  <a:cubicBezTo>
                    <a:pt x="3784" y="297"/>
                    <a:pt x="3745" y="360"/>
                    <a:pt x="3751" y="451"/>
                  </a:cubicBezTo>
                  <a:cubicBezTo>
                    <a:pt x="3689" y="467"/>
                    <a:pt x="3665" y="507"/>
                    <a:pt x="3670" y="568"/>
                  </a:cubicBezTo>
                  <a:lnTo>
                    <a:pt x="3663" y="576"/>
                  </a:lnTo>
                  <a:cubicBezTo>
                    <a:pt x="3607" y="583"/>
                    <a:pt x="3580" y="615"/>
                    <a:pt x="3581" y="670"/>
                  </a:cubicBezTo>
                  <a:cubicBezTo>
                    <a:pt x="3374" y="957"/>
                    <a:pt x="3149" y="1233"/>
                    <a:pt x="3018" y="1565"/>
                  </a:cubicBezTo>
                  <a:cubicBezTo>
                    <a:pt x="2863" y="1712"/>
                    <a:pt x="2749" y="1882"/>
                    <a:pt x="2704" y="2091"/>
                  </a:cubicBezTo>
                  <a:cubicBezTo>
                    <a:pt x="2625" y="2135"/>
                    <a:pt x="2586" y="2202"/>
                    <a:pt x="2584" y="2290"/>
                  </a:cubicBezTo>
                  <a:cubicBezTo>
                    <a:pt x="2436" y="2438"/>
                    <a:pt x="2342" y="2614"/>
                    <a:pt x="2288" y="2812"/>
                  </a:cubicBezTo>
                  <a:cubicBezTo>
                    <a:pt x="2217" y="2859"/>
                    <a:pt x="2182" y="2926"/>
                    <a:pt x="2173" y="3007"/>
                  </a:cubicBezTo>
                  <a:cubicBezTo>
                    <a:pt x="1893" y="3296"/>
                    <a:pt x="1703" y="3638"/>
                    <a:pt x="1540" y="3997"/>
                  </a:cubicBezTo>
                  <a:cubicBezTo>
                    <a:pt x="1478" y="4027"/>
                    <a:pt x="1446" y="4074"/>
                    <a:pt x="1449" y="4143"/>
                  </a:cubicBezTo>
                  <a:cubicBezTo>
                    <a:pt x="1380" y="4191"/>
                    <a:pt x="1331" y="4252"/>
                    <a:pt x="1320" y="4336"/>
                  </a:cubicBezTo>
                  <a:lnTo>
                    <a:pt x="1318" y="4336"/>
                  </a:lnTo>
                  <a:cubicBezTo>
                    <a:pt x="862" y="4950"/>
                    <a:pt x="538" y="5634"/>
                    <a:pt x="210" y="6315"/>
                  </a:cubicBezTo>
                  <a:cubicBezTo>
                    <a:pt x="141" y="6456"/>
                    <a:pt x="0" y="6641"/>
                    <a:pt x="183" y="6816"/>
                  </a:cubicBezTo>
                  <a:cubicBezTo>
                    <a:pt x="215" y="6883"/>
                    <a:pt x="259" y="6919"/>
                    <a:pt x="319" y="6919"/>
                  </a:cubicBezTo>
                  <a:cubicBezTo>
                    <a:pt x="343" y="6919"/>
                    <a:pt x="371" y="6913"/>
                    <a:pt x="401" y="6900"/>
                  </a:cubicBezTo>
                  <a:cubicBezTo>
                    <a:pt x="800" y="6573"/>
                    <a:pt x="1016" y="6122"/>
                    <a:pt x="1255" y="5686"/>
                  </a:cubicBezTo>
                  <a:cubicBezTo>
                    <a:pt x="1696" y="5040"/>
                    <a:pt x="2057" y="4349"/>
                    <a:pt x="2408" y="3653"/>
                  </a:cubicBezTo>
                  <a:cubicBezTo>
                    <a:pt x="2961" y="2815"/>
                    <a:pt x="3335" y="1889"/>
                    <a:pt x="3781" y="997"/>
                  </a:cubicBezTo>
                  <a:cubicBezTo>
                    <a:pt x="3837" y="971"/>
                    <a:pt x="3863" y="929"/>
                    <a:pt x="3847" y="868"/>
                  </a:cubicBezTo>
                  <a:cubicBezTo>
                    <a:pt x="3871" y="841"/>
                    <a:pt x="3879" y="810"/>
                    <a:pt x="3874" y="776"/>
                  </a:cubicBezTo>
                  <a:cubicBezTo>
                    <a:pt x="3952" y="728"/>
                    <a:pt x="3994" y="663"/>
                    <a:pt x="3984" y="571"/>
                  </a:cubicBezTo>
                  <a:cubicBezTo>
                    <a:pt x="4129" y="467"/>
                    <a:pt x="4185" y="316"/>
                    <a:pt x="4200" y="151"/>
                  </a:cubicBezTo>
                  <a:cubicBezTo>
                    <a:pt x="4206" y="90"/>
                    <a:pt x="4192" y="11"/>
                    <a:pt x="4111" y="1"/>
                  </a:cubicBezTo>
                  <a:cubicBezTo>
                    <a:pt x="4107" y="1"/>
                    <a:pt x="4103" y="0"/>
                    <a:pt x="4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6929638" y="1234116"/>
              <a:ext cx="153564" cy="123778"/>
            </a:xfrm>
            <a:custGeom>
              <a:avLst/>
              <a:gdLst/>
              <a:ahLst/>
              <a:cxnLst/>
              <a:rect l="l" t="t" r="r" b="b"/>
              <a:pathLst>
                <a:path w="4408" h="3553" extrusionOk="0">
                  <a:moveTo>
                    <a:pt x="3659" y="3101"/>
                  </a:moveTo>
                  <a:cubicBezTo>
                    <a:pt x="3660" y="3102"/>
                    <a:pt x="3660" y="3102"/>
                    <a:pt x="3660" y="3102"/>
                  </a:cubicBezTo>
                  <a:lnTo>
                    <a:pt x="3659" y="3101"/>
                  </a:lnTo>
                  <a:close/>
                  <a:moveTo>
                    <a:pt x="209" y="0"/>
                  </a:moveTo>
                  <a:cubicBezTo>
                    <a:pt x="178" y="0"/>
                    <a:pt x="146" y="12"/>
                    <a:pt x="114" y="39"/>
                  </a:cubicBezTo>
                  <a:cubicBezTo>
                    <a:pt x="1" y="138"/>
                    <a:pt x="97" y="248"/>
                    <a:pt x="181" y="328"/>
                  </a:cubicBezTo>
                  <a:cubicBezTo>
                    <a:pt x="274" y="418"/>
                    <a:pt x="352" y="533"/>
                    <a:pt x="494" y="560"/>
                  </a:cubicBezTo>
                  <a:cubicBezTo>
                    <a:pt x="924" y="957"/>
                    <a:pt x="1367" y="1337"/>
                    <a:pt x="1848" y="1673"/>
                  </a:cubicBezTo>
                  <a:cubicBezTo>
                    <a:pt x="1866" y="1736"/>
                    <a:pt x="1909" y="1768"/>
                    <a:pt x="1974" y="1776"/>
                  </a:cubicBezTo>
                  <a:cubicBezTo>
                    <a:pt x="1984" y="1837"/>
                    <a:pt x="2020" y="1871"/>
                    <a:pt x="2086" y="1872"/>
                  </a:cubicBezTo>
                  <a:cubicBezTo>
                    <a:pt x="2184" y="2022"/>
                    <a:pt x="2324" y="2124"/>
                    <a:pt x="2490" y="2193"/>
                  </a:cubicBezTo>
                  <a:cubicBezTo>
                    <a:pt x="2503" y="2255"/>
                    <a:pt x="2541" y="2287"/>
                    <a:pt x="2607" y="2288"/>
                  </a:cubicBezTo>
                  <a:cubicBezTo>
                    <a:pt x="2741" y="2471"/>
                    <a:pt x="2913" y="2610"/>
                    <a:pt x="3123" y="2705"/>
                  </a:cubicBezTo>
                  <a:cubicBezTo>
                    <a:pt x="3266" y="2887"/>
                    <a:pt x="3441" y="3023"/>
                    <a:pt x="3661" y="3104"/>
                  </a:cubicBezTo>
                  <a:cubicBezTo>
                    <a:pt x="3670" y="3166"/>
                    <a:pt x="3712" y="3192"/>
                    <a:pt x="3774" y="3194"/>
                  </a:cubicBezTo>
                  <a:cubicBezTo>
                    <a:pt x="3843" y="3311"/>
                    <a:pt x="3941" y="3389"/>
                    <a:pt x="4079" y="3413"/>
                  </a:cubicBezTo>
                  <a:cubicBezTo>
                    <a:pt x="4142" y="3470"/>
                    <a:pt x="4207" y="3552"/>
                    <a:pt x="4268" y="3552"/>
                  </a:cubicBezTo>
                  <a:cubicBezTo>
                    <a:pt x="4310" y="3552"/>
                    <a:pt x="4350" y="3513"/>
                    <a:pt x="4388" y="3400"/>
                  </a:cubicBezTo>
                  <a:cubicBezTo>
                    <a:pt x="4388" y="3365"/>
                    <a:pt x="4389" y="3331"/>
                    <a:pt x="4390" y="3297"/>
                  </a:cubicBezTo>
                  <a:cubicBezTo>
                    <a:pt x="4407" y="3236"/>
                    <a:pt x="4386" y="3194"/>
                    <a:pt x="4325" y="3173"/>
                  </a:cubicBezTo>
                  <a:cubicBezTo>
                    <a:pt x="4295" y="3064"/>
                    <a:pt x="4225" y="2995"/>
                    <a:pt x="4114" y="2965"/>
                  </a:cubicBezTo>
                  <a:cubicBezTo>
                    <a:pt x="4100" y="2905"/>
                    <a:pt x="4061" y="2873"/>
                    <a:pt x="3998" y="2868"/>
                  </a:cubicBezTo>
                  <a:cubicBezTo>
                    <a:pt x="3245" y="2154"/>
                    <a:pt x="2446" y="1494"/>
                    <a:pt x="1576" y="917"/>
                  </a:cubicBezTo>
                  <a:cubicBezTo>
                    <a:pt x="1309" y="624"/>
                    <a:pt x="970" y="423"/>
                    <a:pt x="634" y="218"/>
                  </a:cubicBezTo>
                  <a:cubicBezTo>
                    <a:pt x="618" y="167"/>
                    <a:pt x="589" y="139"/>
                    <a:pt x="541" y="139"/>
                  </a:cubicBezTo>
                  <a:cubicBezTo>
                    <a:pt x="532" y="139"/>
                    <a:pt x="522" y="140"/>
                    <a:pt x="511" y="142"/>
                  </a:cubicBezTo>
                  <a:cubicBezTo>
                    <a:pt x="489" y="125"/>
                    <a:pt x="466" y="116"/>
                    <a:pt x="440" y="116"/>
                  </a:cubicBezTo>
                  <a:cubicBezTo>
                    <a:pt x="433" y="116"/>
                    <a:pt x="425" y="117"/>
                    <a:pt x="417" y="119"/>
                  </a:cubicBezTo>
                  <a:cubicBezTo>
                    <a:pt x="355" y="63"/>
                    <a:pt x="283" y="0"/>
                    <a:pt x="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6899504" y="1231608"/>
              <a:ext cx="82983" cy="88487"/>
            </a:xfrm>
            <a:custGeom>
              <a:avLst/>
              <a:gdLst/>
              <a:ahLst/>
              <a:cxnLst/>
              <a:rect l="l" t="t" r="r" b="b"/>
              <a:pathLst>
                <a:path w="2382" h="2540" extrusionOk="0">
                  <a:moveTo>
                    <a:pt x="141" y="314"/>
                  </a:moveTo>
                  <a:cubicBezTo>
                    <a:pt x="135" y="338"/>
                    <a:pt x="129" y="363"/>
                    <a:pt x="122" y="392"/>
                  </a:cubicBezTo>
                  <a:cubicBezTo>
                    <a:pt x="127" y="361"/>
                    <a:pt x="133" y="336"/>
                    <a:pt x="141" y="314"/>
                  </a:cubicBezTo>
                  <a:close/>
                  <a:moveTo>
                    <a:pt x="127" y="401"/>
                  </a:moveTo>
                  <a:cubicBezTo>
                    <a:pt x="153" y="439"/>
                    <a:pt x="199" y="467"/>
                    <a:pt x="208" y="519"/>
                  </a:cubicBezTo>
                  <a:cubicBezTo>
                    <a:pt x="206" y="518"/>
                    <a:pt x="206" y="518"/>
                    <a:pt x="205" y="517"/>
                  </a:cubicBezTo>
                  <a:cubicBezTo>
                    <a:pt x="178" y="479"/>
                    <a:pt x="152" y="439"/>
                    <a:pt x="127" y="401"/>
                  </a:cubicBezTo>
                  <a:close/>
                  <a:moveTo>
                    <a:pt x="538" y="916"/>
                  </a:moveTo>
                  <a:lnTo>
                    <a:pt x="538" y="916"/>
                  </a:lnTo>
                  <a:cubicBezTo>
                    <a:pt x="576" y="947"/>
                    <a:pt x="612" y="979"/>
                    <a:pt x="638" y="1021"/>
                  </a:cubicBezTo>
                  <a:cubicBezTo>
                    <a:pt x="604" y="986"/>
                    <a:pt x="571" y="951"/>
                    <a:pt x="538" y="916"/>
                  </a:cubicBezTo>
                  <a:close/>
                  <a:moveTo>
                    <a:pt x="638" y="1021"/>
                  </a:moveTo>
                  <a:lnTo>
                    <a:pt x="638" y="1021"/>
                  </a:lnTo>
                  <a:cubicBezTo>
                    <a:pt x="680" y="1048"/>
                    <a:pt x="717" y="1081"/>
                    <a:pt x="739" y="1126"/>
                  </a:cubicBezTo>
                  <a:lnTo>
                    <a:pt x="737" y="1126"/>
                  </a:lnTo>
                  <a:cubicBezTo>
                    <a:pt x="704" y="1091"/>
                    <a:pt x="672" y="1057"/>
                    <a:pt x="639" y="1022"/>
                  </a:cubicBezTo>
                  <a:cubicBezTo>
                    <a:pt x="639" y="1022"/>
                    <a:pt x="638" y="1022"/>
                    <a:pt x="638" y="1021"/>
                  </a:cubicBezTo>
                  <a:close/>
                  <a:moveTo>
                    <a:pt x="1002" y="1370"/>
                  </a:moveTo>
                  <a:cubicBezTo>
                    <a:pt x="1025" y="1387"/>
                    <a:pt x="1038" y="1413"/>
                    <a:pt x="1042" y="1447"/>
                  </a:cubicBezTo>
                  <a:cubicBezTo>
                    <a:pt x="1037" y="1414"/>
                    <a:pt x="1024" y="1388"/>
                    <a:pt x="1002" y="1370"/>
                  </a:cubicBezTo>
                  <a:close/>
                  <a:moveTo>
                    <a:pt x="1825" y="1605"/>
                  </a:moveTo>
                  <a:cubicBezTo>
                    <a:pt x="1826" y="1632"/>
                    <a:pt x="1834" y="1654"/>
                    <a:pt x="1847" y="1672"/>
                  </a:cubicBezTo>
                  <a:cubicBezTo>
                    <a:pt x="1833" y="1655"/>
                    <a:pt x="1824" y="1633"/>
                    <a:pt x="1824" y="1605"/>
                  </a:cubicBezTo>
                  <a:close/>
                  <a:moveTo>
                    <a:pt x="115" y="0"/>
                  </a:moveTo>
                  <a:cubicBezTo>
                    <a:pt x="50" y="0"/>
                    <a:pt x="15" y="49"/>
                    <a:pt x="9" y="126"/>
                  </a:cubicBezTo>
                  <a:cubicBezTo>
                    <a:pt x="1" y="229"/>
                    <a:pt x="25" y="327"/>
                    <a:pt x="122" y="393"/>
                  </a:cubicBezTo>
                  <a:lnTo>
                    <a:pt x="127" y="401"/>
                  </a:lnTo>
                  <a:cubicBezTo>
                    <a:pt x="124" y="459"/>
                    <a:pt x="146" y="501"/>
                    <a:pt x="203" y="521"/>
                  </a:cubicBezTo>
                  <a:cubicBezTo>
                    <a:pt x="214" y="600"/>
                    <a:pt x="256" y="659"/>
                    <a:pt x="334" y="690"/>
                  </a:cubicBezTo>
                  <a:lnTo>
                    <a:pt x="347" y="707"/>
                  </a:lnTo>
                  <a:cubicBezTo>
                    <a:pt x="347" y="764"/>
                    <a:pt x="376" y="795"/>
                    <a:pt x="433" y="804"/>
                  </a:cubicBezTo>
                  <a:lnTo>
                    <a:pt x="441" y="812"/>
                  </a:lnTo>
                  <a:cubicBezTo>
                    <a:pt x="445" y="870"/>
                    <a:pt x="477" y="905"/>
                    <a:pt x="535" y="914"/>
                  </a:cubicBezTo>
                  <a:lnTo>
                    <a:pt x="538" y="916"/>
                  </a:lnTo>
                  <a:cubicBezTo>
                    <a:pt x="545" y="975"/>
                    <a:pt x="578" y="1010"/>
                    <a:pt x="638" y="1022"/>
                  </a:cubicBezTo>
                  <a:cubicBezTo>
                    <a:pt x="645" y="1081"/>
                    <a:pt x="679" y="1116"/>
                    <a:pt x="738" y="1129"/>
                  </a:cubicBezTo>
                  <a:cubicBezTo>
                    <a:pt x="746" y="1186"/>
                    <a:pt x="777" y="1224"/>
                    <a:pt x="835" y="1239"/>
                  </a:cubicBezTo>
                  <a:cubicBezTo>
                    <a:pt x="845" y="1295"/>
                    <a:pt x="880" y="1329"/>
                    <a:pt x="936" y="1344"/>
                  </a:cubicBezTo>
                  <a:cubicBezTo>
                    <a:pt x="947" y="1400"/>
                    <a:pt x="979" y="1437"/>
                    <a:pt x="1037" y="1452"/>
                  </a:cubicBezTo>
                  <a:cubicBezTo>
                    <a:pt x="1084" y="1568"/>
                    <a:pt x="1165" y="1655"/>
                    <a:pt x="1279" y="1712"/>
                  </a:cubicBezTo>
                  <a:lnTo>
                    <a:pt x="1294" y="1730"/>
                  </a:lnTo>
                  <a:cubicBezTo>
                    <a:pt x="1296" y="1785"/>
                    <a:pt x="1325" y="1816"/>
                    <a:pt x="1381" y="1824"/>
                  </a:cubicBezTo>
                  <a:lnTo>
                    <a:pt x="1389" y="1834"/>
                  </a:lnTo>
                  <a:cubicBezTo>
                    <a:pt x="1392" y="1893"/>
                    <a:pt x="1423" y="1926"/>
                    <a:pt x="1482" y="1935"/>
                  </a:cubicBezTo>
                  <a:lnTo>
                    <a:pt x="1486" y="1940"/>
                  </a:lnTo>
                  <a:cubicBezTo>
                    <a:pt x="1493" y="1997"/>
                    <a:pt x="1526" y="2032"/>
                    <a:pt x="1584" y="2045"/>
                  </a:cubicBezTo>
                  <a:cubicBezTo>
                    <a:pt x="1584" y="2044"/>
                    <a:pt x="1584" y="2044"/>
                    <a:pt x="1584" y="2044"/>
                  </a:cubicBezTo>
                  <a:cubicBezTo>
                    <a:pt x="1551" y="2009"/>
                    <a:pt x="1518" y="1974"/>
                    <a:pt x="1486" y="1940"/>
                  </a:cubicBezTo>
                  <a:lnTo>
                    <a:pt x="1486" y="1940"/>
                  </a:lnTo>
                  <a:cubicBezTo>
                    <a:pt x="1522" y="1972"/>
                    <a:pt x="1559" y="2004"/>
                    <a:pt x="1584" y="2044"/>
                  </a:cubicBezTo>
                  <a:cubicBezTo>
                    <a:pt x="1627" y="2072"/>
                    <a:pt x="1663" y="2105"/>
                    <a:pt x="1689" y="2148"/>
                  </a:cubicBezTo>
                  <a:cubicBezTo>
                    <a:pt x="1689" y="2148"/>
                    <a:pt x="1688" y="2148"/>
                    <a:pt x="1688" y="2147"/>
                  </a:cubicBezTo>
                  <a:cubicBezTo>
                    <a:pt x="1654" y="2113"/>
                    <a:pt x="1620" y="2079"/>
                    <a:pt x="1584" y="2045"/>
                  </a:cubicBezTo>
                  <a:lnTo>
                    <a:pt x="1584" y="2045"/>
                  </a:lnTo>
                  <a:cubicBezTo>
                    <a:pt x="1593" y="2104"/>
                    <a:pt x="1628" y="2139"/>
                    <a:pt x="1688" y="2148"/>
                  </a:cubicBezTo>
                  <a:cubicBezTo>
                    <a:pt x="1699" y="2207"/>
                    <a:pt x="1734" y="2241"/>
                    <a:pt x="1795" y="2248"/>
                  </a:cubicBezTo>
                  <a:cubicBezTo>
                    <a:pt x="1760" y="2215"/>
                    <a:pt x="1725" y="2182"/>
                    <a:pt x="1690" y="2149"/>
                  </a:cubicBezTo>
                  <a:cubicBezTo>
                    <a:pt x="1690" y="2149"/>
                    <a:pt x="1689" y="2148"/>
                    <a:pt x="1689" y="2148"/>
                  </a:cubicBezTo>
                  <a:lnTo>
                    <a:pt x="1689" y="2148"/>
                  </a:lnTo>
                  <a:cubicBezTo>
                    <a:pt x="1733" y="2173"/>
                    <a:pt x="1767" y="2208"/>
                    <a:pt x="1795" y="2248"/>
                  </a:cubicBezTo>
                  <a:cubicBezTo>
                    <a:pt x="1807" y="2305"/>
                    <a:pt x="1840" y="2339"/>
                    <a:pt x="1902" y="2339"/>
                  </a:cubicBezTo>
                  <a:cubicBezTo>
                    <a:pt x="1903" y="2339"/>
                    <a:pt x="1904" y="2339"/>
                    <a:pt x="1905" y="2339"/>
                  </a:cubicBezTo>
                  <a:lnTo>
                    <a:pt x="1914" y="2345"/>
                  </a:lnTo>
                  <a:cubicBezTo>
                    <a:pt x="1950" y="2427"/>
                    <a:pt x="2017" y="2465"/>
                    <a:pt x="2104" y="2475"/>
                  </a:cubicBezTo>
                  <a:cubicBezTo>
                    <a:pt x="2140" y="2514"/>
                    <a:pt x="2181" y="2540"/>
                    <a:pt x="2219" y="2540"/>
                  </a:cubicBezTo>
                  <a:cubicBezTo>
                    <a:pt x="2251" y="2540"/>
                    <a:pt x="2281" y="2522"/>
                    <a:pt x="2305" y="2481"/>
                  </a:cubicBezTo>
                  <a:cubicBezTo>
                    <a:pt x="2374" y="2359"/>
                    <a:pt x="2382" y="2229"/>
                    <a:pt x="2246" y="2132"/>
                  </a:cubicBezTo>
                  <a:cubicBezTo>
                    <a:pt x="2176" y="1966"/>
                    <a:pt x="2078" y="1822"/>
                    <a:pt x="1924" y="1719"/>
                  </a:cubicBezTo>
                  <a:cubicBezTo>
                    <a:pt x="1917" y="1660"/>
                    <a:pt x="1888" y="1618"/>
                    <a:pt x="1828" y="1601"/>
                  </a:cubicBezTo>
                  <a:cubicBezTo>
                    <a:pt x="1424" y="1003"/>
                    <a:pt x="847" y="568"/>
                    <a:pt x="319" y="89"/>
                  </a:cubicBezTo>
                  <a:cubicBezTo>
                    <a:pt x="282" y="55"/>
                    <a:pt x="231" y="34"/>
                    <a:pt x="183" y="15"/>
                  </a:cubicBezTo>
                  <a:cubicBezTo>
                    <a:pt x="158" y="5"/>
                    <a:pt x="135" y="0"/>
                    <a:pt x="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7108668" y="1306195"/>
              <a:ext cx="35" cy="35"/>
            </a:xfrm>
            <a:custGeom>
              <a:avLst/>
              <a:gdLst/>
              <a:ahLst/>
              <a:cxnLst/>
              <a:rect l="l" t="t" r="r" b="b"/>
              <a:pathLst>
                <a:path w="1" h="1" extrusionOk="0">
                  <a:moveTo>
                    <a:pt x="1" y="1"/>
                  </a:moveTo>
                  <a:cubicBezTo>
                    <a:pt x="1" y="1"/>
                    <a:pt x="1" y="1"/>
                    <a:pt x="1" y="1"/>
                  </a:cubicBezTo>
                  <a:lnTo>
                    <a:pt x="1"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6227106" y="1053135"/>
              <a:ext cx="33339" cy="33339"/>
            </a:xfrm>
            <a:custGeom>
              <a:avLst/>
              <a:gdLst/>
              <a:ahLst/>
              <a:cxnLst/>
              <a:rect l="l" t="t" r="r" b="b"/>
              <a:pathLst>
                <a:path w="957" h="957" extrusionOk="0">
                  <a:moveTo>
                    <a:pt x="479" y="0"/>
                  </a:moveTo>
                  <a:cubicBezTo>
                    <a:pt x="214" y="0"/>
                    <a:pt x="1" y="214"/>
                    <a:pt x="1" y="478"/>
                  </a:cubicBezTo>
                  <a:cubicBezTo>
                    <a:pt x="1" y="743"/>
                    <a:pt x="214" y="956"/>
                    <a:pt x="479" y="956"/>
                  </a:cubicBezTo>
                  <a:cubicBezTo>
                    <a:pt x="743" y="956"/>
                    <a:pt x="957" y="743"/>
                    <a:pt x="957" y="478"/>
                  </a:cubicBezTo>
                  <a:cubicBezTo>
                    <a:pt x="957" y="214"/>
                    <a:pt x="743" y="0"/>
                    <a:pt x="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6398747" y="791932"/>
              <a:ext cx="27731" cy="27731"/>
            </a:xfrm>
            <a:custGeom>
              <a:avLst/>
              <a:gdLst/>
              <a:ahLst/>
              <a:cxnLst/>
              <a:rect l="l" t="t" r="r" b="b"/>
              <a:pathLst>
                <a:path w="796" h="796" extrusionOk="0">
                  <a:moveTo>
                    <a:pt x="398" y="1"/>
                  </a:moveTo>
                  <a:cubicBezTo>
                    <a:pt x="178" y="1"/>
                    <a:pt x="0" y="178"/>
                    <a:pt x="0" y="398"/>
                  </a:cubicBezTo>
                  <a:cubicBezTo>
                    <a:pt x="0" y="617"/>
                    <a:pt x="178" y="796"/>
                    <a:pt x="398" y="796"/>
                  </a:cubicBezTo>
                  <a:cubicBezTo>
                    <a:pt x="618" y="796"/>
                    <a:pt x="795" y="617"/>
                    <a:pt x="795" y="398"/>
                  </a:cubicBezTo>
                  <a:cubicBezTo>
                    <a:pt x="795" y="178"/>
                    <a:pt x="618"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7306125" y="1408818"/>
              <a:ext cx="44836" cy="44801"/>
            </a:xfrm>
            <a:custGeom>
              <a:avLst/>
              <a:gdLst/>
              <a:ahLst/>
              <a:cxnLst/>
              <a:rect l="l" t="t" r="r" b="b"/>
              <a:pathLst>
                <a:path w="1287" h="1286" extrusionOk="0">
                  <a:moveTo>
                    <a:pt x="644" y="0"/>
                  </a:moveTo>
                  <a:cubicBezTo>
                    <a:pt x="289" y="0"/>
                    <a:pt x="1" y="288"/>
                    <a:pt x="1" y="644"/>
                  </a:cubicBezTo>
                  <a:cubicBezTo>
                    <a:pt x="1" y="999"/>
                    <a:pt x="289" y="1286"/>
                    <a:pt x="644" y="1286"/>
                  </a:cubicBezTo>
                  <a:cubicBezTo>
                    <a:pt x="999" y="1286"/>
                    <a:pt x="1286" y="999"/>
                    <a:pt x="1286" y="644"/>
                  </a:cubicBezTo>
                  <a:cubicBezTo>
                    <a:pt x="1286" y="288"/>
                    <a:pt x="999"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35"/>
          <p:cNvGrpSpPr/>
          <p:nvPr/>
        </p:nvGrpSpPr>
        <p:grpSpPr>
          <a:xfrm>
            <a:off x="5797473" y="1638649"/>
            <a:ext cx="712074" cy="527899"/>
            <a:chOff x="6227106" y="736775"/>
            <a:chExt cx="1123854" cy="833175"/>
          </a:xfrm>
        </p:grpSpPr>
        <p:sp>
          <p:nvSpPr>
            <p:cNvPr id="399" name="Google Shape;399;p35"/>
            <p:cNvSpPr/>
            <p:nvPr/>
          </p:nvSpPr>
          <p:spPr>
            <a:xfrm>
              <a:off x="6965312" y="1170677"/>
              <a:ext cx="182270" cy="43303"/>
            </a:xfrm>
            <a:custGeom>
              <a:avLst/>
              <a:gdLst/>
              <a:ahLst/>
              <a:cxnLst/>
              <a:rect l="l" t="t" r="r" b="b"/>
              <a:pathLst>
                <a:path w="5232" h="1243" extrusionOk="0">
                  <a:moveTo>
                    <a:pt x="340" y="1"/>
                  </a:moveTo>
                  <a:cubicBezTo>
                    <a:pt x="237" y="1"/>
                    <a:pt x="125" y="14"/>
                    <a:pt x="0" y="50"/>
                  </a:cubicBezTo>
                  <a:cubicBezTo>
                    <a:pt x="221" y="225"/>
                    <a:pt x="393" y="316"/>
                    <a:pt x="603" y="316"/>
                  </a:cubicBezTo>
                  <a:cubicBezTo>
                    <a:pt x="618" y="316"/>
                    <a:pt x="633" y="315"/>
                    <a:pt x="647" y="314"/>
                  </a:cubicBezTo>
                  <a:cubicBezTo>
                    <a:pt x="759" y="406"/>
                    <a:pt x="902" y="422"/>
                    <a:pt x="1036" y="457"/>
                  </a:cubicBezTo>
                  <a:cubicBezTo>
                    <a:pt x="2265" y="776"/>
                    <a:pt x="3526" y="956"/>
                    <a:pt x="4770" y="1210"/>
                  </a:cubicBezTo>
                  <a:cubicBezTo>
                    <a:pt x="4851" y="1226"/>
                    <a:pt x="4935" y="1243"/>
                    <a:pt x="5019" y="1243"/>
                  </a:cubicBezTo>
                  <a:cubicBezTo>
                    <a:pt x="5090" y="1243"/>
                    <a:pt x="5162" y="1231"/>
                    <a:pt x="5232" y="1197"/>
                  </a:cubicBezTo>
                  <a:cubicBezTo>
                    <a:pt x="5147" y="883"/>
                    <a:pt x="5150" y="873"/>
                    <a:pt x="4920" y="821"/>
                  </a:cubicBezTo>
                  <a:cubicBezTo>
                    <a:pt x="4632" y="757"/>
                    <a:pt x="4337" y="715"/>
                    <a:pt x="4048" y="656"/>
                  </a:cubicBezTo>
                  <a:cubicBezTo>
                    <a:pt x="2991" y="445"/>
                    <a:pt x="1934" y="235"/>
                    <a:pt x="864" y="92"/>
                  </a:cubicBezTo>
                  <a:cubicBezTo>
                    <a:pt x="810" y="71"/>
                    <a:pt x="752" y="51"/>
                    <a:pt x="698" y="50"/>
                  </a:cubicBezTo>
                  <a:cubicBezTo>
                    <a:pt x="586" y="22"/>
                    <a:pt x="470" y="1"/>
                    <a:pt x="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6599310" y="1246239"/>
              <a:ext cx="143740" cy="148025"/>
            </a:xfrm>
            <a:custGeom>
              <a:avLst/>
              <a:gdLst/>
              <a:ahLst/>
              <a:cxnLst/>
              <a:rect l="l" t="t" r="r" b="b"/>
              <a:pathLst>
                <a:path w="4126" h="4249" extrusionOk="0">
                  <a:moveTo>
                    <a:pt x="3981" y="1"/>
                  </a:moveTo>
                  <a:cubicBezTo>
                    <a:pt x="3930" y="1"/>
                    <a:pt x="3884" y="38"/>
                    <a:pt x="3838" y="70"/>
                  </a:cubicBezTo>
                  <a:cubicBezTo>
                    <a:pt x="3386" y="391"/>
                    <a:pt x="3008" y="788"/>
                    <a:pt x="2628" y="1182"/>
                  </a:cubicBezTo>
                  <a:cubicBezTo>
                    <a:pt x="2566" y="1196"/>
                    <a:pt x="2525" y="1229"/>
                    <a:pt x="2512" y="1290"/>
                  </a:cubicBezTo>
                  <a:cubicBezTo>
                    <a:pt x="2453" y="1303"/>
                    <a:pt x="2420" y="1340"/>
                    <a:pt x="2409" y="1397"/>
                  </a:cubicBezTo>
                  <a:cubicBezTo>
                    <a:pt x="2350" y="1409"/>
                    <a:pt x="2318" y="1447"/>
                    <a:pt x="2309" y="1506"/>
                  </a:cubicBezTo>
                  <a:cubicBezTo>
                    <a:pt x="2134" y="1605"/>
                    <a:pt x="1994" y="1739"/>
                    <a:pt x="1896" y="1913"/>
                  </a:cubicBezTo>
                  <a:cubicBezTo>
                    <a:pt x="1832" y="1924"/>
                    <a:pt x="1798" y="1960"/>
                    <a:pt x="1791" y="2023"/>
                  </a:cubicBezTo>
                  <a:cubicBezTo>
                    <a:pt x="1791" y="2023"/>
                    <a:pt x="1791" y="2022"/>
                    <a:pt x="1791" y="2022"/>
                  </a:cubicBezTo>
                  <a:cubicBezTo>
                    <a:pt x="1204" y="2527"/>
                    <a:pt x="719" y="3121"/>
                    <a:pt x="242" y="3721"/>
                  </a:cubicBezTo>
                  <a:cubicBezTo>
                    <a:pt x="157" y="3827"/>
                    <a:pt x="1" y="3954"/>
                    <a:pt x="206" y="4099"/>
                  </a:cubicBezTo>
                  <a:cubicBezTo>
                    <a:pt x="225" y="4154"/>
                    <a:pt x="264" y="4182"/>
                    <a:pt x="324" y="4182"/>
                  </a:cubicBezTo>
                  <a:cubicBezTo>
                    <a:pt x="395" y="4229"/>
                    <a:pt x="457" y="4248"/>
                    <a:pt x="512" y="4248"/>
                  </a:cubicBezTo>
                  <a:cubicBezTo>
                    <a:pt x="675" y="4248"/>
                    <a:pt x="775" y="4079"/>
                    <a:pt x="881" y="3974"/>
                  </a:cubicBezTo>
                  <a:cubicBezTo>
                    <a:pt x="1571" y="3293"/>
                    <a:pt x="2182" y="2545"/>
                    <a:pt x="2788" y="1795"/>
                  </a:cubicBezTo>
                  <a:cubicBezTo>
                    <a:pt x="3058" y="1462"/>
                    <a:pt x="3424" y="1208"/>
                    <a:pt x="3617" y="814"/>
                  </a:cubicBezTo>
                  <a:cubicBezTo>
                    <a:pt x="3838" y="668"/>
                    <a:pt x="4006" y="483"/>
                    <a:pt x="4077" y="224"/>
                  </a:cubicBezTo>
                  <a:cubicBezTo>
                    <a:pt x="4095" y="157"/>
                    <a:pt x="4125" y="93"/>
                    <a:pt x="4065" y="38"/>
                  </a:cubicBezTo>
                  <a:cubicBezTo>
                    <a:pt x="4036" y="11"/>
                    <a:pt x="4008" y="1"/>
                    <a:pt x="39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6957822" y="937195"/>
              <a:ext cx="240170" cy="142520"/>
            </a:xfrm>
            <a:custGeom>
              <a:avLst/>
              <a:gdLst/>
              <a:ahLst/>
              <a:cxnLst/>
              <a:rect l="l" t="t" r="r" b="b"/>
              <a:pathLst>
                <a:path w="6894" h="4091" extrusionOk="0">
                  <a:moveTo>
                    <a:pt x="6605" y="0"/>
                  </a:moveTo>
                  <a:cubicBezTo>
                    <a:pt x="6583" y="0"/>
                    <a:pt x="6561" y="16"/>
                    <a:pt x="6542" y="52"/>
                  </a:cubicBezTo>
                  <a:lnTo>
                    <a:pt x="6535" y="55"/>
                  </a:lnTo>
                  <a:cubicBezTo>
                    <a:pt x="6385" y="60"/>
                    <a:pt x="6266" y="116"/>
                    <a:pt x="6189" y="245"/>
                  </a:cubicBezTo>
                  <a:cubicBezTo>
                    <a:pt x="5493" y="540"/>
                    <a:pt x="4862" y="952"/>
                    <a:pt x="4199" y="1306"/>
                  </a:cubicBezTo>
                  <a:cubicBezTo>
                    <a:pt x="3766" y="1538"/>
                    <a:pt x="3301" y="1736"/>
                    <a:pt x="2940" y="2085"/>
                  </a:cubicBezTo>
                  <a:cubicBezTo>
                    <a:pt x="2858" y="2086"/>
                    <a:pt x="2785" y="2105"/>
                    <a:pt x="2748" y="2188"/>
                  </a:cubicBezTo>
                  <a:cubicBezTo>
                    <a:pt x="2663" y="2198"/>
                    <a:pt x="2578" y="2209"/>
                    <a:pt x="2543" y="2303"/>
                  </a:cubicBezTo>
                  <a:lnTo>
                    <a:pt x="2542" y="2303"/>
                  </a:lnTo>
                  <a:cubicBezTo>
                    <a:pt x="2397" y="2312"/>
                    <a:pt x="2288" y="2385"/>
                    <a:pt x="2202" y="2494"/>
                  </a:cubicBezTo>
                  <a:cubicBezTo>
                    <a:pt x="1479" y="2835"/>
                    <a:pt x="861" y="3335"/>
                    <a:pt x="192" y="3756"/>
                  </a:cubicBezTo>
                  <a:cubicBezTo>
                    <a:pt x="150" y="3784"/>
                    <a:pt x="104" y="3816"/>
                    <a:pt x="76" y="3856"/>
                  </a:cubicBezTo>
                  <a:cubicBezTo>
                    <a:pt x="0" y="3968"/>
                    <a:pt x="39" y="4043"/>
                    <a:pt x="168" y="4078"/>
                  </a:cubicBezTo>
                  <a:cubicBezTo>
                    <a:pt x="201" y="4087"/>
                    <a:pt x="233" y="4091"/>
                    <a:pt x="264" y="4091"/>
                  </a:cubicBezTo>
                  <a:cubicBezTo>
                    <a:pt x="355" y="4091"/>
                    <a:pt x="438" y="4058"/>
                    <a:pt x="517" y="4013"/>
                  </a:cubicBezTo>
                  <a:cubicBezTo>
                    <a:pt x="846" y="3826"/>
                    <a:pt x="1171" y="3634"/>
                    <a:pt x="1497" y="3444"/>
                  </a:cubicBezTo>
                  <a:cubicBezTo>
                    <a:pt x="1680" y="3435"/>
                    <a:pt x="1820" y="3324"/>
                    <a:pt x="1970" y="3246"/>
                  </a:cubicBezTo>
                  <a:cubicBezTo>
                    <a:pt x="2951" y="2737"/>
                    <a:pt x="3896" y="2164"/>
                    <a:pt x="4896" y="1687"/>
                  </a:cubicBezTo>
                  <a:cubicBezTo>
                    <a:pt x="5406" y="1443"/>
                    <a:pt x="5904" y="1163"/>
                    <a:pt x="6340" y="796"/>
                  </a:cubicBezTo>
                  <a:cubicBezTo>
                    <a:pt x="6538" y="749"/>
                    <a:pt x="6645" y="591"/>
                    <a:pt x="6767" y="457"/>
                  </a:cubicBezTo>
                  <a:cubicBezTo>
                    <a:pt x="6869" y="345"/>
                    <a:pt x="6893" y="223"/>
                    <a:pt x="6764" y="107"/>
                  </a:cubicBezTo>
                  <a:cubicBezTo>
                    <a:pt x="6757" y="64"/>
                    <a:pt x="6737" y="37"/>
                    <a:pt x="6697" y="37"/>
                  </a:cubicBezTo>
                  <a:cubicBezTo>
                    <a:pt x="6689" y="37"/>
                    <a:pt x="6682" y="38"/>
                    <a:pt x="6673" y="40"/>
                  </a:cubicBezTo>
                  <a:cubicBezTo>
                    <a:pt x="6650" y="14"/>
                    <a:pt x="6627" y="0"/>
                    <a:pt x="6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6672364" y="967086"/>
              <a:ext cx="89393" cy="95699"/>
            </a:xfrm>
            <a:custGeom>
              <a:avLst/>
              <a:gdLst/>
              <a:ahLst/>
              <a:cxnLst/>
              <a:rect l="l" t="t" r="r" b="b"/>
              <a:pathLst>
                <a:path w="2566" h="2747" extrusionOk="0">
                  <a:moveTo>
                    <a:pt x="241" y="0"/>
                  </a:moveTo>
                  <a:cubicBezTo>
                    <a:pt x="211" y="0"/>
                    <a:pt x="179" y="10"/>
                    <a:pt x="146" y="36"/>
                  </a:cubicBezTo>
                  <a:cubicBezTo>
                    <a:pt x="44" y="115"/>
                    <a:pt x="1" y="231"/>
                    <a:pt x="75" y="352"/>
                  </a:cubicBezTo>
                  <a:cubicBezTo>
                    <a:pt x="154" y="482"/>
                    <a:pt x="246" y="605"/>
                    <a:pt x="333" y="731"/>
                  </a:cubicBezTo>
                  <a:cubicBezTo>
                    <a:pt x="368" y="760"/>
                    <a:pt x="396" y="794"/>
                    <a:pt x="418" y="834"/>
                  </a:cubicBezTo>
                  <a:cubicBezTo>
                    <a:pt x="449" y="845"/>
                    <a:pt x="463" y="867"/>
                    <a:pt x="460" y="900"/>
                  </a:cubicBezTo>
                  <a:cubicBezTo>
                    <a:pt x="672" y="1037"/>
                    <a:pt x="828" y="1226"/>
                    <a:pt x="972" y="1427"/>
                  </a:cubicBezTo>
                  <a:cubicBezTo>
                    <a:pt x="1279" y="1716"/>
                    <a:pt x="1567" y="2020"/>
                    <a:pt x="1808" y="2364"/>
                  </a:cubicBezTo>
                  <a:cubicBezTo>
                    <a:pt x="1928" y="2462"/>
                    <a:pt x="2043" y="2566"/>
                    <a:pt x="2170" y="2654"/>
                  </a:cubicBezTo>
                  <a:cubicBezTo>
                    <a:pt x="2226" y="2694"/>
                    <a:pt x="2292" y="2747"/>
                    <a:pt x="2362" y="2747"/>
                  </a:cubicBezTo>
                  <a:cubicBezTo>
                    <a:pt x="2391" y="2747"/>
                    <a:pt x="2421" y="2738"/>
                    <a:pt x="2451" y="2715"/>
                  </a:cubicBezTo>
                  <a:cubicBezTo>
                    <a:pt x="2565" y="2629"/>
                    <a:pt x="2559" y="2508"/>
                    <a:pt x="2484" y="2396"/>
                  </a:cubicBezTo>
                  <a:cubicBezTo>
                    <a:pt x="2407" y="2282"/>
                    <a:pt x="2326" y="2172"/>
                    <a:pt x="2236" y="2069"/>
                  </a:cubicBezTo>
                  <a:cubicBezTo>
                    <a:pt x="1866" y="1640"/>
                    <a:pt x="1499" y="1209"/>
                    <a:pt x="1118" y="790"/>
                  </a:cubicBezTo>
                  <a:cubicBezTo>
                    <a:pt x="899" y="548"/>
                    <a:pt x="655" y="327"/>
                    <a:pt x="420" y="100"/>
                  </a:cubicBezTo>
                  <a:cubicBezTo>
                    <a:pt x="369" y="51"/>
                    <a:pt x="308" y="0"/>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6981442" y="1138313"/>
              <a:ext cx="275321" cy="21808"/>
            </a:xfrm>
            <a:custGeom>
              <a:avLst/>
              <a:gdLst/>
              <a:ahLst/>
              <a:cxnLst/>
              <a:rect l="l" t="t" r="r" b="b"/>
              <a:pathLst>
                <a:path w="7903" h="626" extrusionOk="0">
                  <a:moveTo>
                    <a:pt x="7591" y="1"/>
                  </a:moveTo>
                  <a:cubicBezTo>
                    <a:pt x="7527" y="1"/>
                    <a:pt x="7460" y="12"/>
                    <a:pt x="7398" y="12"/>
                  </a:cubicBezTo>
                  <a:cubicBezTo>
                    <a:pt x="7371" y="12"/>
                    <a:pt x="7343" y="12"/>
                    <a:pt x="7315" y="12"/>
                  </a:cubicBezTo>
                  <a:cubicBezTo>
                    <a:pt x="7182" y="12"/>
                    <a:pt x="7050" y="11"/>
                    <a:pt x="6917" y="11"/>
                  </a:cubicBezTo>
                  <a:cubicBezTo>
                    <a:pt x="6556" y="11"/>
                    <a:pt x="6194" y="15"/>
                    <a:pt x="5835" y="44"/>
                  </a:cubicBezTo>
                  <a:cubicBezTo>
                    <a:pt x="5162" y="97"/>
                    <a:pt x="4481" y="64"/>
                    <a:pt x="3816" y="204"/>
                  </a:cubicBezTo>
                  <a:lnTo>
                    <a:pt x="3815" y="204"/>
                  </a:lnTo>
                  <a:cubicBezTo>
                    <a:pt x="3733" y="194"/>
                    <a:pt x="3653" y="189"/>
                    <a:pt x="3572" y="189"/>
                  </a:cubicBezTo>
                  <a:cubicBezTo>
                    <a:pt x="3458" y="189"/>
                    <a:pt x="3345" y="199"/>
                    <a:pt x="3232" y="221"/>
                  </a:cubicBezTo>
                  <a:cubicBezTo>
                    <a:pt x="3062" y="221"/>
                    <a:pt x="2891" y="222"/>
                    <a:pt x="2720" y="222"/>
                  </a:cubicBezTo>
                  <a:cubicBezTo>
                    <a:pt x="2533" y="222"/>
                    <a:pt x="2347" y="221"/>
                    <a:pt x="2160" y="221"/>
                  </a:cubicBezTo>
                  <a:cubicBezTo>
                    <a:pt x="1593" y="221"/>
                    <a:pt x="1025" y="222"/>
                    <a:pt x="458" y="226"/>
                  </a:cubicBezTo>
                  <a:cubicBezTo>
                    <a:pt x="457" y="226"/>
                    <a:pt x="456" y="226"/>
                    <a:pt x="455" y="226"/>
                  </a:cubicBezTo>
                  <a:cubicBezTo>
                    <a:pt x="380" y="226"/>
                    <a:pt x="282" y="206"/>
                    <a:pt x="198" y="206"/>
                  </a:cubicBezTo>
                  <a:cubicBezTo>
                    <a:pt x="103" y="206"/>
                    <a:pt x="25" y="232"/>
                    <a:pt x="17" y="343"/>
                  </a:cubicBezTo>
                  <a:cubicBezTo>
                    <a:pt x="1" y="554"/>
                    <a:pt x="279" y="493"/>
                    <a:pt x="438" y="529"/>
                  </a:cubicBezTo>
                  <a:cubicBezTo>
                    <a:pt x="442" y="530"/>
                    <a:pt x="446" y="530"/>
                    <a:pt x="450" y="530"/>
                  </a:cubicBezTo>
                  <a:cubicBezTo>
                    <a:pt x="463" y="530"/>
                    <a:pt x="477" y="527"/>
                    <a:pt x="490" y="526"/>
                  </a:cubicBezTo>
                  <a:lnTo>
                    <a:pt x="502" y="529"/>
                  </a:lnTo>
                  <a:cubicBezTo>
                    <a:pt x="610" y="609"/>
                    <a:pt x="729" y="625"/>
                    <a:pt x="850" y="625"/>
                  </a:cubicBezTo>
                  <a:cubicBezTo>
                    <a:pt x="920" y="625"/>
                    <a:pt x="990" y="620"/>
                    <a:pt x="1059" y="618"/>
                  </a:cubicBezTo>
                  <a:cubicBezTo>
                    <a:pt x="1432" y="607"/>
                    <a:pt x="1806" y="604"/>
                    <a:pt x="2180" y="604"/>
                  </a:cubicBezTo>
                  <a:cubicBezTo>
                    <a:pt x="2865" y="604"/>
                    <a:pt x="3550" y="615"/>
                    <a:pt x="4235" y="615"/>
                  </a:cubicBezTo>
                  <a:cubicBezTo>
                    <a:pt x="5167" y="615"/>
                    <a:pt x="6099" y="595"/>
                    <a:pt x="7030" y="497"/>
                  </a:cubicBezTo>
                  <a:cubicBezTo>
                    <a:pt x="7311" y="468"/>
                    <a:pt x="7617" y="522"/>
                    <a:pt x="7862" y="318"/>
                  </a:cubicBezTo>
                  <a:cubicBezTo>
                    <a:pt x="7902" y="242"/>
                    <a:pt x="7873" y="177"/>
                    <a:pt x="7825" y="116"/>
                  </a:cubicBezTo>
                  <a:cubicBezTo>
                    <a:pt x="7762" y="21"/>
                    <a:pt x="7679" y="1"/>
                    <a:pt x="7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6809902" y="1292504"/>
              <a:ext cx="28358" cy="277446"/>
            </a:xfrm>
            <a:custGeom>
              <a:avLst/>
              <a:gdLst/>
              <a:ahLst/>
              <a:cxnLst/>
              <a:rect l="l" t="t" r="r" b="b"/>
              <a:pathLst>
                <a:path w="814" h="7964" extrusionOk="0">
                  <a:moveTo>
                    <a:pt x="471" y="1"/>
                  </a:moveTo>
                  <a:cubicBezTo>
                    <a:pt x="400" y="641"/>
                    <a:pt x="332" y="1272"/>
                    <a:pt x="263" y="1902"/>
                  </a:cubicBezTo>
                  <a:cubicBezTo>
                    <a:pt x="263" y="1902"/>
                    <a:pt x="263" y="1902"/>
                    <a:pt x="263" y="1903"/>
                  </a:cubicBezTo>
                  <a:cubicBezTo>
                    <a:pt x="136" y="2232"/>
                    <a:pt x="145" y="2576"/>
                    <a:pt x="148" y="2918"/>
                  </a:cubicBezTo>
                  <a:cubicBezTo>
                    <a:pt x="55" y="3057"/>
                    <a:pt x="82" y="3215"/>
                    <a:pt x="74" y="3364"/>
                  </a:cubicBezTo>
                  <a:cubicBezTo>
                    <a:pt x="1" y="4710"/>
                    <a:pt x="87" y="6051"/>
                    <a:pt x="160" y="7393"/>
                  </a:cubicBezTo>
                  <a:cubicBezTo>
                    <a:pt x="167" y="7525"/>
                    <a:pt x="152" y="7670"/>
                    <a:pt x="266" y="7776"/>
                  </a:cubicBezTo>
                  <a:cubicBezTo>
                    <a:pt x="263" y="7837"/>
                    <a:pt x="294" y="7869"/>
                    <a:pt x="355" y="7876"/>
                  </a:cubicBezTo>
                  <a:cubicBezTo>
                    <a:pt x="421" y="7935"/>
                    <a:pt x="474" y="7964"/>
                    <a:pt x="513" y="7964"/>
                  </a:cubicBezTo>
                  <a:cubicBezTo>
                    <a:pt x="572" y="7964"/>
                    <a:pt x="602" y="7899"/>
                    <a:pt x="604" y="7774"/>
                  </a:cubicBezTo>
                  <a:cubicBezTo>
                    <a:pt x="672" y="7685"/>
                    <a:pt x="656" y="7581"/>
                    <a:pt x="658" y="7481"/>
                  </a:cubicBezTo>
                  <a:cubicBezTo>
                    <a:pt x="709" y="5338"/>
                    <a:pt x="761" y="3196"/>
                    <a:pt x="808" y="1054"/>
                  </a:cubicBezTo>
                  <a:cubicBezTo>
                    <a:pt x="813" y="816"/>
                    <a:pt x="804" y="578"/>
                    <a:pt x="711" y="353"/>
                  </a:cubicBezTo>
                  <a:cubicBezTo>
                    <a:pt x="711" y="353"/>
                    <a:pt x="711" y="353"/>
                    <a:pt x="711" y="352"/>
                  </a:cubicBezTo>
                  <a:cubicBezTo>
                    <a:pt x="694" y="208"/>
                    <a:pt x="716" y="42"/>
                    <a:pt x="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6869997" y="1271113"/>
              <a:ext cx="78175" cy="191676"/>
            </a:xfrm>
            <a:custGeom>
              <a:avLst/>
              <a:gdLst/>
              <a:ahLst/>
              <a:cxnLst/>
              <a:rect l="l" t="t" r="r" b="b"/>
              <a:pathLst>
                <a:path w="2244" h="5502" extrusionOk="0">
                  <a:moveTo>
                    <a:pt x="173" y="1"/>
                  </a:moveTo>
                  <a:cubicBezTo>
                    <a:pt x="165" y="1"/>
                    <a:pt x="157" y="1"/>
                    <a:pt x="149" y="2"/>
                  </a:cubicBezTo>
                  <a:cubicBezTo>
                    <a:pt x="0" y="18"/>
                    <a:pt x="23" y="180"/>
                    <a:pt x="62" y="291"/>
                  </a:cubicBezTo>
                  <a:cubicBezTo>
                    <a:pt x="122" y="462"/>
                    <a:pt x="84" y="662"/>
                    <a:pt x="224" y="808"/>
                  </a:cubicBezTo>
                  <a:cubicBezTo>
                    <a:pt x="368" y="1215"/>
                    <a:pt x="510" y="1623"/>
                    <a:pt x="653" y="2031"/>
                  </a:cubicBezTo>
                  <a:cubicBezTo>
                    <a:pt x="639" y="2149"/>
                    <a:pt x="648" y="2260"/>
                    <a:pt x="744" y="2347"/>
                  </a:cubicBezTo>
                  <a:cubicBezTo>
                    <a:pt x="909" y="3307"/>
                    <a:pt x="1338" y="4168"/>
                    <a:pt x="1795" y="5019"/>
                  </a:cubicBezTo>
                  <a:cubicBezTo>
                    <a:pt x="1826" y="5130"/>
                    <a:pt x="1856" y="5240"/>
                    <a:pt x="1889" y="5351"/>
                  </a:cubicBezTo>
                  <a:cubicBezTo>
                    <a:pt x="1910" y="5421"/>
                    <a:pt x="1929" y="5502"/>
                    <a:pt x="2014" y="5502"/>
                  </a:cubicBezTo>
                  <a:cubicBezTo>
                    <a:pt x="2024" y="5502"/>
                    <a:pt x="2035" y="5501"/>
                    <a:pt x="2047" y="5498"/>
                  </a:cubicBezTo>
                  <a:cubicBezTo>
                    <a:pt x="2135" y="5480"/>
                    <a:pt x="2192" y="5402"/>
                    <a:pt x="2207" y="5324"/>
                  </a:cubicBezTo>
                  <a:cubicBezTo>
                    <a:pt x="2244" y="5140"/>
                    <a:pt x="2195" y="4964"/>
                    <a:pt x="2123" y="4794"/>
                  </a:cubicBezTo>
                  <a:cubicBezTo>
                    <a:pt x="1959" y="3604"/>
                    <a:pt x="1423" y="2547"/>
                    <a:pt x="875" y="1494"/>
                  </a:cubicBezTo>
                  <a:cubicBezTo>
                    <a:pt x="764" y="1114"/>
                    <a:pt x="621" y="748"/>
                    <a:pt x="426" y="400"/>
                  </a:cubicBezTo>
                  <a:cubicBezTo>
                    <a:pt x="433" y="337"/>
                    <a:pt x="408" y="297"/>
                    <a:pt x="341" y="285"/>
                  </a:cubicBezTo>
                  <a:lnTo>
                    <a:pt x="341" y="284"/>
                  </a:lnTo>
                  <a:cubicBezTo>
                    <a:pt x="345" y="151"/>
                    <a:pt x="317"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6908527" y="996524"/>
              <a:ext cx="101168" cy="84551"/>
            </a:xfrm>
            <a:custGeom>
              <a:avLst/>
              <a:gdLst/>
              <a:ahLst/>
              <a:cxnLst/>
              <a:rect l="l" t="t" r="r" b="b"/>
              <a:pathLst>
                <a:path w="2904" h="2427" extrusionOk="0">
                  <a:moveTo>
                    <a:pt x="2639" y="0"/>
                  </a:moveTo>
                  <a:cubicBezTo>
                    <a:pt x="2620" y="0"/>
                    <a:pt x="2600" y="5"/>
                    <a:pt x="2580" y="14"/>
                  </a:cubicBezTo>
                  <a:cubicBezTo>
                    <a:pt x="2473" y="64"/>
                    <a:pt x="2373" y="139"/>
                    <a:pt x="2283" y="216"/>
                  </a:cubicBezTo>
                  <a:cubicBezTo>
                    <a:pt x="1914" y="530"/>
                    <a:pt x="1533" y="831"/>
                    <a:pt x="1190" y="1170"/>
                  </a:cubicBezTo>
                  <a:cubicBezTo>
                    <a:pt x="804" y="1552"/>
                    <a:pt x="365" y="1893"/>
                    <a:pt x="1" y="2424"/>
                  </a:cubicBezTo>
                  <a:cubicBezTo>
                    <a:pt x="30" y="2425"/>
                    <a:pt x="58" y="2426"/>
                    <a:pt x="85" y="2426"/>
                  </a:cubicBezTo>
                  <a:cubicBezTo>
                    <a:pt x="405" y="2426"/>
                    <a:pt x="583" y="2301"/>
                    <a:pt x="751" y="2155"/>
                  </a:cubicBezTo>
                  <a:cubicBezTo>
                    <a:pt x="1263" y="1714"/>
                    <a:pt x="1776" y="1277"/>
                    <a:pt x="2278" y="829"/>
                  </a:cubicBezTo>
                  <a:cubicBezTo>
                    <a:pt x="2459" y="669"/>
                    <a:pt x="2616" y="485"/>
                    <a:pt x="2778" y="307"/>
                  </a:cubicBezTo>
                  <a:cubicBezTo>
                    <a:pt x="2832" y="247"/>
                    <a:pt x="2903" y="175"/>
                    <a:pt x="2814" y="91"/>
                  </a:cubicBezTo>
                  <a:cubicBezTo>
                    <a:pt x="2766" y="44"/>
                    <a:pt x="2704" y="0"/>
                    <a:pt x="2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a:off x="6757158" y="1279649"/>
              <a:ext cx="57064" cy="203730"/>
            </a:xfrm>
            <a:custGeom>
              <a:avLst/>
              <a:gdLst/>
              <a:ahLst/>
              <a:cxnLst/>
              <a:rect l="l" t="t" r="r" b="b"/>
              <a:pathLst>
                <a:path w="1638" h="5848" extrusionOk="0">
                  <a:moveTo>
                    <a:pt x="446" y="3584"/>
                  </a:moveTo>
                  <a:lnTo>
                    <a:pt x="446" y="3584"/>
                  </a:lnTo>
                  <a:cubicBezTo>
                    <a:pt x="434" y="3596"/>
                    <a:pt x="421" y="3606"/>
                    <a:pt x="406" y="3615"/>
                  </a:cubicBezTo>
                  <a:lnTo>
                    <a:pt x="406" y="3614"/>
                  </a:lnTo>
                  <a:lnTo>
                    <a:pt x="446" y="3584"/>
                  </a:lnTo>
                  <a:close/>
                  <a:moveTo>
                    <a:pt x="834" y="3919"/>
                  </a:moveTo>
                  <a:cubicBezTo>
                    <a:pt x="833" y="3922"/>
                    <a:pt x="833" y="3924"/>
                    <a:pt x="833" y="3926"/>
                  </a:cubicBezTo>
                  <a:cubicBezTo>
                    <a:pt x="830" y="3925"/>
                    <a:pt x="828" y="3922"/>
                    <a:pt x="826" y="3920"/>
                  </a:cubicBezTo>
                  <a:cubicBezTo>
                    <a:pt x="828" y="3920"/>
                    <a:pt x="831" y="3919"/>
                    <a:pt x="834" y="3919"/>
                  </a:cubicBezTo>
                  <a:close/>
                  <a:moveTo>
                    <a:pt x="631" y="4531"/>
                  </a:moveTo>
                  <a:cubicBezTo>
                    <a:pt x="634" y="4534"/>
                    <a:pt x="636" y="4536"/>
                    <a:pt x="639" y="4538"/>
                  </a:cubicBezTo>
                  <a:cubicBezTo>
                    <a:pt x="636" y="4541"/>
                    <a:pt x="634" y="4545"/>
                    <a:pt x="631" y="4549"/>
                  </a:cubicBezTo>
                  <a:cubicBezTo>
                    <a:pt x="632" y="4553"/>
                    <a:pt x="631" y="4557"/>
                    <a:pt x="632" y="4561"/>
                  </a:cubicBezTo>
                  <a:cubicBezTo>
                    <a:pt x="629" y="4558"/>
                    <a:pt x="626" y="4554"/>
                    <a:pt x="624" y="4551"/>
                  </a:cubicBezTo>
                  <a:cubicBezTo>
                    <a:pt x="626" y="4550"/>
                    <a:pt x="629" y="4550"/>
                    <a:pt x="631" y="4549"/>
                  </a:cubicBezTo>
                  <a:lnTo>
                    <a:pt x="631" y="4531"/>
                  </a:lnTo>
                  <a:close/>
                  <a:moveTo>
                    <a:pt x="1374" y="1"/>
                  </a:moveTo>
                  <a:cubicBezTo>
                    <a:pt x="1063" y="701"/>
                    <a:pt x="952" y="1392"/>
                    <a:pt x="836" y="2082"/>
                  </a:cubicBezTo>
                  <a:cubicBezTo>
                    <a:pt x="718" y="2345"/>
                    <a:pt x="622" y="2613"/>
                    <a:pt x="618" y="2904"/>
                  </a:cubicBezTo>
                  <a:cubicBezTo>
                    <a:pt x="487" y="3125"/>
                    <a:pt x="405" y="3361"/>
                    <a:pt x="400" y="3618"/>
                  </a:cubicBezTo>
                  <a:cubicBezTo>
                    <a:pt x="402" y="3618"/>
                    <a:pt x="402" y="3616"/>
                    <a:pt x="404" y="3616"/>
                  </a:cubicBezTo>
                  <a:lnTo>
                    <a:pt x="404" y="3616"/>
                  </a:lnTo>
                  <a:cubicBezTo>
                    <a:pt x="210" y="4114"/>
                    <a:pt x="102" y="4631"/>
                    <a:pt x="95" y="5165"/>
                  </a:cubicBezTo>
                  <a:cubicBezTo>
                    <a:pt x="8" y="5317"/>
                    <a:pt x="0" y="5483"/>
                    <a:pt x="30" y="5646"/>
                  </a:cubicBezTo>
                  <a:cubicBezTo>
                    <a:pt x="53" y="5766"/>
                    <a:pt x="150" y="5848"/>
                    <a:pt x="282" y="5848"/>
                  </a:cubicBezTo>
                  <a:cubicBezTo>
                    <a:pt x="283" y="5848"/>
                    <a:pt x="283" y="5848"/>
                    <a:pt x="284" y="5848"/>
                  </a:cubicBezTo>
                  <a:cubicBezTo>
                    <a:pt x="384" y="5848"/>
                    <a:pt x="420" y="5771"/>
                    <a:pt x="423" y="5680"/>
                  </a:cubicBezTo>
                  <a:cubicBezTo>
                    <a:pt x="927" y="4679"/>
                    <a:pt x="1037" y="3591"/>
                    <a:pt x="1175" y="2508"/>
                  </a:cubicBezTo>
                  <a:cubicBezTo>
                    <a:pt x="1371" y="1894"/>
                    <a:pt x="1435" y="1252"/>
                    <a:pt x="1587" y="629"/>
                  </a:cubicBezTo>
                  <a:cubicBezTo>
                    <a:pt x="1638" y="422"/>
                    <a:pt x="1575" y="234"/>
                    <a:pt x="1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6607427" y="1063412"/>
              <a:ext cx="116009" cy="46160"/>
            </a:xfrm>
            <a:custGeom>
              <a:avLst/>
              <a:gdLst/>
              <a:ahLst/>
              <a:cxnLst/>
              <a:rect l="l" t="t" r="r" b="b"/>
              <a:pathLst>
                <a:path w="3330" h="1325" extrusionOk="0">
                  <a:moveTo>
                    <a:pt x="199" y="1"/>
                  </a:moveTo>
                  <a:cubicBezTo>
                    <a:pt x="126" y="1"/>
                    <a:pt x="73" y="50"/>
                    <a:pt x="41" y="123"/>
                  </a:cubicBezTo>
                  <a:cubicBezTo>
                    <a:pt x="1" y="216"/>
                    <a:pt x="40" y="293"/>
                    <a:pt x="117" y="342"/>
                  </a:cubicBezTo>
                  <a:cubicBezTo>
                    <a:pt x="188" y="389"/>
                    <a:pt x="269" y="424"/>
                    <a:pt x="351" y="452"/>
                  </a:cubicBezTo>
                  <a:cubicBezTo>
                    <a:pt x="1141" y="725"/>
                    <a:pt x="1934" y="991"/>
                    <a:pt x="2723" y="1271"/>
                  </a:cubicBezTo>
                  <a:cubicBezTo>
                    <a:pt x="2832" y="1309"/>
                    <a:pt x="2938" y="1325"/>
                    <a:pt x="3054" y="1325"/>
                  </a:cubicBezTo>
                  <a:cubicBezTo>
                    <a:pt x="3140" y="1325"/>
                    <a:pt x="3230" y="1316"/>
                    <a:pt x="3330" y="1302"/>
                  </a:cubicBezTo>
                  <a:cubicBezTo>
                    <a:pt x="3183" y="1070"/>
                    <a:pt x="3013" y="968"/>
                    <a:pt x="2811" y="896"/>
                  </a:cubicBezTo>
                  <a:cubicBezTo>
                    <a:pt x="2140" y="653"/>
                    <a:pt x="1472" y="401"/>
                    <a:pt x="800" y="160"/>
                  </a:cubicBezTo>
                  <a:cubicBezTo>
                    <a:pt x="620" y="95"/>
                    <a:pt x="432" y="51"/>
                    <a:pt x="246" y="7"/>
                  </a:cubicBezTo>
                  <a:cubicBezTo>
                    <a:pt x="229" y="3"/>
                    <a:pt x="214" y="1"/>
                    <a:pt x="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6899504" y="792620"/>
              <a:ext cx="150637" cy="234631"/>
            </a:xfrm>
            <a:custGeom>
              <a:avLst/>
              <a:gdLst/>
              <a:ahLst/>
              <a:cxnLst/>
              <a:rect l="l" t="t" r="r" b="b"/>
              <a:pathLst>
                <a:path w="4324" h="6735" extrusionOk="0">
                  <a:moveTo>
                    <a:pt x="3893" y="0"/>
                  </a:moveTo>
                  <a:cubicBezTo>
                    <a:pt x="3861" y="0"/>
                    <a:pt x="3829" y="8"/>
                    <a:pt x="3796" y="25"/>
                  </a:cubicBezTo>
                  <a:cubicBezTo>
                    <a:pt x="3591" y="64"/>
                    <a:pt x="3557" y="248"/>
                    <a:pt x="3476" y="389"/>
                  </a:cubicBezTo>
                  <a:cubicBezTo>
                    <a:pt x="2981" y="1263"/>
                    <a:pt x="2477" y="2132"/>
                    <a:pt x="2000" y="3014"/>
                  </a:cubicBezTo>
                  <a:cubicBezTo>
                    <a:pt x="1677" y="3611"/>
                    <a:pt x="1260" y="4159"/>
                    <a:pt x="1032" y="4804"/>
                  </a:cubicBezTo>
                  <a:cubicBezTo>
                    <a:pt x="673" y="5317"/>
                    <a:pt x="336" y="5844"/>
                    <a:pt x="103" y="6425"/>
                  </a:cubicBezTo>
                  <a:cubicBezTo>
                    <a:pt x="68" y="6512"/>
                    <a:pt x="1" y="6620"/>
                    <a:pt x="118" y="6698"/>
                  </a:cubicBezTo>
                  <a:cubicBezTo>
                    <a:pt x="158" y="6724"/>
                    <a:pt x="193" y="6734"/>
                    <a:pt x="225" y="6734"/>
                  </a:cubicBezTo>
                  <a:cubicBezTo>
                    <a:pt x="309" y="6734"/>
                    <a:pt x="369" y="6660"/>
                    <a:pt x="416" y="6589"/>
                  </a:cubicBezTo>
                  <a:cubicBezTo>
                    <a:pt x="674" y="6212"/>
                    <a:pt x="970" y="5857"/>
                    <a:pt x="1178" y="5448"/>
                  </a:cubicBezTo>
                  <a:cubicBezTo>
                    <a:pt x="1301" y="5376"/>
                    <a:pt x="1377" y="5275"/>
                    <a:pt x="1393" y="5135"/>
                  </a:cubicBezTo>
                  <a:cubicBezTo>
                    <a:pt x="1526" y="5074"/>
                    <a:pt x="1586" y="4964"/>
                    <a:pt x="1612" y="4831"/>
                  </a:cubicBezTo>
                  <a:cubicBezTo>
                    <a:pt x="1801" y="4721"/>
                    <a:pt x="1882" y="4526"/>
                    <a:pt x="1994" y="4358"/>
                  </a:cubicBezTo>
                  <a:cubicBezTo>
                    <a:pt x="2578" y="3493"/>
                    <a:pt x="3082" y="2581"/>
                    <a:pt x="3582" y="1670"/>
                  </a:cubicBezTo>
                  <a:cubicBezTo>
                    <a:pt x="3778" y="1311"/>
                    <a:pt x="3986" y="954"/>
                    <a:pt x="4109" y="564"/>
                  </a:cubicBezTo>
                  <a:cubicBezTo>
                    <a:pt x="4152" y="425"/>
                    <a:pt x="4324" y="263"/>
                    <a:pt x="4112" y="115"/>
                  </a:cubicBezTo>
                  <a:lnTo>
                    <a:pt x="4107" y="110"/>
                  </a:lnTo>
                  <a:cubicBezTo>
                    <a:pt x="4103" y="61"/>
                    <a:pt x="4083" y="33"/>
                    <a:pt x="4040" y="33"/>
                  </a:cubicBezTo>
                  <a:cubicBezTo>
                    <a:pt x="4031" y="33"/>
                    <a:pt x="4022" y="34"/>
                    <a:pt x="4011" y="36"/>
                  </a:cubicBezTo>
                  <a:cubicBezTo>
                    <a:pt x="3972" y="13"/>
                    <a:pt x="3933" y="0"/>
                    <a:pt x="3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6742945" y="1250106"/>
              <a:ext cx="55217" cy="105732"/>
            </a:xfrm>
            <a:custGeom>
              <a:avLst/>
              <a:gdLst/>
              <a:ahLst/>
              <a:cxnLst/>
              <a:rect l="l" t="t" r="r" b="b"/>
              <a:pathLst>
                <a:path w="1585" h="3035" extrusionOk="0">
                  <a:moveTo>
                    <a:pt x="1275" y="1"/>
                  </a:moveTo>
                  <a:cubicBezTo>
                    <a:pt x="1122" y="1"/>
                    <a:pt x="1048" y="237"/>
                    <a:pt x="981" y="379"/>
                  </a:cubicBezTo>
                  <a:cubicBezTo>
                    <a:pt x="649" y="1091"/>
                    <a:pt x="344" y="1813"/>
                    <a:pt x="78" y="2550"/>
                  </a:cubicBezTo>
                  <a:cubicBezTo>
                    <a:pt x="49" y="2630"/>
                    <a:pt x="1" y="2711"/>
                    <a:pt x="1" y="2791"/>
                  </a:cubicBezTo>
                  <a:cubicBezTo>
                    <a:pt x="0" y="2928"/>
                    <a:pt x="107" y="2994"/>
                    <a:pt x="233" y="3035"/>
                  </a:cubicBezTo>
                  <a:cubicBezTo>
                    <a:pt x="431" y="3004"/>
                    <a:pt x="453" y="2831"/>
                    <a:pt x="497" y="2695"/>
                  </a:cubicBezTo>
                  <a:cubicBezTo>
                    <a:pt x="740" y="1949"/>
                    <a:pt x="1035" y="1223"/>
                    <a:pt x="1328" y="495"/>
                  </a:cubicBezTo>
                  <a:cubicBezTo>
                    <a:pt x="1389" y="344"/>
                    <a:pt x="1584" y="101"/>
                    <a:pt x="1334" y="12"/>
                  </a:cubicBezTo>
                  <a:cubicBezTo>
                    <a:pt x="1313" y="4"/>
                    <a:pt x="1294"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a:off x="6916714" y="896366"/>
              <a:ext cx="142172" cy="150115"/>
            </a:xfrm>
            <a:custGeom>
              <a:avLst/>
              <a:gdLst/>
              <a:ahLst/>
              <a:cxnLst/>
              <a:rect l="l" t="t" r="r" b="b"/>
              <a:pathLst>
                <a:path w="4081" h="4309" extrusionOk="0">
                  <a:moveTo>
                    <a:pt x="3724" y="1"/>
                  </a:moveTo>
                  <a:cubicBezTo>
                    <a:pt x="3689" y="1"/>
                    <a:pt x="3654" y="2"/>
                    <a:pt x="3619" y="3"/>
                  </a:cubicBezTo>
                  <a:cubicBezTo>
                    <a:pt x="3607" y="2"/>
                    <a:pt x="3595" y="1"/>
                    <a:pt x="3584" y="1"/>
                  </a:cubicBezTo>
                  <a:cubicBezTo>
                    <a:pt x="3398" y="1"/>
                    <a:pt x="3299" y="147"/>
                    <a:pt x="3203" y="265"/>
                  </a:cubicBezTo>
                  <a:cubicBezTo>
                    <a:pt x="2593" y="1021"/>
                    <a:pt x="1992" y="1784"/>
                    <a:pt x="1389" y="2545"/>
                  </a:cubicBezTo>
                  <a:cubicBezTo>
                    <a:pt x="904" y="3085"/>
                    <a:pt x="352" y="3578"/>
                    <a:pt x="0" y="4308"/>
                  </a:cubicBezTo>
                  <a:cubicBezTo>
                    <a:pt x="496" y="4171"/>
                    <a:pt x="1242" y="3479"/>
                    <a:pt x="2052" y="2473"/>
                  </a:cubicBezTo>
                  <a:cubicBezTo>
                    <a:pt x="2282" y="2308"/>
                    <a:pt x="2470" y="2111"/>
                    <a:pt x="2589" y="1856"/>
                  </a:cubicBezTo>
                  <a:cubicBezTo>
                    <a:pt x="3102" y="1431"/>
                    <a:pt x="3524" y="926"/>
                    <a:pt x="3911" y="394"/>
                  </a:cubicBezTo>
                  <a:cubicBezTo>
                    <a:pt x="4081" y="160"/>
                    <a:pt x="4064" y="149"/>
                    <a:pt x="3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6944409" y="1105322"/>
              <a:ext cx="112560" cy="30587"/>
            </a:xfrm>
            <a:custGeom>
              <a:avLst/>
              <a:gdLst/>
              <a:ahLst/>
              <a:cxnLst/>
              <a:rect l="l" t="t" r="r" b="b"/>
              <a:pathLst>
                <a:path w="3231" h="878" extrusionOk="0">
                  <a:moveTo>
                    <a:pt x="2956" y="1"/>
                  </a:moveTo>
                  <a:cubicBezTo>
                    <a:pt x="2862" y="1"/>
                    <a:pt x="2754" y="38"/>
                    <a:pt x="2667" y="54"/>
                  </a:cubicBezTo>
                  <a:cubicBezTo>
                    <a:pt x="1914" y="195"/>
                    <a:pt x="1164" y="348"/>
                    <a:pt x="413" y="501"/>
                  </a:cubicBezTo>
                  <a:cubicBezTo>
                    <a:pt x="295" y="525"/>
                    <a:pt x="180" y="565"/>
                    <a:pt x="70" y="613"/>
                  </a:cubicBezTo>
                  <a:cubicBezTo>
                    <a:pt x="34" y="629"/>
                    <a:pt x="0" y="696"/>
                    <a:pt x="4" y="736"/>
                  </a:cubicBezTo>
                  <a:cubicBezTo>
                    <a:pt x="8" y="774"/>
                    <a:pt x="57" y="827"/>
                    <a:pt x="97" y="839"/>
                  </a:cubicBezTo>
                  <a:cubicBezTo>
                    <a:pt x="179" y="862"/>
                    <a:pt x="268" y="862"/>
                    <a:pt x="403" y="877"/>
                  </a:cubicBezTo>
                  <a:cubicBezTo>
                    <a:pt x="1166" y="749"/>
                    <a:pt x="1984" y="669"/>
                    <a:pt x="2777" y="457"/>
                  </a:cubicBezTo>
                  <a:cubicBezTo>
                    <a:pt x="2933" y="416"/>
                    <a:pt x="3231" y="438"/>
                    <a:pt x="3161" y="165"/>
                  </a:cubicBezTo>
                  <a:cubicBezTo>
                    <a:pt x="3128" y="37"/>
                    <a:pt x="3049" y="1"/>
                    <a:pt x="2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6935630" y="1182487"/>
              <a:ext cx="108937" cy="47727"/>
            </a:xfrm>
            <a:custGeom>
              <a:avLst/>
              <a:gdLst/>
              <a:ahLst/>
              <a:cxnLst/>
              <a:rect l="l" t="t" r="r" b="b"/>
              <a:pathLst>
                <a:path w="3127" h="1370" extrusionOk="0">
                  <a:moveTo>
                    <a:pt x="150" y="1"/>
                  </a:moveTo>
                  <a:cubicBezTo>
                    <a:pt x="97" y="1"/>
                    <a:pt x="52" y="30"/>
                    <a:pt x="32" y="88"/>
                  </a:cubicBezTo>
                  <a:cubicBezTo>
                    <a:pt x="0" y="178"/>
                    <a:pt x="23" y="248"/>
                    <a:pt x="129" y="275"/>
                  </a:cubicBezTo>
                  <a:lnTo>
                    <a:pt x="137" y="280"/>
                  </a:lnTo>
                  <a:cubicBezTo>
                    <a:pt x="157" y="372"/>
                    <a:pt x="221" y="400"/>
                    <a:pt x="305" y="400"/>
                  </a:cubicBezTo>
                  <a:cubicBezTo>
                    <a:pt x="310" y="400"/>
                    <a:pt x="315" y="400"/>
                    <a:pt x="319" y="400"/>
                  </a:cubicBezTo>
                  <a:cubicBezTo>
                    <a:pt x="806" y="710"/>
                    <a:pt x="1353" y="886"/>
                    <a:pt x="1896" y="1070"/>
                  </a:cubicBezTo>
                  <a:cubicBezTo>
                    <a:pt x="2192" y="1171"/>
                    <a:pt x="2494" y="1259"/>
                    <a:pt x="2793" y="1351"/>
                  </a:cubicBezTo>
                  <a:cubicBezTo>
                    <a:pt x="2832" y="1363"/>
                    <a:pt x="2868" y="1369"/>
                    <a:pt x="2902" y="1369"/>
                  </a:cubicBezTo>
                  <a:cubicBezTo>
                    <a:pt x="2986" y="1369"/>
                    <a:pt x="3051" y="1328"/>
                    <a:pt x="3084" y="1224"/>
                  </a:cubicBezTo>
                  <a:cubicBezTo>
                    <a:pt x="3127" y="1091"/>
                    <a:pt x="3080" y="990"/>
                    <a:pt x="2947" y="935"/>
                  </a:cubicBezTo>
                  <a:cubicBezTo>
                    <a:pt x="2899" y="915"/>
                    <a:pt x="2848" y="904"/>
                    <a:pt x="2798" y="888"/>
                  </a:cubicBezTo>
                  <a:cubicBezTo>
                    <a:pt x="2054" y="647"/>
                    <a:pt x="1309" y="406"/>
                    <a:pt x="565" y="165"/>
                  </a:cubicBezTo>
                  <a:cubicBezTo>
                    <a:pt x="466" y="59"/>
                    <a:pt x="324" y="46"/>
                    <a:pt x="195" y="7"/>
                  </a:cubicBezTo>
                  <a:cubicBezTo>
                    <a:pt x="180" y="3"/>
                    <a:pt x="165" y="1"/>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6602898" y="1160400"/>
              <a:ext cx="113535" cy="29020"/>
            </a:xfrm>
            <a:custGeom>
              <a:avLst/>
              <a:gdLst/>
              <a:ahLst/>
              <a:cxnLst/>
              <a:rect l="l" t="t" r="r" b="b"/>
              <a:pathLst>
                <a:path w="3259" h="833" extrusionOk="0">
                  <a:moveTo>
                    <a:pt x="2965" y="0"/>
                  </a:moveTo>
                  <a:cubicBezTo>
                    <a:pt x="2880" y="0"/>
                    <a:pt x="2794" y="19"/>
                    <a:pt x="2710" y="33"/>
                  </a:cubicBezTo>
                  <a:cubicBezTo>
                    <a:pt x="2091" y="141"/>
                    <a:pt x="1472" y="254"/>
                    <a:pt x="853" y="366"/>
                  </a:cubicBezTo>
                  <a:cubicBezTo>
                    <a:pt x="630" y="406"/>
                    <a:pt x="406" y="443"/>
                    <a:pt x="184" y="486"/>
                  </a:cubicBezTo>
                  <a:cubicBezTo>
                    <a:pt x="97" y="501"/>
                    <a:pt x="1" y="525"/>
                    <a:pt x="4" y="633"/>
                  </a:cubicBezTo>
                  <a:cubicBezTo>
                    <a:pt x="8" y="755"/>
                    <a:pt x="109" y="808"/>
                    <a:pt x="213" y="822"/>
                  </a:cubicBezTo>
                  <a:cubicBezTo>
                    <a:pt x="266" y="829"/>
                    <a:pt x="320" y="832"/>
                    <a:pt x="374" y="832"/>
                  </a:cubicBezTo>
                  <a:cubicBezTo>
                    <a:pt x="547" y="832"/>
                    <a:pt x="719" y="800"/>
                    <a:pt x="890" y="770"/>
                  </a:cubicBezTo>
                  <a:cubicBezTo>
                    <a:pt x="1440" y="673"/>
                    <a:pt x="1988" y="566"/>
                    <a:pt x="2542" y="490"/>
                  </a:cubicBezTo>
                  <a:cubicBezTo>
                    <a:pt x="2833" y="449"/>
                    <a:pt x="3056" y="325"/>
                    <a:pt x="3258" y="120"/>
                  </a:cubicBezTo>
                  <a:cubicBezTo>
                    <a:pt x="3166" y="27"/>
                    <a:pt x="3067" y="0"/>
                    <a:pt x="2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6843729" y="1256830"/>
              <a:ext cx="30936" cy="110923"/>
            </a:xfrm>
            <a:custGeom>
              <a:avLst/>
              <a:gdLst/>
              <a:ahLst/>
              <a:cxnLst/>
              <a:rect l="l" t="t" r="r" b="b"/>
              <a:pathLst>
                <a:path w="888" h="3184" extrusionOk="0">
                  <a:moveTo>
                    <a:pt x="0" y="0"/>
                  </a:moveTo>
                  <a:lnTo>
                    <a:pt x="0" y="0"/>
                  </a:lnTo>
                  <a:cubicBezTo>
                    <a:pt x="120" y="996"/>
                    <a:pt x="218" y="1936"/>
                    <a:pt x="419" y="2862"/>
                  </a:cubicBezTo>
                  <a:cubicBezTo>
                    <a:pt x="430" y="2912"/>
                    <a:pt x="443" y="2965"/>
                    <a:pt x="470" y="3006"/>
                  </a:cubicBezTo>
                  <a:cubicBezTo>
                    <a:pt x="525" y="3093"/>
                    <a:pt x="591" y="3183"/>
                    <a:pt x="696" y="3183"/>
                  </a:cubicBezTo>
                  <a:cubicBezTo>
                    <a:pt x="715" y="3183"/>
                    <a:pt x="735" y="3180"/>
                    <a:pt x="756" y="3174"/>
                  </a:cubicBezTo>
                  <a:cubicBezTo>
                    <a:pt x="887" y="3135"/>
                    <a:pt x="866" y="3009"/>
                    <a:pt x="846" y="2914"/>
                  </a:cubicBezTo>
                  <a:cubicBezTo>
                    <a:pt x="668" y="2084"/>
                    <a:pt x="602" y="1233"/>
                    <a:pt x="375" y="412"/>
                  </a:cubicBezTo>
                  <a:cubicBezTo>
                    <a:pt x="330" y="248"/>
                    <a:pt x="278" y="8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6785760" y="932562"/>
              <a:ext cx="30936" cy="102805"/>
            </a:xfrm>
            <a:custGeom>
              <a:avLst/>
              <a:gdLst/>
              <a:ahLst/>
              <a:cxnLst/>
              <a:rect l="l" t="t" r="r" b="b"/>
              <a:pathLst>
                <a:path w="888" h="2951" extrusionOk="0">
                  <a:moveTo>
                    <a:pt x="244" y="1"/>
                  </a:moveTo>
                  <a:cubicBezTo>
                    <a:pt x="228" y="1"/>
                    <a:pt x="210" y="3"/>
                    <a:pt x="190" y="8"/>
                  </a:cubicBezTo>
                  <a:cubicBezTo>
                    <a:pt x="60" y="39"/>
                    <a:pt x="1" y="150"/>
                    <a:pt x="14" y="286"/>
                  </a:cubicBezTo>
                  <a:cubicBezTo>
                    <a:pt x="21" y="353"/>
                    <a:pt x="27" y="421"/>
                    <a:pt x="41" y="488"/>
                  </a:cubicBezTo>
                  <a:cubicBezTo>
                    <a:pt x="190" y="1170"/>
                    <a:pt x="336" y="1855"/>
                    <a:pt x="496" y="2535"/>
                  </a:cubicBezTo>
                  <a:cubicBezTo>
                    <a:pt x="531" y="2689"/>
                    <a:pt x="542" y="2877"/>
                    <a:pt x="750" y="2950"/>
                  </a:cubicBezTo>
                  <a:cubicBezTo>
                    <a:pt x="861" y="2888"/>
                    <a:pt x="857" y="2783"/>
                    <a:pt x="864" y="2685"/>
                  </a:cubicBezTo>
                  <a:cubicBezTo>
                    <a:pt x="888" y="2373"/>
                    <a:pt x="779" y="2079"/>
                    <a:pt x="743" y="1774"/>
                  </a:cubicBezTo>
                  <a:cubicBezTo>
                    <a:pt x="680" y="1249"/>
                    <a:pt x="547" y="737"/>
                    <a:pt x="420" y="224"/>
                  </a:cubicBezTo>
                  <a:cubicBezTo>
                    <a:pt x="396" y="123"/>
                    <a:pt x="365" y="1"/>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6851603" y="824113"/>
              <a:ext cx="47065" cy="194811"/>
            </a:xfrm>
            <a:custGeom>
              <a:avLst/>
              <a:gdLst/>
              <a:ahLst/>
              <a:cxnLst/>
              <a:rect l="l" t="t" r="r" b="b"/>
              <a:pathLst>
                <a:path w="1351" h="5592" extrusionOk="0">
                  <a:moveTo>
                    <a:pt x="1002" y="1"/>
                  </a:moveTo>
                  <a:cubicBezTo>
                    <a:pt x="955" y="1"/>
                    <a:pt x="910" y="18"/>
                    <a:pt x="868" y="49"/>
                  </a:cubicBezTo>
                  <a:cubicBezTo>
                    <a:pt x="861" y="48"/>
                    <a:pt x="855" y="48"/>
                    <a:pt x="849" y="48"/>
                  </a:cubicBezTo>
                  <a:cubicBezTo>
                    <a:pt x="800" y="48"/>
                    <a:pt x="779" y="75"/>
                    <a:pt x="783" y="129"/>
                  </a:cubicBezTo>
                  <a:cubicBezTo>
                    <a:pt x="749" y="144"/>
                    <a:pt x="738" y="170"/>
                    <a:pt x="748" y="205"/>
                  </a:cubicBezTo>
                  <a:cubicBezTo>
                    <a:pt x="654" y="275"/>
                    <a:pt x="649" y="381"/>
                    <a:pt x="634" y="480"/>
                  </a:cubicBezTo>
                  <a:cubicBezTo>
                    <a:pt x="476" y="1622"/>
                    <a:pt x="316" y="2764"/>
                    <a:pt x="229" y="3913"/>
                  </a:cubicBezTo>
                  <a:lnTo>
                    <a:pt x="217" y="4009"/>
                  </a:lnTo>
                  <a:cubicBezTo>
                    <a:pt x="117" y="4242"/>
                    <a:pt x="135" y="4487"/>
                    <a:pt x="136" y="4729"/>
                  </a:cubicBezTo>
                  <a:cubicBezTo>
                    <a:pt x="103" y="4984"/>
                    <a:pt x="0" y="5237"/>
                    <a:pt x="118" y="5591"/>
                  </a:cubicBezTo>
                  <a:cubicBezTo>
                    <a:pt x="548" y="5093"/>
                    <a:pt x="557" y="4548"/>
                    <a:pt x="662" y="4037"/>
                  </a:cubicBezTo>
                  <a:cubicBezTo>
                    <a:pt x="683" y="4000"/>
                    <a:pt x="693" y="3963"/>
                    <a:pt x="698" y="3925"/>
                  </a:cubicBezTo>
                  <a:cubicBezTo>
                    <a:pt x="930" y="3233"/>
                    <a:pt x="985" y="2511"/>
                    <a:pt x="1085" y="1795"/>
                  </a:cubicBezTo>
                  <a:cubicBezTo>
                    <a:pt x="1198" y="1594"/>
                    <a:pt x="1205" y="1376"/>
                    <a:pt x="1194" y="1155"/>
                  </a:cubicBezTo>
                  <a:lnTo>
                    <a:pt x="1194" y="1155"/>
                  </a:lnTo>
                  <a:cubicBezTo>
                    <a:pt x="1193" y="1156"/>
                    <a:pt x="1192" y="1157"/>
                    <a:pt x="1191" y="1158"/>
                  </a:cubicBezTo>
                  <a:cubicBezTo>
                    <a:pt x="1283" y="786"/>
                    <a:pt x="1351" y="415"/>
                    <a:pt x="1176" y="45"/>
                  </a:cubicBezTo>
                  <a:cubicBezTo>
                    <a:pt x="1143" y="36"/>
                    <a:pt x="1110" y="25"/>
                    <a:pt x="1077" y="15"/>
                  </a:cubicBezTo>
                  <a:cubicBezTo>
                    <a:pt x="1051" y="5"/>
                    <a:pt x="1027" y="1"/>
                    <a:pt x="1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6652123" y="1216209"/>
              <a:ext cx="87407" cy="66017"/>
            </a:xfrm>
            <a:custGeom>
              <a:avLst/>
              <a:gdLst/>
              <a:ahLst/>
              <a:cxnLst/>
              <a:rect l="l" t="t" r="r" b="b"/>
              <a:pathLst>
                <a:path w="2509" h="1895" extrusionOk="0">
                  <a:moveTo>
                    <a:pt x="2344" y="0"/>
                  </a:moveTo>
                  <a:cubicBezTo>
                    <a:pt x="2270" y="0"/>
                    <a:pt x="2193" y="41"/>
                    <a:pt x="2123" y="93"/>
                  </a:cubicBezTo>
                  <a:cubicBezTo>
                    <a:pt x="1482" y="560"/>
                    <a:pt x="845" y="1034"/>
                    <a:pt x="209" y="1509"/>
                  </a:cubicBezTo>
                  <a:cubicBezTo>
                    <a:pt x="112" y="1581"/>
                    <a:pt x="0" y="1675"/>
                    <a:pt x="103" y="1803"/>
                  </a:cubicBezTo>
                  <a:cubicBezTo>
                    <a:pt x="154" y="1868"/>
                    <a:pt x="214" y="1894"/>
                    <a:pt x="276" y="1894"/>
                  </a:cubicBezTo>
                  <a:cubicBezTo>
                    <a:pt x="342" y="1894"/>
                    <a:pt x="410" y="1865"/>
                    <a:pt x="475" y="1819"/>
                  </a:cubicBezTo>
                  <a:cubicBezTo>
                    <a:pt x="1091" y="1372"/>
                    <a:pt x="1707" y="926"/>
                    <a:pt x="2319" y="476"/>
                  </a:cubicBezTo>
                  <a:cubicBezTo>
                    <a:pt x="2433" y="392"/>
                    <a:pt x="2503" y="273"/>
                    <a:pt x="2508" y="93"/>
                  </a:cubicBezTo>
                  <a:cubicBezTo>
                    <a:pt x="2458" y="26"/>
                    <a:pt x="2402" y="0"/>
                    <a:pt x="2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6398751" y="1131241"/>
              <a:ext cx="292809" cy="19614"/>
            </a:xfrm>
            <a:custGeom>
              <a:avLst/>
              <a:gdLst/>
              <a:ahLst/>
              <a:cxnLst/>
              <a:rect l="l" t="t" r="r" b="b"/>
              <a:pathLst>
                <a:path w="8405" h="563" extrusionOk="0">
                  <a:moveTo>
                    <a:pt x="1622" y="0"/>
                  </a:moveTo>
                  <a:cubicBezTo>
                    <a:pt x="1282" y="0"/>
                    <a:pt x="943" y="7"/>
                    <a:pt x="602" y="22"/>
                  </a:cubicBezTo>
                  <a:cubicBezTo>
                    <a:pt x="442" y="29"/>
                    <a:pt x="286" y="53"/>
                    <a:pt x="154" y="133"/>
                  </a:cubicBezTo>
                  <a:cubicBezTo>
                    <a:pt x="1" y="229"/>
                    <a:pt x="59" y="323"/>
                    <a:pt x="199" y="388"/>
                  </a:cubicBezTo>
                  <a:cubicBezTo>
                    <a:pt x="228" y="402"/>
                    <a:pt x="256" y="416"/>
                    <a:pt x="284" y="430"/>
                  </a:cubicBezTo>
                  <a:cubicBezTo>
                    <a:pt x="369" y="509"/>
                    <a:pt x="465" y="535"/>
                    <a:pt x="567" y="535"/>
                  </a:cubicBezTo>
                  <a:cubicBezTo>
                    <a:pt x="617" y="535"/>
                    <a:pt x="669" y="528"/>
                    <a:pt x="721" y="519"/>
                  </a:cubicBezTo>
                  <a:cubicBezTo>
                    <a:pt x="760" y="538"/>
                    <a:pt x="800" y="548"/>
                    <a:pt x="839" y="548"/>
                  </a:cubicBezTo>
                  <a:cubicBezTo>
                    <a:pt x="871" y="548"/>
                    <a:pt x="903" y="541"/>
                    <a:pt x="936" y="528"/>
                  </a:cubicBezTo>
                  <a:cubicBezTo>
                    <a:pt x="1035" y="539"/>
                    <a:pt x="1134" y="563"/>
                    <a:pt x="1233" y="563"/>
                  </a:cubicBezTo>
                  <a:cubicBezTo>
                    <a:pt x="1237" y="563"/>
                    <a:pt x="1241" y="563"/>
                    <a:pt x="1245" y="563"/>
                  </a:cubicBezTo>
                  <a:cubicBezTo>
                    <a:pt x="2755" y="527"/>
                    <a:pt x="4266" y="507"/>
                    <a:pt x="5777" y="507"/>
                  </a:cubicBezTo>
                  <a:cubicBezTo>
                    <a:pt x="6514" y="507"/>
                    <a:pt x="7251" y="512"/>
                    <a:pt x="7989" y="521"/>
                  </a:cubicBezTo>
                  <a:cubicBezTo>
                    <a:pt x="8025" y="522"/>
                    <a:pt x="8061" y="524"/>
                    <a:pt x="8098" y="524"/>
                  </a:cubicBezTo>
                  <a:cubicBezTo>
                    <a:pt x="8149" y="524"/>
                    <a:pt x="8200" y="521"/>
                    <a:pt x="8249" y="510"/>
                  </a:cubicBezTo>
                  <a:cubicBezTo>
                    <a:pt x="8388" y="480"/>
                    <a:pt x="8405" y="397"/>
                    <a:pt x="8314" y="294"/>
                  </a:cubicBezTo>
                  <a:cubicBezTo>
                    <a:pt x="8267" y="239"/>
                    <a:pt x="8208" y="213"/>
                    <a:pt x="8142" y="213"/>
                  </a:cubicBezTo>
                  <a:cubicBezTo>
                    <a:pt x="8122" y="213"/>
                    <a:pt x="8102" y="215"/>
                    <a:pt x="8081" y="220"/>
                  </a:cubicBezTo>
                  <a:cubicBezTo>
                    <a:pt x="7973" y="193"/>
                    <a:pt x="7864" y="178"/>
                    <a:pt x="7755" y="178"/>
                  </a:cubicBezTo>
                  <a:cubicBezTo>
                    <a:pt x="7673" y="178"/>
                    <a:pt x="7590" y="187"/>
                    <a:pt x="7508" y="206"/>
                  </a:cubicBezTo>
                  <a:cubicBezTo>
                    <a:pt x="7438" y="181"/>
                    <a:pt x="7367" y="169"/>
                    <a:pt x="7296" y="165"/>
                  </a:cubicBezTo>
                  <a:cubicBezTo>
                    <a:pt x="6985" y="114"/>
                    <a:pt x="6670" y="105"/>
                    <a:pt x="6355" y="105"/>
                  </a:cubicBezTo>
                  <a:cubicBezTo>
                    <a:pt x="6162" y="105"/>
                    <a:pt x="5968" y="108"/>
                    <a:pt x="5774" y="108"/>
                  </a:cubicBezTo>
                  <a:cubicBezTo>
                    <a:pt x="5701" y="108"/>
                    <a:pt x="5629" y="108"/>
                    <a:pt x="5556" y="106"/>
                  </a:cubicBezTo>
                  <a:cubicBezTo>
                    <a:pt x="5508" y="83"/>
                    <a:pt x="5459" y="68"/>
                    <a:pt x="5411" y="68"/>
                  </a:cubicBezTo>
                  <a:cubicBezTo>
                    <a:pt x="5371" y="68"/>
                    <a:pt x="5331" y="78"/>
                    <a:pt x="5291" y="100"/>
                  </a:cubicBezTo>
                  <a:cubicBezTo>
                    <a:pt x="5111" y="51"/>
                    <a:pt x="4931" y="28"/>
                    <a:pt x="4751" y="28"/>
                  </a:cubicBezTo>
                  <a:cubicBezTo>
                    <a:pt x="4562" y="28"/>
                    <a:pt x="4374" y="54"/>
                    <a:pt x="4185" y="101"/>
                  </a:cubicBezTo>
                  <a:lnTo>
                    <a:pt x="4185" y="97"/>
                  </a:lnTo>
                  <a:cubicBezTo>
                    <a:pt x="3331" y="42"/>
                    <a:pt x="2477" y="0"/>
                    <a:pt x="1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6705947" y="833519"/>
              <a:ext cx="81729" cy="185579"/>
            </a:xfrm>
            <a:custGeom>
              <a:avLst/>
              <a:gdLst/>
              <a:ahLst/>
              <a:cxnLst/>
              <a:rect l="l" t="t" r="r" b="b"/>
              <a:pathLst>
                <a:path w="2346" h="5327" extrusionOk="0">
                  <a:moveTo>
                    <a:pt x="361" y="1"/>
                  </a:moveTo>
                  <a:cubicBezTo>
                    <a:pt x="339" y="1"/>
                    <a:pt x="316" y="22"/>
                    <a:pt x="292" y="50"/>
                  </a:cubicBezTo>
                  <a:cubicBezTo>
                    <a:pt x="281" y="45"/>
                    <a:pt x="271" y="43"/>
                    <a:pt x="261" y="43"/>
                  </a:cubicBezTo>
                  <a:cubicBezTo>
                    <a:pt x="238" y="43"/>
                    <a:pt x="220" y="56"/>
                    <a:pt x="206" y="81"/>
                  </a:cubicBezTo>
                  <a:cubicBezTo>
                    <a:pt x="202" y="80"/>
                    <a:pt x="197" y="80"/>
                    <a:pt x="193" y="80"/>
                  </a:cubicBezTo>
                  <a:cubicBezTo>
                    <a:pt x="141" y="80"/>
                    <a:pt x="112" y="103"/>
                    <a:pt x="118" y="162"/>
                  </a:cubicBezTo>
                  <a:cubicBezTo>
                    <a:pt x="107" y="195"/>
                    <a:pt x="98" y="228"/>
                    <a:pt x="88" y="260"/>
                  </a:cubicBezTo>
                  <a:cubicBezTo>
                    <a:pt x="1" y="440"/>
                    <a:pt x="122" y="589"/>
                    <a:pt x="180" y="738"/>
                  </a:cubicBezTo>
                  <a:cubicBezTo>
                    <a:pt x="551" y="1705"/>
                    <a:pt x="926" y="2670"/>
                    <a:pt x="1317" y="3629"/>
                  </a:cubicBezTo>
                  <a:cubicBezTo>
                    <a:pt x="1451" y="3957"/>
                    <a:pt x="1530" y="4312"/>
                    <a:pt x="1775" y="4589"/>
                  </a:cubicBezTo>
                  <a:cubicBezTo>
                    <a:pt x="1773" y="4706"/>
                    <a:pt x="1841" y="4788"/>
                    <a:pt x="1917" y="4865"/>
                  </a:cubicBezTo>
                  <a:cubicBezTo>
                    <a:pt x="1912" y="4923"/>
                    <a:pt x="1939" y="4958"/>
                    <a:pt x="1995" y="4974"/>
                  </a:cubicBezTo>
                  <a:lnTo>
                    <a:pt x="1996" y="4975"/>
                  </a:lnTo>
                  <a:cubicBezTo>
                    <a:pt x="1998" y="5024"/>
                    <a:pt x="1990" y="5077"/>
                    <a:pt x="2004" y="5124"/>
                  </a:cubicBezTo>
                  <a:cubicBezTo>
                    <a:pt x="2028" y="5216"/>
                    <a:pt x="2058" y="5327"/>
                    <a:pt x="2168" y="5327"/>
                  </a:cubicBezTo>
                  <a:cubicBezTo>
                    <a:pt x="2175" y="5327"/>
                    <a:pt x="2182" y="5327"/>
                    <a:pt x="2190" y="5326"/>
                  </a:cubicBezTo>
                  <a:cubicBezTo>
                    <a:pt x="2311" y="5310"/>
                    <a:pt x="2346" y="5197"/>
                    <a:pt x="2332" y="5090"/>
                  </a:cubicBezTo>
                  <a:cubicBezTo>
                    <a:pt x="2315" y="4943"/>
                    <a:pt x="2333" y="4783"/>
                    <a:pt x="2211" y="4662"/>
                  </a:cubicBezTo>
                  <a:cubicBezTo>
                    <a:pt x="2231" y="4526"/>
                    <a:pt x="2212" y="4401"/>
                    <a:pt x="2133" y="4288"/>
                  </a:cubicBezTo>
                  <a:cubicBezTo>
                    <a:pt x="2128" y="4277"/>
                    <a:pt x="2120" y="4264"/>
                    <a:pt x="2106" y="4250"/>
                  </a:cubicBezTo>
                  <a:cubicBezTo>
                    <a:pt x="1988" y="3831"/>
                    <a:pt x="1930" y="3394"/>
                    <a:pt x="1707" y="3007"/>
                  </a:cubicBezTo>
                  <a:cubicBezTo>
                    <a:pt x="1650" y="2718"/>
                    <a:pt x="1550" y="2443"/>
                    <a:pt x="1382" y="2195"/>
                  </a:cubicBezTo>
                  <a:cubicBezTo>
                    <a:pt x="1304" y="1912"/>
                    <a:pt x="1229" y="1629"/>
                    <a:pt x="1071" y="1375"/>
                  </a:cubicBezTo>
                  <a:cubicBezTo>
                    <a:pt x="1056" y="1182"/>
                    <a:pt x="991" y="1009"/>
                    <a:pt x="863" y="859"/>
                  </a:cubicBezTo>
                  <a:cubicBezTo>
                    <a:pt x="793" y="553"/>
                    <a:pt x="680" y="272"/>
                    <a:pt x="420" y="67"/>
                  </a:cubicBezTo>
                  <a:lnTo>
                    <a:pt x="411" y="62"/>
                  </a:lnTo>
                  <a:cubicBezTo>
                    <a:pt x="397" y="18"/>
                    <a:pt x="380" y="1"/>
                    <a:pt x="3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6613036" y="791923"/>
              <a:ext cx="146736" cy="228569"/>
            </a:xfrm>
            <a:custGeom>
              <a:avLst/>
              <a:gdLst/>
              <a:ahLst/>
              <a:cxnLst/>
              <a:rect l="l" t="t" r="r" b="b"/>
              <a:pathLst>
                <a:path w="4212" h="6561" extrusionOk="0">
                  <a:moveTo>
                    <a:pt x="1150" y="1943"/>
                  </a:moveTo>
                  <a:cubicBezTo>
                    <a:pt x="1152" y="1966"/>
                    <a:pt x="1152" y="1990"/>
                    <a:pt x="1156" y="2016"/>
                  </a:cubicBezTo>
                  <a:cubicBezTo>
                    <a:pt x="1143" y="1994"/>
                    <a:pt x="1131" y="1975"/>
                    <a:pt x="1117" y="1954"/>
                  </a:cubicBezTo>
                  <a:cubicBezTo>
                    <a:pt x="1125" y="1952"/>
                    <a:pt x="1132" y="1951"/>
                    <a:pt x="1140" y="1949"/>
                  </a:cubicBezTo>
                  <a:cubicBezTo>
                    <a:pt x="1144" y="1947"/>
                    <a:pt x="1147" y="1945"/>
                    <a:pt x="1150" y="1943"/>
                  </a:cubicBezTo>
                  <a:close/>
                  <a:moveTo>
                    <a:pt x="308" y="0"/>
                  </a:moveTo>
                  <a:cubicBezTo>
                    <a:pt x="263" y="0"/>
                    <a:pt x="215" y="19"/>
                    <a:pt x="168" y="51"/>
                  </a:cubicBezTo>
                  <a:cubicBezTo>
                    <a:pt x="63" y="122"/>
                    <a:pt x="0" y="226"/>
                    <a:pt x="127" y="340"/>
                  </a:cubicBezTo>
                  <a:cubicBezTo>
                    <a:pt x="222" y="731"/>
                    <a:pt x="416" y="1073"/>
                    <a:pt x="655" y="1395"/>
                  </a:cubicBezTo>
                  <a:cubicBezTo>
                    <a:pt x="1038" y="2207"/>
                    <a:pt x="1568" y="2928"/>
                    <a:pt x="2128" y="3631"/>
                  </a:cubicBezTo>
                  <a:cubicBezTo>
                    <a:pt x="2141" y="3706"/>
                    <a:pt x="2179" y="3768"/>
                    <a:pt x="2242" y="3816"/>
                  </a:cubicBezTo>
                  <a:cubicBezTo>
                    <a:pt x="2245" y="3962"/>
                    <a:pt x="2332" y="4055"/>
                    <a:pt x="2452" y="4127"/>
                  </a:cubicBezTo>
                  <a:cubicBezTo>
                    <a:pt x="2833" y="4708"/>
                    <a:pt x="3215" y="5289"/>
                    <a:pt x="3596" y="5870"/>
                  </a:cubicBezTo>
                  <a:cubicBezTo>
                    <a:pt x="3638" y="6088"/>
                    <a:pt x="3783" y="6257"/>
                    <a:pt x="3889" y="6443"/>
                  </a:cubicBezTo>
                  <a:cubicBezTo>
                    <a:pt x="3922" y="6500"/>
                    <a:pt x="3969" y="6561"/>
                    <a:pt x="4038" y="6561"/>
                  </a:cubicBezTo>
                  <a:cubicBezTo>
                    <a:pt x="4055" y="6561"/>
                    <a:pt x="4073" y="6557"/>
                    <a:pt x="4093" y="6549"/>
                  </a:cubicBezTo>
                  <a:cubicBezTo>
                    <a:pt x="4211" y="6497"/>
                    <a:pt x="4203" y="6390"/>
                    <a:pt x="4161" y="6295"/>
                  </a:cubicBezTo>
                  <a:cubicBezTo>
                    <a:pt x="4095" y="6144"/>
                    <a:pt x="4060" y="5977"/>
                    <a:pt x="3933" y="5856"/>
                  </a:cubicBezTo>
                  <a:cubicBezTo>
                    <a:pt x="3955" y="5734"/>
                    <a:pt x="3948" y="5621"/>
                    <a:pt x="3834" y="5541"/>
                  </a:cubicBezTo>
                  <a:cubicBezTo>
                    <a:pt x="3443" y="4843"/>
                    <a:pt x="3015" y="4168"/>
                    <a:pt x="2573" y="3501"/>
                  </a:cubicBezTo>
                  <a:cubicBezTo>
                    <a:pt x="2377" y="3032"/>
                    <a:pt x="2135" y="2587"/>
                    <a:pt x="1836" y="2172"/>
                  </a:cubicBezTo>
                  <a:cubicBezTo>
                    <a:pt x="1839" y="2083"/>
                    <a:pt x="1810" y="2011"/>
                    <a:pt x="1726" y="1966"/>
                  </a:cubicBezTo>
                  <a:cubicBezTo>
                    <a:pt x="1643" y="1727"/>
                    <a:pt x="1506" y="1520"/>
                    <a:pt x="1321" y="1345"/>
                  </a:cubicBezTo>
                  <a:cubicBezTo>
                    <a:pt x="1314" y="1259"/>
                    <a:pt x="1282" y="1190"/>
                    <a:pt x="1199" y="1150"/>
                  </a:cubicBezTo>
                  <a:cubicBezTo>
                    <a:pt x="1184" y="1014"/>
                    <a:pt x="1116" y="911"/>
                    <a:pt x="1006" y="834"/>
                  </a:cubicBezTo>
                  <a:cubicBezTo>
                    <a:pt x="1003" y="746"/>
                    <a:pt x="967" y="678"/>
                    <a:pt x="883" y="640"/>
                  </a:cubicBezTo>
                  <a:lnTo>
                    <a:pt x="882" y="639"/>
                  </a:lnTo>
                  <a:cubicBezTo>
                    <a:pt x="883" y="579"/>
                    <a:pt x="858" y="536"/>
                    <a:pt x="799" y="517"/>
                  </a:cubicBezTo>
                  <a:cubicBezTo>
                    <a:pt x="767" y="387"/>
                    <a:pt x="689" y="294"/>
                    <a:pt x="565" y="234"/>
                  </a:cubicBezTo>
                  <a:lnTo>
                    <a:pt x="562" y="231"/>
                  </a:lnTo>
                  <a:cubicBezTo>
                    <a:pt x="559" y="170"/>
                    <a:pt x="527" y="132"/>
                    <a:pt x="467" y="116"/>
                  </a:cubicBezTo>
                  <a:cubicBezTo>
                    <a:pt x="425" y="34"/>
                    <a:pt x="369" y="0"/>
                    <a:pt x="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6817009" y="736775"/>
              <a:ext cx="29194" cy="266611"/>
            </a:xfrm>
            <a:custGeom>
              <a:avLst/>
              <a:gdLst/>
              <a:ahLst/>
              <a:cxnLst/>
              <a:rect l="l" t="t" r="r" b="b"/>
              <a:pathLst>
                <a:path w="838" h="7653" extrusionOk="0">
                  <a:moveTo>
                    <a:pt x="596" y="175"/>
                  </a:moveTo>
                  <a:lnTo>
                    <a:pt x="596" y="175"/>
                  </a:lnTo>
                  <a:cubicBezTo>
                    <a:pt x="592" y="178"/>
                    <a:pt x="589" y="181"/>
                    <a:pt x="586" y="183"/>
                  </a:cubicBezTo>
                  <a:lnTo>
                    <a:pt x="596" y="175"/>
                  </a:lnTo>
                  <a:close/>
                  <a:moveTo>
                    <a:pt x="167" y="172"/>
                  </a:moveTo>
                  <a:lnTo>
                    <a:pt x="183" y="183"/>
                  </a:lnTo>
                  <a:lnTo>
                    <a:pt x="183" y="188"/>
                  </a:lnTo>
                  <a:cubicBezTo>
                    <a:pt x="178" y="182"/>
                    <a:pt x="173" y="177"/>
                    <a:pt x="167" y="172"/>
                  </a:cubicBezTo>
                  <a:close/>
                  <a:moveTo>
                    <a:pt x="718" y="879"/>
                  </a:moveTo>
                  <a:cubicBezTo>
                    <a:pt x="708" y="887"/>
                    <a:pt x="701" y="895"/>
                    <a:pt x="692" y="903"/>
                  </a:cubicBezTo>
                  <a:lnTo>
                    <a:pt x="692" y="898"/>
                  </a:lnTo>
                  <a:lnTo>
                    <a:pt x="718" y="879"/>
                  </a:lnTo>
                  <a:close/>
                  <a:moveTo>
                    <a:pt x="452" y="0"/>
                  </a:moveTo>
                  <a:cubicBezTo>
                    <a:pt x="398" y="0"/>
                    <a:pt x="337" y="27"/>
                    <a:pt x="271" y="68"/>
                  </a:cubicBezTo>
                  <a:cubicBezTo>
                    <a:pt x="204" y="72"/>
                    <a:pt x="173" y="109"/>
                    <a:pt x="167" y="172"/>
                  </a:cubicBezTo>
                  <a:cubicBezTo>
                    <a:pt x="0" y="397"/>
                    <a:pt x="51" y="659"/>
                    <a:pt x="52" y="906"/>
                  </a:cubicBezTo>
                  <a:cubicBezTo>
                    <a:pt x="61" y="3060"/>
                    <a:pt x="314" y="5205"/>
                    <a:pt x="281" y="7361"/>
                  </a:cubicBezTo>
                  <a:cubicBezTo>
                    <a:pt x="279" y="7470"/>
                    <a:pt x="227" y="7632"/>
                    <a:pt x="398" y="7651"/>
                  </a:cubicBezTo>
                  <a:cubicBezTo>
                    <a:pt x="407" y="7652"/>
                    <a:pt x="415" y="7653"/>
                    <a:pt x="423" y="7653"/>
                  </a:cubicBezTo>
                  <a:cubicBezTo>
                    <a:pt x="556" y="7653"/>
                    <a:pt x="578" y="7515"/>
                    <a:pt x="595" y="7403"/>
                  </a:cubicBezTo>
                  <a:cubicBezTo>
                    <a:pt x="607" y="7320"/>
                    <a:pt x="607" y="7234"/>
                    <a:pt x="612" y="7151"/>
                  </a:cubicBezTo>
                  <a:cubicBezTo>
                    <a:pt x="726" y="7001"/>
                    <a:pt x="688" y="6826"/>
                    <a:pt x="702" y="6659"/>
                  </a:cubicBezTo>
                  <a:cubicBezTo>
                    <a:pt x="832" y="5087"/>
                    <a:pt x="776" y="3510"/>
                    <a:pt x="791" y="1936"/>
                  </a:cubicBezTo>
                  <a:cubicBezTo>
                    <a:pt x="794" y="1583"/>
                    <a:pt x="838" y="1225"/>
                    <a:pt x="718" y="879"/>
                  </a:cubicBezTo>
                  <a:cubicBezTo>
                    <a:pt x="733" y="634"/>
                    <a:pt x="760" y="386"/>
                    <a:pt x="612" y="162"/>
                  </a:cubicBezTo>
                  <a:cubicBezTo>
                    <a:pt x="578" y="45"/>
                    <a:pt x="521" y="0"/>
                    <a:pt x="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6960888" y="1032581"/>
              <a:ext cx="181852" cy="74274"/>
            </a:xfrm>
            <a:custGeom>
              <a:avLst/>
              <a:gdLst/>
              <a:ahLst/>
              <a:cxnLst/>
              <a:rect l="l" t="t" r="r" b="b"/>
              <a:pathLst>
                <a:path w="5220" h="2132" extrusionOk="0">
                  <a:moveTo>
                    <a:pt x="4910" y="0"/>
                  </a:moveTo>
                  <a:cubicBezTo>
                    <a:pt x="4818" y="0"/>
                    <a:pt x="4728" y="60"/>
                    <a:pt x="4645" y="91"/>
                  </a:cubicBezTo>
                  <a:cubicBezTo>
                    <a:pt x="4074" y="302"/>
                    <a:pt x="3512" y="534"/>
                    <a:pt x="2943" y="750"/>
                  </a:cubicBezTo>
                  <a:cubicBezTo>
                    <a:pt x="2489" y="923"/>
                    <a:pt x="2012" y="1041"/>
                    <a:pt x="1593" y="1291"/>
                  </a:cubicBezTo>
                  <a:cubicBezTo>
                    <a:pt x="1231" y="1392"/>
                    <a:pt x="893" y="1546"/>
                    <a:pt x="562" y="1718"/>
                  </a:cubicBezTo>
                  <a:cubicBezTo>
                    <a:pt x="392" y="1749"/>
                    <a:pt x="238" y="1813"/>
                    <a:pt x="94" y="1905"/>
                  </a:cubicBezTo>
                  <a:cubicBezTo>
                    <a:pt x="30" y="1946"/>
                    <a:pt x="0" y="2009"/>
                    <a:pt x="42" y="2073"/>
                  </a:cubicBezTo>
                  <a:cubicBezTo>
                    <a:pt x="63" y="2103"/>
                    <a:pt x="118" y="2132"/>
                    <a:pt x="157" y="2132"/>
                  </a:cubicBezTo>
                  <a:cubicBezTo>
                    <a:pt x="160" y="2132"/>
                    <a:pt x="164" y="2131"/>
                    <a:pt x="167" y="2131"/>
                  </a:cubicBezTo>
                  <a:cubicBezTo>
                    <a:pt x="448" y="2079"/>
                    <a:pt x="748" y="2098"/>
                    <a:pt x="1000" y="1933"/>
                  </a:cubicBezTo>
                  <a:cubicBezTo>
                    <a:pt x="1213" y="1882"/>
                    <a:pt x="1432" y="1849"/>
                    <a:pt x="1621" y="1728"/>
                  </a:cubicBezTo>
                  <a:cubicBezTo>
                    <a:pt x="2784" y="1486"/>
                    <a:pt x="3850" y="989"/>
                    <a:pt x="4935" y="540"/>
                  </a:cubicBezTo>
                  <a:cubicBezTo>
                    <a:pt x="5013" y="508"/>
                    <a:pt x="5090" y="452"/>
                    <a:pt x="5139" y="387"/>
                  </a:cubicBezTo>
                  <a:cubicBezTo>
                    <a:pt x="5218" y="281"/>
                    <a:pt x="5219" y="167"/>
                    <a:pt x="5083" y="89"/>
                  </a:cubicBezTo>
                  <a:lnTo>
                    <a:pt x="5071" y="77"/>
                  </a:lnTo>
                  <a:cubicBezTo>
                    <a:pt x="5017" y="20"/>
                    <a:pt x="4963" y="0"/>
                    <a:pt x="4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6779106" y="1438125"/>
              <a:ext cx="35" cy="35"/>
            </a:xfrm>
            <a:custGeom>
              <a:avLst/>
              <a:gdLst/>
              <a:ahLst/>
              <a:cxnLst/>
              <a:rect l="l" t="t" r="r" b="b"/>
              <a:pathLst>
                <a:path w="1" h="1" extrusionOk="0">
                  <a:moveTo>
                    <a:pt x="1" y="0"/>
                  </a:move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6570743" y="931935"/>
              <a:ext cx="158371" cy="128097"/>
            </a:xfrm>
            <a:custGeom>
              <a:avLst/>
              <a:gdLst/>
              <a:ahLst/>
              <a:cxnLst/>
              <a:rect l="l" t="t" r="r" b="b"/>
              <a:pathLst>
                <a:path w="4546" h="3677" extrusionOk="0">
                  <a:moveTo>
                    <a:pt x="1032" y="893"/>
                  </a:moveTo>
                  <a:cubicBezTo>
                    <a:pt x="1046" y="903"/>
                    <a:pt x="1051" y="910"/>
                    <a:pt x="1040" y="912"/>
                  </a:cubicBezTo>
                  <a:lnTo>
                    <a:pt x="1038" y="912"/>
                  </a:lnTo>
                  <a:cubicBezTo>
                    <a:pt x="1036" y="905"/>
                    <a:pt x="1033" y="899"/>
                    <a:pt x="1032" y="893"/>
                  </a:cubicBezTo>
                  <a:close/>
                  <a:moveTo>
                    <a:pt x="2932" y="2446"/>
                  </a:moveTo>
                  <a:cubicBezTo>
                    <a:pt x="2933" y="2447"/>
                    <a:pt x="2935" y="2449"/>
                    <a:pt x="2936" y="2450"/>
                  </a:cubicBezTo>
                  <a:cubicBezTo>
                    <a:pt x="2935" y="2450"/>
                    <a:pt x="2933" y="2451"/>
                    <a:pt x="2931" y="2451"/>
                  </a:cubicBezTo>
                  <a:cubicBezTo>
                    <a:pt x="2931" y="2449"/>
                    <a:pt x="2931" y="2447"/>
                    <a:pt x="2932" y="2446"/>
                  </a:cubicBezTo>
                  <a:close/>
                  <a:moveTo>
                    <a:pt x="307" y="1"/>
                  </a:moveTo>
                  <a:cubicBezTo>
                    <a:pt x="27" y="46"/>
                    <a:pt x="1" y="125"/>
                    <a:pt x="169" y="422"/>
                  </a:cubicBezTo>
                  <a:cubicBezTo>
                    <a:pt x="206" y="564"/>
                    <a:pt x="324" y="642"/>
                    <a:pt x="428" y="729"/>
                  </a:cubicBezTo>
                  <a:cubicBezTo>
                    <a:pt x="1181" y="1354"/>
                    <a:pt x="1969" y="1934"/>
                    <a:pt x="2789" y="2474"/>
                  </a:cubicBezTo>
                  <a:cubicBezTo>
                    <a:pt x="2920" y="2604"/>
                    <a:pt x="3051" y="2734"/>
                    <a:pt x="3246" y="2771"/>
                  </a:cubicBezTo>
                  <a:cubicBezTo>
                    <a:pt x="3516" y="2981"/>
                    <a:pt x="3787" y="3190"/>
                    <a:pt x="4057" y="3401"/>
                  </a:cubicBezTo>
                  <a:cubicBezTo>
                    <a:pt x="4173" y="3521"/>
                    <a:pt x="4266" y="3676"/>
                    <a:pt x="4460" y="3676"/>
                  </a:cubicBezTo>
                  <a:cubicBezTo>
                    <a:pt x="4472" y="3676"/>
                    <a:pt x="4484" y="3676"/>
                    <a:pt x="4496" y="3675"/>
                  </a:cubicBezTo>
                  <a:cubicBezTo>
                    <a:pt x="4546" y="3496"/>
                    <a:pt x="4491" y="3359"/>
                    <a:pt x="4371" y="3248"/>
                  </a:cubicBezTo>
                  <a:cubicBezTo>
                    <a:pt x="4348" y="3225"/>
                    <a:pt x="4322" y="3205"/>
                    <a:pt x="4294" y="3184"/>
                  </a:cubicBezTo>
                  <a:cubicBezTo>
                    <a:pt x="4169" y="2930"/>
                    <a:pt x="3882" y="2817"/>
                    <a:pt x="3742" y="2576"/>
                  </a:cubicBezTo>
                  <a:cubicBezTo>
                    <a:pt x="3522" y="2424"/>
                    <a:pt x="3307" y="2265"/>
                    <a:pt x="3156" y="2041"/>
                  </a:cubicBezTo>
                  <a:lnTo>
                    <a:pt x="3148" y="2034"/>
                  </a:lnTo>
                  <a:cubicBezTo>
                    <a:pt x="3119" y="2012"/>
                    <a:pt x="3090" y="1991"/>
                    <a:pt x="3062" y="1969"/>
                  </a:cubicBezTo>
                  <a:cubicBezTo>
                    <a:pt x="3031" y="1949"/>
                    <a:pt x="3000" y="1932"/>
                    <a:pt x="2967" y="1915"/>
                  </a:cubicBezTo>
                  <a:cubicBezTo>
                    <a:pt x="2959" y="1912"/>
                    <a:pt x="2951" y="1908"/>
                    <a:pt x="2942" y="1904"/>
                  </a:cubicBezTo>
                  <a:cubicBezTo>
                    <a:pt x="2942" y="1882"/>
                    <a:pt x="2942" y="1862"/>
                    <a:pt x="2943" y="1840"/>
                  </a:cubicBezTo>
                  <a:cubicBezTo>
                    <a:pt x="2908" y="1835"/>
                    <a:pt x="2874" y="1831"/>
                    <a:pt x="2839" y="1826"/>
                  </a:cubicBezTo>
                  <a:cubicBezTo>
                    <a:pt x="2309" y="1206"/>
                    <a:pt x="1622" y="771"/>
                    <a:pt x="949" y="322"/>
                  </a:cubicBezTo>
                  <a:cubicBezTo>
                    <a:pt x="751" y="191"/>
                    <a:pt x="567" y="21"/>
                    <a:pt x="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6955976" y="1217777"/>
              <a:ext cx="241250" cy="138166"/>
            </a:xfrm>
            <a:custGeom>
              <a:avLst/>
              <a:gdLst/>
              <a:ahLst/>
              <a:cxnLst/>
              <a:rect l="l" t="t" r="r" b="b"/>
              <a:pathLst>
                <a:path w="6925" h="3966" extrusionOk="0">
                  <a:moveTo>
                    <a:pt x="4379" y="2533"/>
                  </a:moveTo>
                  <a:cubicBezTo>
                    <a:pt x="4382" y="2535"/>
                    <a:pt x="4386" y="2537"/>
                    <a:pt x="4388" y="2539"/>
                  </a:cubicBezTo>
                  <a:lnTo>
                    <a:pt x="4384" y="2539"/>
                  </a:lnTo>
                  <a:cubicBezTo>
                    <a:pt x="4384" y="2540"/>
                    <a:pt x="4385" y="2541"/>
                    <a:pt x="4386" y="2542"/>
                  </a:cubicBezTo>
                  <a:cubicBezTo>
                    <a:pt x="4384" y="2541"/>
                    <a:pt x="4381" y="2540"/>
                    <a:pt x="4379" y="2539"/>
                  </a:cubicBezTo>
                  <a:lnTo>
                    <a:pt x="4382" y="2539"/>
                  </a:lnTo>
                  <a:cubicBezTo>
                    <a:pt x="4381" y="2536"/>
                    <a:pt x="4380" y="2536"/>
                    <a:pt x="4379" y="2533"/>
                  </a:cubicBezTo>
                  <a:close/>
                  <a:moveTo>
                    <a:pt x="165" y="1"/>
                  </a:moveTo>
                  <a:cubicBezTo>
                    <a:pt x="122" y="1"/>
                    <a:pt x="83" y="22"/>
                    <a:pt x="56" y="71"/>
                  </a:cubicBezTo>
                  <a:cubicBezTo>
                    <a:pt x="1" y="176"/>
                    <a:pt x="37" y="260"/>
                    <a:pt x="160" y="296"/>
                  </a:cubicBezTo>
                  <a:lnTo>
                    <a:pt x="167" y="304"/>
                  </a:lnTo>
                  <a:cubicBezTo>
                    <a:pt x="170" y="366"/>
                    <a:pt x="202" y="394"/>
                    <a:pt x="260" y="394"/>
                  </a:cubicBezTo>
                  <a:cubicBezTo>
                    <a:pt x="265" y="394"/>
                    <a:pt x="270" y="394"/>
                    <a:pt x="275" y="393"/>
                  </a:cubicBezTo>
                  <a:lnTo>
                    <a:pt x="281" y="399"/>
                  </a:lnTo>
                  <a:cubicBezTo>
                    <a:pt x="339" y="529"/>
                    <a:pt x="452" y="581"/>
                    <a:pt x="586" y="605"/>
                  </a:cubicBezTo>
                  <a:cubicBezTo>
                    <a:pt x="1057" y="937"/>
                    <a:pt x="1531" y="1263"/>
                    <a:pt x="2046" y="1528"/>
                  </a:cubicBezTo>
                  <a:cubicBezTo>
                    <a:pt x="2125" y="1642"/>
                    <a:pt x="2231" y="1719"/>
                    <a:pt x="2376" y="1734"/>
                  </a:cubicBezTo>
                  <a:cubicBezTo>
                    <a:pt x="2724" y="2029"/>
                    <a:pt x="3115" y="2257"/>
                    <a:pt x="3534" y="2442"/>
                  </a:cubicBezTo>
                  <a:cubicBezTo>
                    <a:pt x="3608" y="2559"/>
                    <a:pt x="3717" y="2622"/>
                    <a:pt x="3856" y="2636"/>
                  </a:cubicBezTo>
                  <a:lnTo>
                    <a:pt x="3864" y="2641"/>
                  </a:lnTo>
                  <a:cubicBezTo>
                    <a:pt x="3902" y="2721"/>
                    <a:pt x="3969" y="2756"/>
                    <a:pt x="4057" y="2758"/>
                  </a:cubicBezTo>
                  <a:cubicBezTo>
                    <a:pt x="4096" y="2839"/>
                    <a:pt x="4171" y="2864"/>
                    <a:pt x="4254" y="2873"/>
                  </a:cubicBezTo>
                  <a:cubicBezTo>
                    <a:pt x="4274" y="2928"/>
                    <a:pt x="4313" y="2957"/>
                    <a:pt x="4373" y="2957"/>
                  </a:cubicBezTo>
                  <a:cubicBezTo>
                    <a:pt x="4374" y="2957"/>
                    <a:pt x="4375" y="2957"/>
                    <a:pt x="4376" y="2957"/>
                  </a:cubicBezTo>
                  <a:cubicBezTo>
                    <a:pt x="4412" y="3041"/>
                    <a:pt x="4486" y="3067"/>
                    <a:pt x="4570" y="3076"/>
                  </a:cubicBezTo>
                  <a:cubicBezTo>
                    <a:pt x="4858" y="3292"/>
                    <a:pt x="5166" y="3473"/>
                    <a:pt x="5519" y="3572"/>
                  </a:cubicBezTo>
                  <a:cubicBezTo>
                    <a:pt x="5565" y="3650"/>
                    <a:pt x="5637" y="3678"/>
                    <a:pt x="5722" y="3678"/>
                  </a:cubicBezTo>
                  <a:cubicBezTo>
                    <a:pt x="5728" y="3678"/>
                    <a:pt x="5734" y="3678"/>
                    <a:pt x="5740" y="3678"/>
                  </a:cubicBezTo>
                  <a:cubicBezTo>
                    <a:pt x="5782" y="3746"/>
                    <a:pt x="5843" y="3770"/>
                    <a:pt x="5915" y="3770"/>
                  </a:cubicBezTo>
                  <a:cubicBezTo>
                    <a:pt x="5928" y="3770"/>
                    <a:pt x="5941" y="3769"/>
                    <a:pt x="5955" y="3768"/>
                  </a:cubicBezTo>
                  <a:lnTo>
                    <a:pt x="5961" y="3770"/>
                  </a:lnTo>
                  <a:lnTo>
                    <a:pt x="5962" y="3770"/>
                  </a:lnTo>
                  <a:cubicBezTo>
                    <a:pt x="5982" y="3786"/>
                    <a:pt x="6003" y="3795"/>
                    <a:pt x="6025" y="3796"/>
                  </a:cubicBezTo>
                  <a:cubicBezTo>
                    <a:pt x="6186" y="3869"/>
                    <a:pt x="6345" y="3966"/>
                    <a:pt x="6515" y="3966"/>
                  </a:cubicBezTo>
                  <a:cubicBezTo>
                    <a:pt x="6604" y="3966"/>
                    <a:pt x="6697" y="3939"/>
                    <a:pt x="6795" y="3869"/>
                  </a:cubicBezTo>
                  <a:cubicBezTo>
                    <a:pt x="6903" y="3766"/>
                    <a:pt x="6924" y="3663"/>
                    <a:pt x="6790" y="3563"/>
                  </a:cubicBezTo>
                  <a:cubicBezTo>
                    <a:pt x="6760" y="3478"/>
                    <a:pt x="6691" y="3450"/>
                    <a:pt x="6606" y="3442"/>
                  </a:cubicBezTo>
                  <a:cubicBezTo>
                    <a:pt x="5925" y="2979"/>
                    <a:pt x="5163" y="2650"/>
                    <a:pt x="4451" y="2240"/>
                  </a:cubicBezTo>
                  <a:cubicBezTo>
                    <a:pt x="4230" y="2111"/>
                    <a:pt x="4029" y="1938"/>
                    <a:pt x="3763" y="1895"/>
                  </a:cubicBezTo>
                  <a:cubicBezTo>
                    <a:pt x="3632" y="1811"/>
                    <a:pt x="3517" y="1697"/>
                    <a:pt x="3349" y="1684"/>
                  </a:cubicBezTo>
                  <a:cubicBezTo>
                    <a:pt x="2927" y="1386"/>
                    <a:pt x="2457" y="1176"/>
                    <a:pt x="1979" y="982"/>
                  </a:cubicBezTo>
                  <a:cubicBezTo>
                    <a:pt x="1640" y="761"/>
                    <a:pt x="1295" y="550"/>
                    <a:pt x="926" y="383"/>
                  </a:cubicBezTo>
                  <a:cubicBezTo>
                    <a:pt x="906" y="340"/>
                    <a:pt x="876" y="312"/>
                    <a:pt x="831" y="312"/>
                  </a:cubicBezTo>
                  <a:cubicBezTo>
                    <a:pt x="822" y="312"/>
                    <a:pt x="813" y="313"/>
                    <a:pt x="804" y="315"/>
                  </a:cubicBezTo>
                  <a:cubicBezTo>
                    <a:pt x="780" y="295"/>
                    <a:pt x="754" y="284"/>
                    <a:pt x="724" y="284"/>
                  </a:cubicBezTo>
                  <a:cubicBezTo>
                    <a:pt x="718" y="284"/>
                    <a:pt x="713" y="284"/>
                    <a:pt x="708" y="285"/>
                  </a:cubicBezTo>
                  <a:cubicBezTo>
                    <a:pt x="563" y="201"/>
                    <a:pt x="418" y="119"/>
                    <a:pt x="273" y="35"/>
                  </a:cubicBezTo>
                  <a:cubicBezTo>
                    <a:pt x="236" y="14"/>
                    <a:pt x="199" y="1"/>
                    <a:pt x="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6496086" y="1081075"/>
              <a:ext cx="199514" cy="45811"/>
            </a:xfrm>
            <a:custGeom>
              <a:avLst/>
              <a:gdLst/>
              <a:ahLst/>
              <a:cxnLst/>
              <a:rect l="l" t="t" r="r" b="b"/>
              <a:pathLst>
                <a:path w="5727" h="1315" extrusionOk="0">
                  <a:moveTo>
                    <a:pt x="258" y="0"/>
                  </a:moveTo>
                  <a:cubicBezTo>
                    <a:pt x="193" y="0"/>
                    <a:pt x="147" y="42"/>
                    <a:pt x="127" y="109"/>
                  </a:cubicBezTo>
                  <a:cubicBezTo>
                    <a:pt x="42" y="182"/>
                    <a:pt x="0" y="253"/>
                    <a:pt x="139" y="313"/>
                  </a:cubicBezTo>
                  <a:lnTo>
                    <a:pt x="149" y="321"/>
                  </a:lnTo>
                  <a:cubicBezTo>
                    <a:pt x="208" y="427"/>
                    <a:pt x="322" y="426"/>
                    <a:pt x="420" y="452"/>
                  </a:cubicBezTo>
                  <a:cubicBezTo>
                    <a:pt x="1012" y="607"/>
                    <a:pt x="1617" y="694"/>
                    <a:pt x="2226" y="753"/>
                  </a:cubicBezTo>
                  <a:cubicBezTo>
                    <a:pt x="3136" y="988"/>
                    <a:pt x="4073" y="1086"/>
                    <a:pt x="4995" y="1253"/>
                  </a:cubicBezTo>
                  <a:cubicBezTo>
                    <a:pt x="5132" y="1278"/>
                    <a:pt x="5270" y="1293"/>
                    <a:pt x="5410" y="1307"/>
                  </a:cubicBezTo>
                  <a:cubicBezTo>
                    <a:pt x="5444" y="1310"/>
                    <a:pt x="5481" y="1314"/>
                    <a:pt x="5517" y="1314"/>
                  </a:cubicBezTo>
                  <a:cubicBezTo>
                    <a:pt x="5589" y="1314"/>
                    <a:pt x="5655" y="1297"/>
                    <a:pt x="5680" y="1218"/>
                  </a:cubicBezTo>
                  <a:cubicBezTo>
                    <a:pt x="5727" y="1075"/>
                    <a:pt x="5585" y="1072"/>
                    <a:pt x="5492" y="1040"/>
                  </a:cubicBezTo>
                  <a:cubicBezTo>
                    <a:pt x="4685" y="763"/>
                    <a:pt x="3849" y="614"/>
                    <a:pt x="3002" y="516"/>
                  </a:cubicBezTo>
                  <a:cubicBezTo>
                    <a:pt x="2870" y="440"/>
                    <a:pt x="2728" y="414"/>
                    <a:pt x="2582" y="414"/>
                  </a:cubicBezTo>
                  <a:cubicBezTo>
                    <a:pt x="2540" y="414"/>
                    <a:pt x="2497" y="416"/>
                    <a:pt x="2455" y="420"/>
                  </a:cubicBezTo>
                  <a:lnTo>
                    <a:pt x="2450" y="420"/>
                  </a:lnTo>
                  <a:cubicBezTo>
                    <a:pt x="2421" y="399"/>
                    <a:pt x="2390" y="388"/>
                    <a:pt x="2358" y="381"/>
                  </a:cubicBezTo>
                  <a:cubicBezTo>
                    <a:pt x="2215" y="325"/>
                    <a:pt x="2066" y="300"/>
                    <a:pt x="1913" y="300"/>
                  </a:cubicBezTo>
                  <a:cubicBezTo>
                    <a:pt x="1886" y="300"/>
                    <a:pt x="1858" y="301"/>
                    <a:pt x="1830" y="302"/>
                  </a:cubicBezTo>
                  <a:lnTo>
                    <a:pt x="1832" y="305"/>
                  </a:lnTo>
                  <a:cubicBezTo>
                    <a:pt x="1706" y="221"/>
                    <a:pt x="1567" y="199"/>
                    <a:pt x="1423" y="199"/>
                  </a:cubicBezTo>
                  <a:cubicBezTo>
                    <a:pt x="1383" y="199"/>
                    <a:pt x="1343" y="200"/>
                    <a:pt x="1302" y="203"/>
                  </a:cubicBezTo>
                  <a:lnTo>
                    <a:pt x="1304" y="206"/>
                  </a:lnTo>
                  <a:cubicBezTo>
                    <a:pt x="983" y="32"/>
                    <a:pt x="624" y="30"/>
                    <a:pt x="272" y="1"/>
                  </a:cubicBezTo>
                  <a:cubicBezTo>
                    <a:pt x="267" y="0"/>
                    <a:pt x="263" y="0"/>
                    <a:pt x="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6894871" y="1266480"/>
              <a:ext cx="152344" cy="236512"/>
            </a:xfrm>
            <a:custGeom>
              <a:avLst/>
              <a:gdLst/>
              <a:ahLst/>
              <a:cxnLst/>
              <a:rect l="l" t="t" r="r" b="b"/>
              <a:pathLst>
                <a:path w="4373" h="6789" extrusionOk="0">
                  <a:moveTo>
                    <a:pt x="234" y="1"/>
                  </a:moveTo>
                  <a:cubicBezTo>
                    <a:pt x="215" y="1"/>
                    <a:pt x="194" y="5"/>
                    <a:pt x="171" y="13"/>
                  </a:cubicBezTo>
                  <a:cubicBezTo>
                    <a:pt x="0" y="76"/>
                    <a:pt x="39" y="209"/>
                    <a:pt x="147" y="321"/>
                  </a:cubicBezTo>
                  <a:lnTo>
                    <a:pt x="147" y="322"/>
                  </a:lnTo>
                  <a:cubicBezTo>
                    <a:pt x="124" y="417"/>
                    <a:pt x="155" y="486"/>
                    <a:pt x="244" y="532"/>
                  </a:cubicBezTo>
                  <a:lnTo>
                    <a:pt x="245" y="533"/>
                  </a:lnTo>
                  <a:cubicBezTo>
                    <a:pt x="230" y="625"/>
                    <a:pt x="253" y="702"/>
                    <a:pt x="335" y="758"/>
                  </a:cubicBezTo>
                  <a:cubicBezTo>
                    <a:pt x="565" y="1237"/>
                    <a:pt x="785" y="1721"/>
                    <a:pt x="1076" y="2170"/>
                  </a:cubicBezTo>
                  <a:cubicBezTo>
                    <a:pt x="1076" y="2257"/>
                    <a:pt x="1105" y="2330"/>
                    <a:pt x="1181" y="2381"/>
                  </a:cubicBezTo>
                  <a:cubicBezTo>
                    <a:pt x="1176" y="2470"/>
                    <a:pt x="1207" y="2539"/>
                    <a:pt x="1293" y="2581"/>
                  </a:cubicBezTo>
                  <a:cubicBezTo>
                    <a:pt x="1325" y="2736"/>
                    <a:pt x="1376" y="2882"/>
                    <a:pt x="1507" y="2988"/>
                  </a:cubicBezTo>
                  <a:cubicBezTo>
                    <a:pt x="1617" y="3326"/>
                    <a:pt x="1777" y="3639"/>
                    <a:pt x="2010" y="3914"/>
                  </a:cubicBezTo>
                  <a:cubicBezTo>
                    <a:pt x="2015" y="4001"/>
                    <a:pt x="2037" y="4079"/>
                    <a:pt x="2125" y="4122"/>
                  </a:cubicBezTo>
                  <a:cubicBezTo>
                    <a:pt x="2129" y="4205"/>
                    <a:pt x="2153" y="4280"/>
                    <a:pt x="2236" y="4322"/>
                  </a:cubicBezTo>
                  <a:cubicBezTo>
                    <a:pt x="2237" y="4409"/>
                    <a:pt x="2272" y="4477"/>
                    <a:pt x="2351" y="4519"/>
                  </a:cubicBezTo>
                  <a:lnTo>
                    <a:pt x="2351" y="4520"/>
                  </a:lnTo>
                  <a:cubicBezTo>
                    <a:pt x="2347" y="4582"/>
                    <a:pt x="2372" y="4628"/>
                    <a:pt x="2434" y="4649"/>
                  </a:cubicBezTo>
                  <a:lnTo>
                    <a:pt x="2435" y="4653"/>
                  </a:lnTo>
                  <a:cubicBezTo>
                    <a:pt x="2698" y="5190"/>
                    <a:pt x="2998" y="5704"/>
                    <a:pt x="3404" y="6154"/>
                  </a:cubicBezTo>
                  <a:lnTo>
                    <a:pt x="3406" y="6157"/>
                  </a:lnTo>
                  <a:cubicBezTo>
                    <a:pt x="3406" y="6217"/>
                    <a:pt x="3432" y="6258"/>
                    <a:pt x="3492" y="6275"/>
                  </a:cubicBezTo>
                  <a:cubicBezTo>
                    <a:pt x="3609" y="6508"/>
                    <a:pt x="3765" y="6700"/>
                    <a:pt x="4035" y="6774"/>
                  </a:cubicBezTo>
                  <a:cubicBezTo>
                    <a:pt x="4062" y="6784"/>
                    <a:pt x="4085" y="6788"/>
                    <a:pt x="4107" y="6788"/>
                  </a:cubicBezTo>
                  <a:cubicBezTo>
                    <a:pt x="4175" y="6788"/>
                    <a:pt x="4218" y="6741"/>
                    <a:pt x="4246" y="6666"/>
                  </a:cubicBezTo>
                  <a:cubicBezTo>
                    <a:pt x="4373" y="6564"/>
                    <a:pt x="4348" y="6461"/>
                    <a:pt x="4248" y="6359"/>
                  </a:cubicBezTo>
                  <a:cubicBezTo>
                    <a:pt x="4193" y="6159"/>
                    <a:pt x="4107" y="5975"/>
                    <a:pt x="3948" y="5831"/>
                  </a:cubicBezTo>
                  <a:cubicBezTo>
                    <a:pt x="3886" y="5631"/>
                    <a:pt x="3776" y="5459"/>
                    <a:pt x="3628" y="5309"/>
                  </a:cubicBezTo>
                  <a:cubicBezTo>
                    <a:pt x="3600" y="5247"/>
                    <a:pt x="3579" y="5182"/>
                    <a:pt x="3543" y="5125"/>
                  </a:cubicBezTo>
                  <a:cubicBezTo>
                    <a:pt x="2839" y="4007"/>
                    <a:pt x="2107" y="2905"/>
                    <a:pt x="1446" y="1761"/>
                  </a:cubicBezTo>
                  <a:cubicBezTo>
                    <a:pt x="1354" y="1601"/>
                    <a:pt x="1283" y="1420"/>
                    <a:pt x="1110" y="1314"/>
                  </a:cubicBezTo>
                  <a:cubicBezTo>
                    <a:pt x="956" y="1035"/>
                    <a:pt x="789" y="763"/>
                    <a:pt x="587" y="513"/>
                  </a:cubicBezTo>
                  <a:cubicBezTo>
                    <a:pt x="545" y="391"/>
                    <a:pt x="490" y="278"/>
                    <a:pt x="370" y="209"/>
                  </a:cubicBezTo>
                  <a:cubicBezTo>
                    <a:pt x="364" y="105"/>
                    <a:pt x="329" y="1"/>
                    <a:pt x="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6514063" y="1189106"/>
              <a:ext cx="187739" cy="69361"/>
            </a:xfrm>
            <a:custGeom>
              <a:avLst/>
              <a:gdLst/>
              <a:ahLst/>
              <a:cxnLst/>
              <a:rect l="l" t="t" r="r" b="b"/>
              <a:pathLst>
                <a:path w="5389" h="1991" extrusionOk="0">
                  <a:moveTo>
                    <a:pt x="5164" y="0"/>
                  </a:moveTo>
                  <a:cubicBezTo>
                    <a:pt x="5141" y="0"/>
                    <a:pt x="5119" y="2"/>
                    <a:pt x="5096" y="4"/>
                  </a:cubicBezTo>
                  <a:cubicBezTo>
                    <a:pt x="5054" y="9"/>
                    <a:pt x="5015" y="50"/>
                    <a:pt x="4975" y="73"/>
                  </a:cubicBezTo>
                  <a:lnTo>
                    <a:pt x="4971" y="75"/>
                  </a:lnTo>
                  <a:cubicBezTo>
                    <a:pt x="4942" y="73"/>
                    <a:pt x="4914" y="71"/>
                    <a:pt x="4886" y="71"/>
                  </a:cubicBezTo>
                  <a:cubicBezTo>
                    <a:pt x="4792" y="71"/>
                    <a:pt x="4704" y="89"/>
                    <a:pt x="4634" y="172"/>
                  </a:cubicBezTo>
                  <a:cubicBezTo>
                    <a:pt x="4626" y="168"/>
                    <a:pt x="4617" y="166"/>
                    <a:pt x="4609" y="166"/>
                  </a:cubicBezTo>
                  <a:cubicBezTo>
                    <a:pt x="4591" y="166"/>
                    <a:pt x="4575" y="175"/>
                    <a:pt x="4561" y="192"/>
                  </a:cubicBezTo>
                  <a:cubicBezTo>
                    <a:pt x="4528" y="189"/>
                    <a:pt x="4496" y="186"/>
                    <a:pt x="4464" y="186"/>
                  </a:cubicBezTo>
                  <a:cubicBezTo>
                    <a:pt x="4375" y="186"/>
                    <a:pt x="4291" y="206"/>
                    <a:pt x="4219" y="276"/>
                  </a:cubicBezTo>
                  <a:cubicBezTo>
                    <a:pt x="3653" y="387"/>
                    <a:pt x="3128" y="626"/>
                    <a:pt x="2582" y="798"/>
                  </a:cubicBezTo>
                  <a:cubicBezTo>
                    <a:pt x="1820" y="1040"/>
                    <a:pt x="1059" y="1285"/>
                    <a:pt x="300" y="1533"/>
                  </a:cubicBezTo>
                  <a:cubicBezTo>
                    <a:pt x="173" y="1575"/>
                    <a:pt x="1" y="1633"/>
                    <a:pt x="41" y="1794"/>
                  </a:cubicBezTo>
                  <a:cubicBezTo>
                    <a:pt x="76" y="1934"/>
                    <a:pt x="203" y="1990"/>
                    <a:pt x="344" y="1990"/>
                  </a:cubicBezTo>
                  <a:cubicBezTo>
                    <a:pt x="370" y="1990"/>
                    <a:pt x="396" y="1988"/>
                    <a:pt x="423" y="1985"/>
                  </a:cubicBezTo>
                  <a:cubicBezTo>
                    <a:pt x="543" y="1968"/>
                    <a:pt x="661" y="1933"/>
                    <a:pt x="778" y="1899"/>
                  </a:cubicBezTo>
                  <a:cubicBezTo>
                    <a:pt x="1246" y="1763"/>
                    <a:pt x="1721" y="1643"/>
                    <a:pt x="2178" y="1480"/>
                  </a:cubicBezTo>
                  <a:cubicBezTo>
                    <a:pt x="2977" y="1195"/>
                    <a:pt x="3809" y="993"/>
                    <a:pt x="4567" y="601"/>
                  </a:cubicBezTo>
                  <a:cubicBezTo>
                    <a:pt x="4570" y="601"/>
                    <a:pt x="4573" y="601"/>
                    <a:pt x="4576" y="601"/>
                  </a:cubicBezTo>
                  <a:cubicBezTo>
                    <a:pt x="4641" y="601"/>
                    <a:pt x="4673" y="569"/>
                    <a:pt x="4672" y="503"/>
                  </a:cubicBezTo>
                  <a:lnTo>
                    <a:pt x="4673" y="501"/>
                  </a:lnTo>
                  <a:cubicBezTo>
                    <a:pt x="4730" y="495"/>
                    <a:pt x="4772" y="471"/>
                    <a:pt x="4781" y="411"/>
                  </a:cubicBezTo>
                  <a:lnTo>
                    <a:pt x="4786" y="409"/>
                  </a:lnTo>
                  <a:cubicBezTo>
                    <a:pt x="4807" y="410"/>
                    <a:pt x="4828" y="410"/>
                    <a:pt x="4849" y="410"/>
                  </a:cubicBezTo>
                  <a:cubicBezTo>
                    <a:pt x="4942" y="410"/>
                    <a:pt x="5031" y="398"/>
                    <a:pt x="5094" y="310"/>
                  </a:cubicBezTo>
                  <a:lnTo>
                    <a:pt x="5103" y="307"/>
                  </a:lnTo>
                  <a:cubicBezTo>
                    <a:pt x="5131" y="308"/>
                    <a:pt x="5161" y="310"/>
                    <a:pt x="5190" y="310"/>
                  </a:cubicBezTo>
                  <a:cubicBezTo>
                    <a:pt x="5284" y="310"/>
                    <a:pt x="5374" y="291"/>
                    <a:pt x="5380" y="183"/>
                  </a:cubicBezTo>
                  <a:cubicBezTo>
                    <a:pt x="5389" y="42"/>
                    <a:pt x="5283" y="0"/>
                    <a:pt x="5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6870554" y="939007"/>
              <a:ext cx="50166" cy="103920"/>
            </a:xfrm>
            <a:custGeom>
              <a:avLst/>
              <a:gdLst/>
              <a:ahLst/>
              <a:cxnLst/>
              <a:rect l="l" t="t" r="r" b="b"/>
              <a:pathLst>
                <a:path w="1440" h="2983" extrusionOk="0">
                  <a:moveTo>
                    <a:pt x="1293" y="0"/>
                  </a:moveTo>
                  <a:cubicBezTo>
                    <a:pt x="1284" y="0"/>
                    <a:pt x="1275" y="1"/>
                    <a:pt x="1265" y="1"/>
                  </a:cubicBezTo>
                  <a:cubicBezTo>
                    <a:pt x="1230" y="2"/>
                    <a:pt x="1194" y="2"/>
                    <a:pt x="1159" y="3"/>
                  </a:cubicBezTo>
                  <a:cubicBezTo>
                    <a:pt x="1148" y="2"/>
                    <a:pt x="1138" y="1"/>
                    <a:pt x="1129" y="1"/>
                  </a:cubicBezTo>
                  <a:cubicBezTo>
                    <a:pt x="1045" y="1"/>
                    <a:pt x="988" y="51"/>
                    <a:pt x="950" y="121"/>
                  </a:cubicBezTo>
                  <a:cubicBezTo>
                    <a:pt x="711" y="568"/>
                    <a:pt x="489" y="1023"/>
                    <a:pt x="419" y="1532"/>
                  </a:cubicBezTo>
                  <a:cubicBezTo>
                    <a:pt x="323" y="1616"/>
                    <a:pt x="326" y="1730"/>
                    <a:pt x="328" y="1842"/>
                  </a:cubicBezTo>
                  <a:cubicBezTo>
                    <a:pt x="170" y="2144"/>
                    <a:pt x="105" y="2475"/>
                    <a:pt x="18" y="2799"/>
                  </a:cubicBezTo>
                  <a:cubicBezTo>
                    <a:pt x="1" y="2864"/>
                    <a:pt x="4" y="2939"/>
                    <a:pt x="79" y="2970"/>
                  </a:cubicBezTo>
                  <a:cubicBezTo>
                    <a:pt x="99" y="2978"/>
                    <a:pt x="119" y="2982"/>
                    <a:pt x="140" y="2982"/>
                  </a:cubicBezTo>
                  <a:cubicBezTo>
                    <a:pt x="189" y="2982"/>
                    <a:pt x="236" y="2959"/>
                    <a:pt x="265" y="2919"/>
                  </a:cubicBezTo>
                  <a:cubicBezTo>
                    <a:pt x="333" y="2824"/>
                    <a:pt x="398" y="2722"/>
                    <a:pt x="440" y="2614"/>
                  </a:cubicBezTo>
                  <a:cubicBezTo>
                    <a:pt x="550" y="2332"/>
                    <a:pt x="647" y="2045"/>
                    <a:pt x="749" y="1760"/>
                  </a:cubicBezTo>
                  <a:cubicBezTo>
                    <a:pt x="832" y="1711"/>
                    <a:pt x="861" y="1637"/>
                    <a:pt x="861" y="1548"/>
                  </a:cubicBezTo>
                  <a:cubicBezTo>
                    <a:pt x="947" y="1505"/>
                    <a:pt x="973" y="1430"/>
                    <a:pt x="969" y="1342"/>
                  </a:cubicBezTo>
                  <a:cubicBezTo>
                    <a:pt x="1196" y="987"/>
                    <a:pt x="1287" y="583"/>
                    <a:pt x="1409" y="190"/>
                  </a:cubicBezTo>
                  <a:cubicBezTo>
                    <a:pt x="1440" y="92"/>
                    <a:pt x="1422" y="0"/>
                    <a:pt x="1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6463200" y="939216"/>
              <a:ext cx="238567" cy="134508"/>
            </a:xfrm>
            <a:custGeom>
              <a:avLst/>
              <a:gdLst/>
              <a:ahLst/>
              <a:cxnLst/>
              <a:rect l="l" t="t" r="r" b="b"/>
              <a:pathLst>
                <a:path w="6848" h="3861" extrusionOk="0">
                  <a:moveTo>
                    <a:pt x="231" y="1"/>
                  </a:moveTo>
                  <a:cubicBezTo>
                    <a:pt x="196" y="1"/>
                    <a:pt x="162" y="26"/>
                    <a:pt x="130" y="91"/>
                  </a:cubicBezTo>
                  <a:lnTo>
                    <a:pt x="129" y="91"/>
                  </a:lnTo>
                  <a:cubicBezTo>
                    <a:pt x="28" y="163"/>
                    <a:pt x="1" y="238"/>
                    <a:pt x="111" y="322"/>
                  </a:cubicBezTo>
                  <a:lnTo>
                    <a:pt x="109" y="322"/>
                  </a:lnTo>
                  <a:cubicBezTo>
                    <a:pt x="118" y="390"/>
                    <a:pt x="160" y="420"/>
                    <a:pt x="229" y="420"/>
                  </a:cubicBezTo>
                  <a:cubicBezTo>
                    <a:pt x="759" y="898"/>
                    <a:pt x="1415" y="1190"/>
                    <a:pt x="2020" y="1556"/>
                  </a:cubicBezTo>
                  <a:cubicBezTo>
                    <a:pt x="2924" y="2105"/>
                    <a:pt x="3867" y="2585"/>
                    <a:pt x="4858" y="2971"/>
                  </a:cubicBezTo>
                  <a:cubicBezTo>
                    <a:pt x="5336" y="3216"/>
                    <a:pt x="5808" y="3469"/>
                    <a:pt x="6294" y="3699"/>
                  </a:cubicBezTo>
                  <a:cubicBezTo>
                    <a:pt x="6385" y="3742"/>
                    <a:pt x="6498" y="3860"/>
                    <a:pt x="6601" y="3860"/>
                  </a:cubicBezTo>
                  <a:cubicBezTo>
                    <a:pt x="6648" y="3860"/>
                    <a:pt x="6693" y="3837"/>
                    <a:pt x="6734" y="3771"/>
                  </a:cubicBezTo>
                  <a:cubicBezTo>
                    <a:pt x="6847" y="3585"/>
                    <a:pt x="6596" y="3455"/>
                    <a:pt x="6473" y="3387"/>
                  </a:cubicBezTo>
                  <a:cubicBezTo>
                    <a:pt x="5883" y="3061"/>
                    <a:pt x="5315" y="2691"/>
                    <a:pt x="4684" y="2436"/>
                  </a:cubicBezTo>
                  <a:cubicBezTo>
                    <a:pt x="4504" y="2265"/>
                    <a:pt x="4292" y="2156"/>
                    <a:pt x="4042" y="2119"/>
                  </a:cubicBezTo>
                  <a:cubicBezTo>
                    <a:pt x="3963" y="2012"/>
                    <a:pt x="3860" y="1946"/>
                    <a:pt x="3723" y="1932"/>
                  </a:cubicBezTo>
                  <a:cubicBezTo>
                    <a:pt x="3678" y="1856"/>
                    <a:pt x="3608" y="1821"/>
                    <a:pt x="3520" y="1813"/>
                  </a:cubicBezTo>
                  <a:cubicBezTo>
                    <a:pt x="3373" y="1665"/>
                    <a:pt x="3194" y="1568"/>
                    <a:pt x="2993" y="1508"/>
                  </a:cubicBezTo>
                  <a:cubicBezTo>
                    <a:pt x="2846" y="1357"/>
                    <a:pt x="2657" y="1278"/>
                    <a:pt x="2463" y="1205"/>
                  </a:cubicBezTo>
                  <a:cubicBezTo>
                    <a:pt x="2424" y="1121"/>
                    <a:pt x="2350" y="1095"/>
                    <a:pt x="2261" y="1093"/>
                  </a:cubicBezTo>
                  <a:cubicBezTo>
                    <a:pt x="2037" y="912"/>
                    <a:pt x="1770" y="806"/>
                    <a:pt x="1504" y="702"/>
                  </a:cubicBezTo>
                  <a:cubicBezTo>
                    <a:pt x="1458" y="632"/>
                    <a:pt x="1395" y="592"/>
                    <a:pt x="1309" y="592"/>
                  </a:cubicBezTo>
                  <a:cubicBezTo>
                    <a:pt x="1307" y="592"/>
                    <a:pt x="1305" y="592"/>
                    <a:pt x="1303" y="592"/>
                  </a:cubicBezTo>
                  <a:cubicBezTo>
                    <a:pt x="1022" y="362"/>
                    <a:pt x="736" y="141"/>
                    <a:pt x="358" y="78"/>
                  </a:cubicBezTo>
                  <a:lnTo>
                    <a:pt x="358" y="78"/>
                  </a:lnTo>
                  <a:cubicBezTo>
                    <a:pt x="315" y="34"/>
                    <a:pt x="272"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6455257" y="1216488"/>
              <a:ext cx="244594" cy="139071"/>
            </a:xfrm>
            <a:custGeom>
              <a:avLst/>
              <a:gdLst/>
              <a:ahLst/>
              <a:cxnLst/>
              <a:rect l="l" t="t" r="r" b="b"/>
              <a:pathLst>
                <a:path w="7021" h="3992" extrusionOk="0">
                  <a:moveTo>
                    <a:pt x="6768" y="0"/>
                  </a:moveTo>
                  <a:cubicBezTo>
                    <a:pt x="6664" y="0"/>
                    <a:pt x="6535" y="81"/>
                    <a:pt x="6431" y="118"/>
                  </a:cubicBezTo>
                  <a:cubicBezTo>
                    <a:pt x="6382" y="134"/>
                    <a:pt x="6338" y="165"/>
                    <a:pt x="6292" y="189"/>
                  </a:cubicBezTo>
                  <a:cubicBezTo>
                    <a:pt x="4523" y="1148"/>
                    <a:pt x="2752" y="2104"/>
                    <a:pt x="985" y="3066"/>
                  </a:cubicBezTo>
                  <a:cubicBezTo>
                    <a:pt x="695" y="3223"/>
                    <a:pt x="403" y="3381"/>
                    <a:pt x="170" y="3619"/>
                  </a:cubicBezTo>
                  <a:cubicBezTo>
                    <a:pt x="98" y="3692"/>
                    <a:pt x="1" y="3758"/>
                    <a:pt x="87" y="3872"/>
                  </a:cubicBezTo>
                  <a:cubicBezTo>
                    <a:pt x="140" y="3940"/>
                    <a:pt x="215" y="3992"/>
                    <a:pt x="299" y="3992"/>
                  </a:cubicBezTo>
                  <a:cubicBezTo>
                    <a:pt x="319" y="3992"/>
                    <a:pt x="340" y="3989"/>
                    <a:pt x="361" y="3982"/>
                  </a:cubicBezTo>
                  <a:cubicBezTo>
                    <a:pt x="493" y="3941"/>
                    <a:pt x="620" y="3881"/>
                    <a:pt x="740" y="3815"/>
                  </a:cubicBezTo>
                  <a:cubicBezTo>
                    <a:pt x="1060" y="3639"/>
                    <a:pt x="1376" y="3458"/>
                    <a:pt x="1691" y="3275"/>
                  </a:cubicBezTo>
                  <a:cubicBezTo>
                    <a:pt x="2576" y="2764"/>
                    <a:pt x="3504" y="2322"/>
                    <a:pt x="4357" y="1757"/>
                  </a:cubicBezTo>
                  <a:cubicBezTo>
                    <a:pt x="4366" y="1758"/>
                    <a:pt x="4376" y="1759"/>
                    <a:pt x="4385" y="1759"/>
                  </a:cubicBezTo>
                  <a:cubicBezTo>
                    <a:pt x="4464" y="1759"/>
                    <a:pt x="4517" y="1716"/>
                    <a:pt x="4554" y="1647"/>
                  </a:cubicBezTo>
                  <a:lnTo>
                    <a:pt x="4562" y="1643"/>
                  </a:lnTo>
                  <a:cubicBezTo>
                    <a:pt x="4571" y="1644"/>
                    <a:pt x="4580" y="1645"/>
                    <a:pt x="4589" y="1645"/>
                  </a:cubicBezTo>
                  <a:cubicBezTo>
                    <a:pt x="4641" y="1645"/>
                    <a:pt x="4675" y="1617"/>
                    <a:pt x="4693" y="1563"/>
                  </a:cubicBezTo>
                  <a:cubicBezTo>
                    <a:pt x="5360" y="1228"/>
                    <a:pt x="5992" y="832"/>
                    <a:pt x="6615" y="425"/>
                  </a:cubicBezTo>
                  <a:cubicBezTo>
                    <a:pt x="6737" y="345"/>
                    <a:pt x="7020" y="283"/>
                    <a:pt x="6904" y="81"/>
                  </a:cubicBezTo>
                  <a:cubicBezTo>
                    <a:pt x="6869" y="22"/>
                    <a:pt x="6822" y="0"/>
                    <a:pt x="6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6607775" y="1268779"/>
              <a:ext cx="146527" cy="241075"/>
            </a:xfrm>
            <a:custGeom>
              <a:avLst/>
              <a:gdLst/>
              <a:ahLst/>
              <a:cxnLst/>
              <a:rect l="l" t="t" r="r" b="b"/>
              <a:pathLst>
                <a:path w="4206" h="6920" extrusionOk="0">
                  <a:moveTo>
                    <a:pt x="2288" y="2812"/>
                  </a:moveTo>
                  <a:lnTo>
                    <a:pt x="2288" y="2812"/>
                  </a:lnTo>
                  <a:cubicBezTo>
                    <a:pt x="2295" y="2815"/>
                    <a:pt x="2303" y="2819"/>
                    <a:pt x="2310" y="2822"/>
                  </a:cubicBezTo>
                  <a:cubicBezTo>
                    <a:pt x="2308" y="2822"/>
                    <a:pt x="2307" y="2823"/>
                    <a:pt x="2305" y="2824"/>
                  </a:cubicBezTo>
                  <a:lnTo>
                    <a:pt x="2288" y="2812"/>
                  </a:lnTo>
                  <a:close/>
                  <a:moveTo>
                    <a:pt x="4098" y="0"/>
                  </a:moveTo>
                  <a:cubicBezTo>
                    <a:pt x="4058" y="0"/>
                    <a:pt x="4010" y="22"/>
                    <a:pt x="3979" y="49"/>
                  </a:cubicBezTo>
                  <a:cubicBezTo>
                    <a:pt x="3915" y="101"/>
                    <a:pt x="3869" y="170"/>
                    <a:pt x="3873" y="259"/>
                  </a:cubicBezTo>
                  <a:lnTo>
                    <a:pt x="3871" y="262"/>
                  </a:lnTo>
                  <a:cubicBezTo>
                    <a:pt x="3784" y="297"/>
                    <a:pt x="3745" y="360"/>
                    <a:pt x="3751" y="451"/>
                  </a:cubicBezTo>
                  <a:cubicBezTo>
                    <a:pt x="3689" y="467"/>
                    <a:pt x="3665" y="507"/>
                    <a:pt x="3670" y="568"/>
                  </a:cubicBezTo>
                  <a:lnTo>
                    <a:pt x="3663" y="576"/>
                  </a:lnTo>
                  <a:cubicBezTo>
                    <a:pt x="3607" y="583"/>
                    <a:pt x="3580" y="615"/>
                    <a:pt x="3581" y="670"/>
                  </a:cubicBezTo>
                  <a:cubicBezTo>
                    <a:pt x="3374" y="957"/>
                    <a:pt x="3149" y="1233"/>
                    <a:pt x="3018" y="1565"/>
                  </a:cubicBezTo>
                  <a:cubicBezTo>
                    <a:pt x="2863" y="1712"/>
                    <a:pt x="2749" y="1882"/>
                    <a:pt x="2704" y="2091"/>
                  </a:cubicBezTo>
                  <a:cubicBezTo>
                    <a:pt x="2625" y="2135"/>
                    <a:pt x="2586" y="2202"/>
                    <a:pt x="2584" y="2290"/>
                  </a:cubicBezTo>
                  <a:cubicBezTo>
                    <a:pt x="2436" y="2438"/>
                    <a:pt x="2342" y="2614"/>
                    <a:pt x="2288" y="2812"/>
                  </a:cubicBezTo>
                  <a:cubicBezTo>
                    <a:pt x="2217" y="2859"/>
                    <a:pt x="2182" y="2926"/>
                    <a:pt x="2173" y="3007"/>
                  </a:cubicBezTo>
                  <a:cubicBezTo>
                    <a:pt x="1893" y="3296"/>
                    <a:pt x="1703" y="3638"/>
                    <a:pt x="1540" y="3997"/>
                  </a:cubicBezTo>
                  <a:cubicBezTo>
                    <a:pt x="1478" y="4027"/>
                    <a:pt x="1446" y="4074"/>
                    <a:pt x="1449" y="4143"/>
                  </a:cubicBezTo>
                  <a:cubicBezTo>
                    <a:pt x="1380" y="4191"/>
                    <a:pt x="1331" y="4252"/>
                    <a:pt x="1320" y="4336"/>
                  </a:cubicBezTo>
                  <a:lnTo>
                    <a:pt x="1318" y="4336"/>
                  </a:lnTo>
                  <a:cubicBezTo>
                    <a:pt x="862" y="4950"/>
                    <a:pt x="538" y="5634"/>
                    <a:pt x="210" y="6315"/>
                  </a:cubicBezTo>
                  <a:cubicBezTo>
                    <a:pt x="141" y="6456"/>
                    <a:pt x="0" y="6641"/>
                    <a:pt x="183" y="6816"/>
                  </a:cubicBezTo>
                  <a:cubicBezTo>
                    <a:pt x="215" y="6883"/>
                    <a:pt x="259" y="6919"/>
                    <a:pt x="319" y="6919"/>
                  </a:cubicBezTo>
                  <a:cubicBezTo>
                    <a:pt x="343" y="6919"/>
                    <a:pt x="371" y="6913"/>
                    <a:pt x="401" y="6900"/>
                  </a:cubicBezTo>
                  <a:cubicBezTo>
                    <a:pt x="800" y="6573"/>
                    <a:pt x="1016" y="6122"/>
                    <a:pt x="1255" y="5686"/>
                  </a:cubicBezTo>
                  <a:cubicBezTo>
                    <a:pt x="1696" y="5040"/>
                    <a:pt x="2057" y="4349"/>
                    <a:pt x="2408" y="3653"/>
                  </a:cubicBezTo>
                  <a:cubicBezTo>
                    <a:pt x="2961" y="2815"/>
                    <a:pt x="3335" y="1889"/>
                    <a:pt x="3781" y="997"/>
                  </a:cubicBezTo>
                  <a:cubicBezTo>
                    <a:pt x="3837" y="971"/>
                    <a:pt x="3863" y="929"/>
                    <a:pt x="3847" y="868"/>
                  </a:cubicBezTo>
                  <a:cubicBezTo>
                    <a:pt x="3871" y="841"/>
                    <a:pt x="3879" y="810"/>
                    <a:pt x="3874" y="776"/>
                  </a:cubicBezTo>
                  <a:cubicBezTo>
                    <a:pt x="3952" y="728"/>
                    <a:pt x="3994" y="663"/>
                    <a:pt x="3984" y="571"/>
                  </a:cubicBezTo>
                  <a:cubicBezTo>
                    <a:pt x="4129" y="467"/>
                    <a:pt x="4185" y="316"/>
                    <a:pt x="4200" y="151"/>
                  </a:cubicBezTo>
                  <a:cubicBezTo>
                    <a:pt x="4206" y="90"/>
                    <a:pt x="4192" y="11"/>
                    <a:pt x="4111" y="1"/>
                  </a:cubicBezTo>
                  <a:cubicBezTo>
                    <a:pt x="4107" y="1"/>
                    <a:pt x="4103" y="0"/>
                    <a:pt x="4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6929638" y="1234116"/>
              <a:ext cx="153564" cy="123778"/>
            </a:xfrm>
            <a:custGeom>
              <a:avLst/>
              <a:gdLst/>
              <a:ahLst/>
              <a:cxnLst/>
              <a:rect l="l" t="t" r="r" b="b"/>
              <a:pathLst>
                <a:path w="4408" h="3553" extrusionOk="0">
                  <a:moveTo>
                    <a:pt x="3659" y="3101"/>
                  </a:moveTo>
                  <a:cubicBezTo>
                    <a:pt x="3660" y="3102"/>
                    <a:pt x="3660" y="3102"/>
                    <a:pt x="3660" y="3102"/>
                  </a:cubicBezTo>
                  <a:lnTo>
                    <a:pt x="3659" y="3101"/>
                  </a:lnTo>
                  <a:close/>
                  <a:moveTo>
                    <a:pt x="209" y="0"/>
                  </a:moveTo>
                  <a:cubicBezTo>
                    <a:pt x="178" y="0"/>
                    <a:pt x="146" y="12"/>
                    <a:pt x="114" y="39"/>
                  </a:cubicBezTo>
                  <a:cubicBezTo>
                    <a:pt x="1" y="138"/>
                    <a:pt x="97" y="248"/>
                    <a:pt x="181" y="328"/>
                  </a:cubicBezTo>
                  <a:cubicBezTo>
                    <a:pt x="274" y="418"/>
                    <a:pt x="352" y="533"/>
                    <a:pt x="494" y="560"/>
                  </a:cubicBezTo>
                  <a:cubicBezTo>
                    <a:pt x="924" y="957"/>
                    <a:pt x="1367" y="1337"/>
                    <a:pt x="1848" y="1673"/>
                  </a:cubicBezTo>
                  <a:cubicBezTo>
                    <a:pt x="1866" y="1736"/>
                    <a:pt x="1909" y="1768"/>
                    <a:pt x="1974" y="1776"/>
                  </a:cubicBezTo>
                  <a:cubicBezTo>
                    <a:pt x="1984" y="1837"/>
                    <a:pt x="2020" y="1871"/>
                    <a:pt x="2086" y="1872"/>
                  </a:cubicBezTo>
                  <a:cubicBezTo>
                    <a:pt x="2184" y="2022"/>
                    <a:pt x="2324" y="2124"/>
                    <a:pt x="2490" y="2193"/>
                  </a:cubicBezTo>
                  <a:cubicBezTo>
                    <a:pt x="2503" y="2255"/>
                    <a:pt x="2541" y="2287"/>
                    <a:pt x="2607" y="2288"/>
                  </a:cubicBezTo>
                  <a:cubicBezTo>
                    <a:pt x="2741" y="2471"/>
                    <a:pt x="2913" y="2610"/>
                    <a:pt x="3123" y="2705"/>
                  </a:cubicBezTo>
                  <a:cubicBezTo>
                    <a:pt x="3266" y="2887"/>
                    <a:pt x="3441" y="3023"/>
                    <a:pt x="3661" y="3104"/>
                  </a:cubicBezTo>
                  <a:cubicBezTo>
                    <a:pt x="3670" y="3166"/>
                    <a:pt x="3712" y="3192"/>
                    <a:pt x="3774" y="3194"/>
                  </a:cubicBezTo>
                  <a:cubicBezTo>
                    <a:pt x="3843" y="3311"/>
                    <a:pt x="3941" y="3389"/>
                    <a:pt x="4079" y="3413"/>
                  </a:cubicBezTo>
                  <a:cubicBezTo>
                    <a:pt x="4142" y="3470"/>
                    <a:pt x="4207" y="3552"/>
                    <a:pt x="4268" y="3552"/>
                  </a:cubicBezTo>
                  <a:cubicBezTo>
                    <a:pt x="4310" y="3552"/>
                    <a:pt x="4350" y="3513"/>
                    <a:pt x="4388" y="3400"/>
                  </a:cubicBezTo>
                  <a:cubicBezTo>
                    <a:pt x="4388" y="3365"/>
                    <a:pt x="4389" y="3331"/>
                    <a:pt x="4390" y="3297"/>
                  </a:cubicBezTo>
                  <a:cubicBezTo>
                    <a:pt x="4407" y="3236"/>
                    <a:pt x="4386" y="3194"/>
                    <a:pt x="4325" y="3173"/>
                  </a:cubicBezTo>
                  <a:cubicBezTo>
                    <a:pt x="4295" y="3064"/>
                    <a:pt x="4225" y="2995"/>
                    <a:pt x="4114" y="2965"/>
                  </a:cubicBezTo>
                  <a:cubicBezTo>
                    <a:pt x="4100" y="2905"/>
                    <a:pt x="4061" y="2873"/>
                    <a:pt x="3998" y="2868"/>
                  </a:cubicBezTo>
                  <a:cubicBezTo>
                    <a:pt x="3245" y="2154"/>
                    <a:pt x="2446" y="1494"/>
                    <a:pt x="1576" y="917"/>
                  </a:cubicBezTo>
                  <a:cubicBezTo>
                    <a:pt x="1309" y="624"/>
                    <a:pt x="970" y="423"/>
                    <a:pt x="634" y="218"/>
                  </a:cubicBezTo>
                  <a:cubicBezTo>
                    <a:pt x="618" y="167"/>
                    <a:pt x="589" y="139"/>
                    <a:pt x="541" y="139"/>
                  </a:cubicBezTo>
                  <a:cubicBezTo>
                    <a:pt x="532" y="139"/>
                    <a:pt x="522" y="140"/>
                    <a:pt x="511" y="142"/>
                  </a:cubicBezTo>
                  <a:cubicBezTo>
                    <a:pt x="489" y="125"/>
                    <a:pt x="466" y="116"/>
                    <a:pt x="440" y="116"/>
                  </a:cubicBezTo>
                  <a:cubicBezTo>
                    <a:pt x="433" y="116"/>
                    <a:pt x="425" y="117"/>
                    <a:pt x="417" y="119"/>
                  </a:cubicBezTo>
                  <a:cubicBezTo>
                    <a:pt x="355" y="63"/>
                    <a:pt x="283" y="0"/>
                    <a:pt x="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6899504" y="1231608"/>
              <a:ext cx="82983" cy="88487"/>
            </a:xfrm>
            <a:custGeom>
              <a:avLst/>
              <a:gdLst/>
              <a:ahLst/>
              <a:cxnLst/>
              <a:rect l="l" t="t" r="r" b="b"/>
              <a:pathLst>
                <a:path w="2382" h="2540" extrusionOk="0">
                  <a:moveTo>
                    <a:pt x="141" y="314"/>
                  </a:moveTo>
                  <a:cubicBezTo>
                    <a:pt x="135" y="338"/>
                    <a:pt x="129" y="363"/>
                    <a:pt x="122" y="392"/>
                  </a:cubicBezTo>
                  <a:cubicBezTo>
                    <a:pt x="127" y="361"/>
                    <a:pt x="133" y="336"/>
                    <a:pt x="141" y="314"/>
                  </a:cubicBezTo>
                  <a:close/>
                  <a:moveTo>
                    <a:pt x="127" y="401"/>
                  </a:moveTo>
                  <a:cubicBezTo>
                    <a:pt x="153" y="439"/>
                    <a:pt x="199" y="467"/>
                    <a:pt x="208" y="519"/>
                  </a:cubicBezTo>
                  <a:cubicBezTo>
                    <a:pt x="206" y="518"/>
                    <a:pt x="206" y="518"/>
                    <a:pt x="205" y="517"/>
                  </a:cubicBezTo>
                  <a:cubicBezTo>
                    <a:pt x="178" y="479"/>
                    <a:pt x="152" y="439"/>
                    <a:pt x="127" y="401"/>
                  </a:cubicBezTo>
                  <a:close/>
                  <a:moveTo>
                    <a:pt x="538" y="916"/>
                  </a:moveTo>
                  <a:lnTo>
                    <a:pt x="538" y="916"/>
                  </a:lnTo>
                  <a:cubicBezTo>
                    <a:pt x="576" y="947"/>
                    <a:pt x="612" y="979"/>
                    <a:pt x="638" y="1021"/>
                  </a:cubicBezTo>
                  <a:cubicBezTo>
                    <a:pt x="604" y="986"/>
                    <a:pt x="571" y="951"/>
                    <a:pt x="538" y="916"/>
                  </a:cubicBezTo>
                  <a:close/>
                  <a:moveTo>
                    <a:pt x="638" y="1021"/>
                  </a:moveTo>
                  <a:lnTo>
                    <a:pt x="638" y="1021"/>
                  </a:lnTo>
                  <a:cubicBezTo>
                    <a:pt x="680" y="1048"/>
                    <a:pt x="717" y="1081"/>
                    <a:pt x="739" y="1126"/>
                  </a:cubicBezTo>
                  <a:lnTo>
                    <a:pt x="737" y="1126"/>
                  </a:lnTo>
                  <a:cubicBezTo>
                    <a:pt x="704" y="1091"/>
                    <a:pt x="672" y="1057"/>
                    <a:pt x="639" y="1022"/>
                  </a:cubicBezTo>
                  <a:cubicBezTo>
                    <a:pt x="639" y="1022"/>
                    <a:pt x="638" y="1022"/>
                    <a:pt x="638" y="1021"/>
                  </a:cubicBezTo>
                  <a:close/>
                  <a:moveTo>
                    <a:pt x="1002" y="1370"/>
                  </a:moveTo>
                  <a:cubicBezTo>
                    <a:pt x="1025" y="1387"/>
                    <a:pt x="1038" y="1413"/>
                    <a:pt x="1042" y="1447"/>
                  </a:cubicBezTo>
                  <a:cubicBezTo>
                    <a:pt x="1037" y="1414"/>
                    <a:pt x="1024" y="1388"/>
                    <a:pt x="1002" y="1370"/>
                  </a:cubicBezTo>
                  <a:close/>
                  <a:moveTo>
                    <a:pt x="1825" y="1605"/>
                  </a:moveTo>
                  <a:cubicBezTo>
                    <a:pt x="1826" y="1632"/>
                    <a:pt x="1834" y="1654"/>
                    <a:pt x="1847" y="1672"/>
                  </a:cubicBezTo>
                  <a:cubicBezTo>
                    <a:pt x="1833" y="1655"/>
                    <a:pt x="1824" y="1633"/>
                    <a:pt x="1824" y="1605"/>
                  </a:cubicBezTo>
                  <a:close/>
                  <a:moveTo>
                    <a:pt x="115" y="0"/>
                  </a:moveTo>
                  <a:cubicBezTo>
                    <a:pt x="50" y="0"/>
                    <a:pt x="15" y="49"/>
                    <a:pt x="9" y="126"/>
                  </a:cubicBezTo>
                  <a:cubicBezTo>
                    <a:pt x="1" y="229"/>
                    <a:pt x="25" y="327"/>
                    <a:pt x="122" y="393"/>
                  </a:cubicBezTo>
                  <a:lnTo>
                    <a:pt x="127" y="401"/>
                  </a:lnTo>
                  <a:cubicBezTo>
                    <a:pt x="124" y="459"/>
                    <a:pt x="146" y="501"/>
                    <a:pt x="203" y="521"/>
                  </a:cubicBezTo>
                  <a:cubicBezTo>
                    <a:pt x="214" y="600"/>
                    <a:pt x="256" y="659"/>
                    <a:pt x="334" y="690"/>
                  </a:cubicBezTo>
                  <a:lnTo>
                    <a:pt x="347" y="707"/>
                  </a:lnTo>
                  <a:cubicBezTo>
                    <a:pt x="347" y="764"/>
                    <a:pt x="376" y="795"/>
                    <a:pt x="433" y="804"/>
                  </a:cubicBezTo>
                  <a:lnTo>
                    <a:pt x="441" y="812"/>
                  </a:lnTo>
                  <a:cubicBezTo>
                    <a:pt x="445" y="870"/>
                    <a:pt x="477" y="905"/>
                    <a:pt x="535" y="914"/>
                  </a:cubicBezTo>
                  <a:lnTo>
                    <a:pt x="538" y="916"/>
                  </a:lnTo>
                  <a:cubicBezTo>
                    <a:pt x="545" y="975"/>
                    <a:pt x="578" y="1010"/>
                    <a:pt x="638" y="1022"/>
                  </a:cubicBezTo>
                  <a:cubicBezTo>
                    <a:pt x="645" y="1081"/>
                    <a:pt x="679" y="1116"/>
                    <a:pt x="738" y="1129"/>
                  </a:cubicBezTo>
                  <a:cubicBezTo>
                    <a:pt x="746" y="1186"/>
                    <a:pt x="777" y="1224"/>
                    <a:pt x="835" y="1239"/>
                  </a:cubicBezTo>
                  <a:cubicBezTo>
                    <a:pt x="845" y="1295"/>
                    <a:pt x="880" y="1329"/>
                    <a:pt x="936" y="1344"/>
                  </a:cubicBezTo>
                  <a:cubicBezTo>
                    <a:pt x="947" y="1400"/>
                    <a:pt x="979" y="1437"/>
                    <a:pt x="1037" y="1452"/>
                  </a:cubicBezTo>
                  <a:cubicBezTo>
                    <a:pt x="1084" y="1568"/>
                    <a:pt x="1165" y="1655"/>
                    <a:pt x="1279" y="1712"/>
                  </a:cubicBezTo>
                  <a:lnTo>
                    <a:pt x="1294" y="1730"/>
                  </a:lnTo>
                  <a:cubicBezTo>
                    <a:pt x="1296" y="1785"/>
                    <a:pt x="1325" y="1816"/>
                    <a:pt x="1381" y="1824"/>
                  </a:cubicBezTo>
                  <a:lnTo>
                    <a:pt x="1389" y="1834"/>
                  </a:lnTo>
                  <a:cubicBezTo>
                    <a:pt x="1392" y="1893"/>
                    <a:pt x="1423" y="1926"/>
                    <a:pt x="1482" y="1935"/>
                  </a:cubicBezTo>
                  <a:lnTo>
                    <a:pt x="1486" y="1940"/>
                  </a:lnTo>
                  <a:cubicBezTo>
                    <a:pt x="1493" y="1997"/>
                    <a:pt x="1526" y="2032"/>
                    <a:pt x="1584" y="2045"/>
                  </a:cubicBezTo>
                  <a:cubicBezTo>
                    <a:pt x="1584" y="2044"/>
                    <a:pt x="1584" y="2044"/>
                    <a:pt x="1584" y="2044"/>
                  </a:cubicBezTo>
                  <a:cubicBezTo>
                    <a:pt x="1551" y="2009"/>
                    <a:pt x="1518" y="1974"/>
                    <a:pt x="1486" y="1940"/>
                  </a:cubicBezTo>
                  <a:lnTo>
                    <a:pt x="1486" y="1940"/>
                  </a:lnTo>
                  <a:cubicBezTo>
                    <a:pt x="1522" y="1972"/>
                    <a:pt x="1559" y="2004"/>
                    <a:pt x="1584" y="2044"/>
                  </a:cubicBezTo>
                  <a:cubicBezTo>
                    <a:pt x="1627" y="2072"/>
                    <a:pt x="1663" y="2105"/>
                    <a:pt x="1689" y="2148"/>
                  </a:cubicBezTo>
                  <a:cubicBezTo>
                    <a:pt x="1689" y="2148"/>
                    <a:pt x="1688" y="2148"/>
                    <a:pt x="1688" y="2147"/>
                  </a:cubicBezTo>
                  <a:cubicBezTo>
                    <a:pt x="1654" y="2113"/>
                    <a:pt x="1620" y="2079"/>
                    <a:pt x="1584" y="2045"/>
                  </a:cubicBezTo>
                  <a:lnTo>
                    <a:pt x="1584" y="2045"/>
                  </a:lnTo>
                  <a:cubicBezTo>
                    <a:pt x="1593" y="2104"/>
                    <a:pt x="1628" y="2139"/>
                    <a:pt x="1688" y="2148"/>
                  </a:cubicBezTo>
                  <a:cubicBezTo>
                    <a:pt x="1699" y="2207"/>
                    <a:pt x="1734" y="2241"/>
                    <a:pt x="1795" y="2248"/>
                  </a:cubicBezTo>
                  <a:cubicBezTo>
                    <a:pt x="1760" y="2215"/>
                    <a:pt x="1725" y="2182"/>
                    <a:pt x="1690" y="2149"/>
                  </a:cubicBezTo>
                  <a:cubicBezTo>
                    <a:pt x="1690" y="2149"/>
                    <a:pt x="1689" y="2148"/>
                    <a:pt x="1689" y="2148"/>
                  </a:cubicBezTo>
                  <a:lnTo>
                    <a:pt x="1689" y="2148"/>
                  </a:lnTo>
                  <a:cubicBezTo>
                    <a:pt x="1733" y="2173"/>
                    <a:pt x="1767" y="2208"/>
                    <a:pt x="1795" y="2248"/>
                  </a:cubicBezTo>
                  <a:cubicBezTo>
                    <a:pt x="1807" y="2305"/>
                    <a:pt x="1840" y="2339"/>
                    <a:pt x="1902" y="2339"/>
                  </a:cubicBezTo>
                  <a:cubicBezTo>
                    <a:pt x="1903" y="2339"/>
                    <a:pt x="1904" y="2339"/>
                    <a:pt x="1905" y="2339"/>
                  </a:cubicBezTo>
                  <a:lnTo>
                    <a:pt x="1914" y="2345"/>
                  </a:lnTo>
                  <a:cubicBezTo>
                    <a:pt x="1950" y="2427"/>
                    <a:pt x="2017" y="2465"/>
                    <a:pt x="2104" y="2475"/>
                  </a:cubicBezTo>
                  <a:cubicBezTo>
                    <a:pt x="2140" y="2514"/>
                    <a:pt x="2181" y="2540"/>
                    <a:pt x="2219" y="2540"/>
                  </a:cubicBezTo>
                  <a:cubicBezTo>
                    <a:pt x="2251" y="2540"/>
                    <a:pt x="2281" y="2522"/>
                    <a:pt x="2305" y="2481"/>
                  </a:cubicBezTo>
                  <a:cubicBezTo>
                    <a:pt x="2374" y="2359"/>
                    <a:pt x="2382" y="2229"/>
                    <a:pt x="2246" y="2132"/>
                  </a:cubicBezTo>
                  <a:cubicBezTo>
                    <a:pt x="2176" y="1966"/>
                    <a:pt x="2078" y="1822"/>
                    <a:pt x="1924" y="1719"/>
                  </a:cubicBezTo>
                  <a:cubicBezTo>
                    <a:pt x="1917" y="1660"/>
                    <a:pt x="1888" y="1618"/>
                    <a:pt x="1828" y="1601"/>
                  </a:cubicBezTo>
                  <a:cubicBezTo>
                    <a:pt x="1424" y="1003"/>
                    <a:pt x="847" y="568"/>
                    <a:pt x="319" y="89"/>
                  </a:cubicBezTo>
                  <a:cubicBezTo>
                    <a:pt x="282" y="55"/>
                    <a:pt x="231" y="34"/>
                    <a:pt x="183" y="15"/>
                  </a:cubicBezTo>
                  <a:cubicBezTo>
                    <a:pt x="158" y="5"/>
                    <a:pt x="135" y="0"/>
                    <a:pt x="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7108668" y="1306195"/>
              <a:ext cx="35" cy="35"/>
            </a:xfrm>
            <a:custGeom>
              <a:avLst/>
              <a:gdLst/>
              <a:ahLst/>
              <a:cxnLst/>
              <a:rect l="l" t="t" r="r" b="b"/>
              <a:pathLst>
                <a:path w="1" h="1" extrusionOk="0">
                  <a:moveTo>
                    <a:pt x="1" y="1"/>
                  </a:moveTo>
                  <a:cubicBezTo>
                    <a:pt x="1" y="1"/>
                    <a:pt x="1" y="1"/>
                    <a:pt x="1" y="1"/>
                  </a:cubicBezTo>
                  <a:lnTo>
                    <a:pt x="1"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6227106" y="1053135"/>
              <a:ext cx="33339" cy="33339"/>
            </a:xfrm>
            <a:custGeom>
              <a:avLst/>
              <a:gdLst/>
              <a:ahLst/>
              <a:cxnLst/>
              <a:rect l="l" t="t" r="r" b="b"/>
              <a:pathLst>
                <a:path w="957" h="957" extrusionOk="0">
                  <a:moveTo>
                    <a:pt x="479" y="0"/>
                  </a:moveTo>
                  <a:cubicBezTo>
                    <a:pt x="214" y="0"/>
                    <a:pt x="1" y="214"/>
                    <a:pt x="1" y="478"/>
                  </a:cubicBezTo>
                  <a:cubicBezTo>
                    <a:pt x="1" y="743"/>
                    <a:pt x="214" y="956"/>
                    <a:pt x="479" y="956"/>
                  </a:cubicBezTo>
                  <a:cubicBezTo>
                    <a:pt x="743" y="956"/>
                    <a:pt x="957" y="743"/>
                    <a:pt x="957" y="478"/>
                  </a:cubicBezTo>
                  <a:cubicBezTo>
                    <a:pt x="957" y="214"/>
                    <a:pt x="743" y="0"/>
                    <a:pt x="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6398747" y="791932"/>
              <a:ext cx="27731" cy="27731"/>
            </a:xfrm>
            <a:custGeom>
              <a:avLst/>
              <a:gdLst/>
              <a:ahLst/>
              <a:cxnLst/>
              <a:rect l="l" t="t" r="r" b="b"/>
              <a:pathLst>
                <a:path w="796" h="796" extrusionOk="0">
                  <a:moveTo>
                    <a:pt x="398" y="1"/>
                  </a:moveTo>
                  <a:cubicBezTo>
                    <a:pt x="178" y="1"/>
                    <a:pt x="0" y="178"/>
                    <a:pt x="0" y="398"/>
                  </a:cubicBezTo>
                  <a:cubicBezTo>
                    <a:pt x="0" y="617"/>
                    <a:pt x="178" y="796"/>
                    <a:pt x="398" y="796"/>
                  </a:cubicBezTo>
                  <a:cubicBezTo>
                    <a:pt x="618" y="796"/>
                    <a:pt x="795" y="617"/>
                    <a:pt x="795" y="398"/>
                  </a:cubicBezTo>
                  <a:cubicBezTo>
                    <a:pt x="795" y="178"/>
                    <a:pt x="618"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7306125" y="1408818"/>
              <a:ext cx="44836" cy="44801"/>
            </a:xfrm>
            <a:custGeom>
              <a:avLst/>
              <a:gdLst/>
              <a:ahLst/>
              <a:cxnLst/>
              <a:rect l="l" t="t" r="r" b="b"/>
              <a:pathLst>
                <a:path w="1287" h="1286" extrusionOk="0">
                  <a:moveTo>
                    <a:pt x="644" y="0"/>
                  </a:moveTo>
                  <a:cubicBezTo>
                    <a:pt x="289" y="0"/>
                    <a:pt x="1" y="288"/>
                    <a:pt x="1" y="644"/>
                  </a:cubicBezTo>
                  <a:cubicBezTo>
                    <a:pt x="1" y="999"/>
                    <a:pt x="289" y="1286"/>
                    <a:pt x="644" y="1286"/>
                  </a:cubicBezTo>
                  <a:cubicBezTo>
                    <a:pt x="999" y="1286"/>
                    <a:pt x="1286" y="999"/>
                    <a:pt x="1286" y="644"/>
                  </a:cubicBezTo>
                  <a:cubicBezTo>
                    <a:pt x="1286" y="288"/>
                    <a:pt x="999"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5"/>
          <p:cNvGrpSpPr/>
          <p:nvPr/>
        </p:nvGrpSpPr>
        <p:grpSpPr>
          <a:xfrm>
            <a:off x="7653775" y="4571175"/>
            <a:ext cx="378142" cy="378142"/>
            <a:chOff x="8392225" y="4539900"/>
            <a:chExt cx="378142" cy="378142"/>
          </a:xfrm>
        </p:grpSpPr>
        <p:sp>
          <p:nvSpPr>
            <p:cNvPr id="441" name="Google Shape;441;p35"/>
            <p:cNvSpPr/>
            <p:nvPr/>
          </p:nvSpPr>
          <p:spPr>
            <a:xfrm>
              <a:off x="8409228" y="4556903"/>
              <a:ext cx="344137" cy="344137"/>
            </a:xfrm>
            <a:custGeom>
              <a:avLst/>
              <a:gdLst/>
              <a:ahLst/>
              <a:cxnLst/>
              <a:rect l="l" t="t" r="r" b="b"/>
              <a:pathLst>
                <a:path w="6396" h="6396" extrusionOk="0">
                  <a:moveTo>
                    <a:pt x="3198" y="0"/>
                  </a:moveTo>
                  <a:lnTo>
                    <a:pt x="3006" y="1712"/>
                  </a:lnTo>
                  <a:cubicBezTo>
                    <a:pt x="2979" y="1954"/>
                    <a:pt x="2774" y="2109"/>
                    <a:pt x="2560" y="2109"/>
                  </a:cubicBezTo>
                  <a:cubicBezTo>
                    <a:pt x="2464" y="2109"/>
                    <a:pt x="2367" y="2079"/>
                    <a:pt x="2283" y="2012"/>
                  </a:cubicBezTo>
                  <a:lnTo>
                    <a:pt x="937" y="937"/>
                  </a:lnTo>
                  <a:lnTo>
                    <a:pt x="2012" y="2283"/>
                  </a:lnTo>
                  <a:cubicBezTo>
                    <a:pt x="2230" y="2558"/>
                    <a:pt x="2061" y="2967"/>
                    <a:pt x="1712" y="3006"/>
                  </a:cubicBezTo>
                  <a:lnTo>
                    <a:pt x="0" y="3198"/>
                  </a:lnTo>
                  <a:lnTo>
                    <a:pt x="1712" y="3390"/>
                  </a:lnTo>
                  <a:cubicBezTo>
                    <a:pt x="2061" y="3429"/>
                    <a:pt x="2230" y="3838"/>
                    <a:pt x="2012" y="4113"/>
                  </a:cubicBezTo>
                  <a:lnTo>
                    <a:pt x="937" y="5459"/>
                  </a:lnTo>
                  <a:lnTo>
                    <a:pt x="2283" y="4384"/>
                  </a:lnTo>
                  <a:cubicBezTo>
                    <a:pt x="2368" y="4316"/>
                    <a:pt x="2465" y="4286"/>
                    <a:pt x="2560" y="4286"/>
                  </a:cubicBezTo>
                  <a:cubicBezTo>
                    <a:pt x="2774" y="4286"/>
                    <a:pt x="2979" y="4441"/>
                    <a:pt x="3006" y="4684"/>
                  </a:cubicBezTo>
                  <a:lnTo>
                    <a:pt x="3198" y="6395"/>
                  </a:lnTo>
                  <a:lnTo>
                    <a:pt x="3390" y="4684"/>
                  </a:lnTo>
                  <a:cubicBezTo>
                    <a:pt x="3417" y="4441"/>
                    <a:pt x="3621" y="4286"/>
                    <a:pt x="3835" y="4286"/>
                  </a:cubicBezTo>
                  <a:cubicBezTo>
                    <a:pt x="3931" y="4286"/>
                    <a:pt x="4028" y="4316"/>
                    <a:pt x="4113" y="4384"/>
                  </a:cubicBezTo>
                  <a:lnTo>
                    <a:pt x="5459" y="5459"/>
                  </a:lnTo>
                  <a:lnTo>
                    <a:pt x="4384" y="4113"/>
                  </a:lnTo>
                  <a:cubicBezTo>
                    <a:pt x="4165" y="3838"/>
                    <a:pt x="4335" y="3429"/>
                    <a:pt x="4684" y="3390"/>
                  </a:cubicBezTo>
                  <a:lnTo>
                    <a:pt x="6395" y="3198"/>
                  </a:lnTo>
                  <a:lnTo>
                    <a:pt x="4684" y="3006"/>
                  </a:lnTo>
                  <a:cubicBezTo>
                    <a:pt x="4335" y="2967"/>
                    <a:pt x="4165" y="2558"/>
                    <a:pt x="4384" y="2283"/>
                  </a:cubicBezTo>
                  <a:lnTo>
                    <a:pt x="5459" y="937"/>
                  </a:lnTo>
                  <a:lnTo>
                    <a:pt x="4113" y="2012"/>
                  </a:lnTo>
                  <a:cubicBezTo>
                    <a:pt x="4028" y="2079"/>
                    <a:pt x="3931" y="2109"/>
                    <a:pt x="3836" y="2109"/>
                  </a:cubicBezTo>
                  <a:cubicBezTo>
                    <a:pt x="3622" y="2109"/>
                    <a:pt x="3417" y="1954"/>
                    <a:pt x="3390" y="1712"/>
                  </a:cubicBezTo>
                  <a:lnTo>
                    <a:pt x="31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8392225" y="4539900"/>
              <a:ext cx="378142" cy="378142"/>
            </a:xfrm>
            <a:custGeom>
              <a:avLst/>
              <a:gdLst/>
              <a:ahLst/>
              <a:cxnLst/>
              <a:rect l="l" t="t" r="r" b="b"/>
              <a:pathLst>
                <a:path w="7028" h="7028" extrusionOk="0">
                  <a:moveTo>
                    <a:pt x="2072" y="0"/>
                  </a:moveTo>
                  <a:lnTo>
                    <a:pt x="3102" y="3099"/>
                  </a:lnTo>
                  <a:lnTo>
                    <a:pt x="10" y="2049"/>
                  </a:lnTo>
                  <a:lnTo>
                    <a:pt x="10" y="2049"/>
                  </a:lnTo>
                  <a:lnTo>
                    <a:pt x="2929" y="3512"/>
                  </a:lnTo>
                  <a:lnTo>
                    <a:pt x="0" y="4955"/>
                  </a:lnTo>
                  <a:lnTo>
                    <a:pt x="3099" y="3926"/>
                  </a:lnTo>
                  <a:lnTo>
                    <a:pt x="2049" y="7017"/>
                  </a:lnTo>
                  <a:lnTo>
                    <a:pt x="3512" y="4098"/>
                  </a:lnTo>
                  <a:lnTo>
                    <a:pt x="4955" y="7027"/>
                  </a:lnTo>
                  <a:lnTo>
                    <a:pt x="3926" y="3928"/>
                  </a:lnTo>
                  <a:lnTo>
                    <a:pt x="7018" y="4979"/>
                  </a:lnTo>
                  <a:lnTo>
                    <a:pt x="4098" y="3516"/>
                  </a:lnTo>
                  <a:lnTo>
                    <a:pt x="7027" y="2073"/>
                  </a:lnTo>
                  <a:lnTo>
                    <a:pt x="3928" y="3102"/>
                  </a:lnTo>
                  <a:lnTo>
                    <a:pt x="4979" y="10"/>
                  </a:lnTo>
                  <a:lnTo>
                    <a:pt x="3516" y="2929"/>
                  </a:lnTo>
                  <a:lnTo>
                    <a:pt x="2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solidFill>
          <a:srgbClr val="000000"/>
        </a:solidFill>
        <a:effectLst/>
      </p:bgPr>
    </p:bg>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48325" y="1622675"/>
            <a:ext cx="2974200" cy="2031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8" name="Google Shape;38;p5"/>
          <p:cNvSpPr txBox="1">
            <a:spLocks noGrp="1"/>
          </p:cNvSpPr>
          <p:nvPr>
            <p:ph type="subTitle" idx="1"/>
          </p:nvPr>
        </p:nvSpPr>
        <p:spPr>
          <a:xfrm>
            <a:off x="607200" y="3654575"/>
            <a:ext cx="2529300" cy="6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39" name="Google Shape;39;p5"/>
          <p:cNvCxnSpPr/>
          <p:nvPr/>
        </p:nvCxnSpPr>
        <p:spPr>
          <a:xfrm>
            <a:off x="410800" y="-585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40" name="Google Shape;40;p5"/>
          <p:cNvCxnSpPr/>
          <p:nvPr/>
        </p:nvCxnSpPr>
        <p:spPr>
          <a:xfrm>
            <a:off x="0" y="460850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41" name="Google Shape;41;p5"/>
          <p:cNvCxnSpPr/>
          <p:nvPr/>
        </p:nvCxnSpPr>
        <p:spPr>
          <a:xfrm>
            <a:off x="-68400" y="5350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42" name="Google Shape;42;p5"/>
          <p:cNvCxnSpPr/>
          <p:nvPr/>
        </p:nvCxnSpPr>
        <p:spPr>
          <a:xfrm>
            <a:off x="3679375" y="-5850"/>
            <a:ext cx="0" cy="5155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3">
  <p:cSld name="SECTION_HEADER_1_1_1">
    <p:bg>
      <p:bgPr>
        <a:solidFill>
          <a:srgbClr val="000000"/>
        </a:solidFill>
        <a:effectLst/>
      </p:bgPr>
    </p:bg>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5645200" y="1676375"/>
            <a:ext cx="2742000" cy="1978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6"/>
          <p:cNvSpPr txBox="1">
            <a:spLocks noGrp="1"/>
          </p:cNvSpPr>
          <p:nvPr>
            <p:ph type="subTitle" idx="1"/>
          </p:nvPr>
        </p:nvSpPr>
        <p:spPr>
          <a:xfrm>
            <a:off x="5704075" y="3754675"/>
            <a:ext cx="2529300" cy="43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46" name="Google Shape;46;p6"/>
          <p:cNvCxnSpPr/>
          <p:nvPr/>
        </p:nvCxnSpPr>
        <p:spPr>
          <a:xfrm>
            <a:off x="5340900" y="-585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47" name="Google Shape;47;p6"/>
          <p:cNvCxnSpPr/>
          <p:nvPr/>
        </p:nvCxnSpPr>
        <p:spPr>
          <a:xfrm>
            <a:off x="0" y="460850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48" name="Google Shape;48;p6"/>
          <p:cNvCxnSpPr/>
          <p:nvPr/>
        </p:nvCxnSpPr>
        <p:spPr>
          <a:xfrm>
            <a:off x="-68400" y="5350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49" name="Google Shape;49;p6"/>
          <p:cNvCxnSpPr/>
          <p:nvPr/>
        </p:nvCxnSpPr>
        <p:spPr>
          <a:xfrm>
            <a:off x="8609475" y="-5850"/>
            <a:ext cx="0" cy="5155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000000"/>
        </a:solidFill>
        <a:effectLst/>
      </p:bgPr>
    </p:bg>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720000" y="445025"/>
            <a:ext cx="7704000" cy="64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7"/>
          <p:cNvSpPr txBox="1">
            <a:spLocks noGrp="1"/>
          </p:cNvSpPr>
          <p:nvPr>
            <p:ph type="body" idx="1"/>
          </p:nvPr>
        </p:nvSpPr>
        <p:spPr>
          <a:xfrm>
            <a:off x="720000" y="1266775"/>
            <a:ext cx="7704000" cy="3484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200"/>
            </a:lvl1pPr>
            <a:lvl2pPr marL="914400" lvl="1" indent="-317500" rtl="0">
              <a:lnSpc>
                <a:spcPct val="115000"/>
              </a:lnSpc>
              <a:spcBef>
                <a:spcPts val="0"/>
              </a:spcBef>
              <a:spcAft>
                <a:spcPts val="0"/>
              </a:spcAft>
              <a:buSzPts val="1400"/>
              <a:buFont typeface="Roboto"/>
              <a:buAutoNum type="alphaLcPeriod"/>
              <a:defRPr/>
            </a:lvl2pPr>
            <a:lvl3pPr marL="1371600" lvl="2" indent="-317500" rtl="0">
              <a:lnSpc>
                <a:spcPct val="115000"/>
              </a:lnSpc>
              <a:spcBef>
                <a:spcPts val="0"/>
              </a:spcBef>
              <a:spcAft>
                <a:spcPts val="0"/>
              </a:spcAft>
              <a:buSzPts val="1400"/>
              <a:buFont typeface="Roboto"/>
              <a:buAutoNum type="romanLcPeriod"/>
              <a:defRPr/>
            </a:lvl3pPr>
            <a:lvl4pPr marL="1828800" lvl="3" indent="-317500" rtl="0">
              <a:lnSpc>
                <a:spcPct val="115000"/>
              </a:lnSpc>
              <a:spcBef>
                <a:spcPts val="0"/>
              </a:spcBef>
              <a:spcAft>
                <a:spcPts val="0"/>
              </a:spcAft>
              <a:buSzPts val="1400"/>
              <a:buFont typeface="Roboto"/>
              <a:buAutoNum type="arabicPeriod"/>
              <a:defRPr/>
            </a:lvl4pPr>
            <a:lvl5pPr marL="2286000" lvl="4" indent="-317500" rtl="0">
              <a:lnSpc>
                <a:spcPct val="115000"/>
              </a:lnSpc>
              <a:spcBef>
                <a:spcPts val="0"/>
              </a:spcBef>
              <a:spcAft>
                <a:spcPts val="0"/>
              </a:spcAft>
              <a:buSzPts val="1400"/>
              <a:buFont typeface="Roboto"/>
              <a:buAutoNum type="alphaLcPeriod"/>
              <a:defRPr/>
            </a:lvl5pPr>
            <a:lvl6pPr marL="2743200" lvl="5" indent="-317500" rtl="0">
              <a:lnSpc>
                <a:spcPct val="115000"/>
              </a:lnSpc>
              <a:spcBef>
                <a:spcPts val="0"/>
              </a:spcBef>
              <a:spcAft>
                <a:spcPts val="0"/>
              </a:spcAft>
              <a:buSzPts val="1400"/>
              <a:buFont typeface="Roboto"/>
              <a:buAutoNum type="romanLcPeriod"/>
              <a:defRPr/>
            </a:lvl6pPr>
            <a:lvl7pPr marL="3200400" lvl="6" indent="-317500" rtl="0">
              <a:lnSpc>
                <a:spcPct val="115000"/>
              </a:lnSpc>
              <a:spcBef>
                <a:spcPts val="0"/>
              </a:spcBef>
              <a:spcAft>
                <a:spcPts val="0"/>
              </a:spcAft>
              <a:buSzPts val="1400"/>
              <a:buFont typeface="Roboto"/>
              <a:buAutoNum type="arabicPeriod"/>
              <a:defRPr/>
            </a:lvl7pPr>
            <a:lvl8pPr marL="3657600" lvl="7" indent="-317500" rtl="0">
              <a:lnSpc>
                <a:spcPct val="115000"/>
              </a:lnSpc>
              <a:spcBef>
                <a:spcPts val="0"/>
              </a:spcBef>
              <a:spcAft>
                <a:spcPts val="0"/>
              </a:spcAft>
              <a:buSzPts val="1400"/>
              <a:buFont typeface="Roboto"/>
              <a:buAutoNum type="alphaLcPeriod"/>
              <a:defRPr/>
            </a:lvl8pPr>
            <a:lvl9pPr marL="4114800" lvl="8" indent="-317500" rtl="0">
              <a:lnSpc>
                <a:spcPct val="115000"/>
              </a:lnSpc>
              <a:spcBef>
                <a:spcPts val="0"/>
              </a:spcBef>
              <a:spcAft>
                <a:spcPts val="0"/>
              </a:spcAft>
              <a:buSzPts val="1400"/>
              <a:buFont typeface="Roboto"/>
              <a:buAutoNum type="romanLcPeriod"/>
              <a:defRPr/>
            </a:lvl9pPr>
          </a:lstStyle>
          <a:p>
            <a:endParaRPr/>
          </a:p>
        </p:txBody>
      </p:sp>
      <p:cxnSp>
        <p:nvCxnSpPr>
          <p:cNvPr id="53" name="Google Shape;53;p7"/>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54" name="Google Shape;54;p7"/>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55" name="Google Shape;55;p7"/>
          <p:cNvCxnSpPr/>
          <p:nvPr/>
        </p:nvCxnSpPr>
        <p:spPr>
          <a:xfrm>
            <a:off x="-123850" y="3826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56" name="Google Shape;56;p7"/>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
        <p:nvSpPr>
          <p:cNvPr id="57" name="Google Shape;57;p7"/>
          <p:cNvSpPr/>
          <p:nvPr/>
        </p:nvSpPr>
        <p:spPr>
          <a:xfrm>
            <a:off x="8440800" y="4620377"/>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000000"/>
        </a:solidFill>
        <a:effectLst/>
      </p:bgPr>
    </p:bg>
    <p:spTree>
      <p:nvGrpSpPr>
        <p:cNvPr id="1" name="Shape 58"/>
        <p:cNvGrpSpPr/>
        <p:nvPr/>
      </p:nvGrpSpPr>
      <p:grpSpPr>
        <a:xfrm>
          <a:off x="0" y="0"/>
          <a:ext cx="0" cy="0"/>
          <a:chOff x="0" y="0"/>
          <a:chExt cx="0" cy="0"/>
        </a:xfrm>
      </p:grpSpPr>
      <p:sp>
        <p:nvSpPr>
          <p:cNvPr id="59" name="Google Shape;59;p8"/>
          <p:cNvSpPr txBox="1">
            <a:spLocks noGrp="1"/>
          </p:cNvSpPr>
          <p:nvPr>
            <p:ph type="subTitle" idx="1"/>
          </p:nvPr>
        </p:nvSpPr>
        <p:spPr>
          <a:xfrm>
            <a:off x="1239975" y="3082400"/>
            <a:ext cx="2907600" cy="4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0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0" name="Google Shape;60;p8"/>
          <p:cNvSpPr txBox="1">
            <a:spLocks noGrp="1"/>
          </p:cNvSpPr>
          <p:nvPr>
            <p:ph type="subTitle" idx="2"/>
          </p:nvPr>
        </p:nvSpPr>
        <p:spPr>
          <a:xfrm>
            <a:off x="4894850" y="3082400"/>
            <a:ext cx="2907600" cy="49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1" name="Google Shape;61;p8"/>
          <p:cNvSpPr txBox="1">
            <a:spLocks noGrp="1"/>
          </p:cNvSpPr>
          <p:nvPr>
            <p:ph type="subTitle" idx="3"/>
          </p:nvPr>
        </p:nvSpPr>
        <p:spPr>
          <a:xfrm>
            <a:off x="1239975" y="3476600"/>
            <a:ext cx="2907600" cy="8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8"/>
          <p:cNvSpPr txBox="1">
            <a:spLocks noGrp="1"/>
          </p:cNvSpPr>
          <p:nvPr>
            <p:ph type="subTitle" idx="4"/>
          </p:nvPr>
        </p:nvSpPr>
        <p:spPr>
          <a:xfrm>
            <a:off x="4894850" y="3476600"/>
            <a:ext cx="2907600" cy="8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8"/>
          <p:cNvSpPr txBox="1">
            <a:spLocks noGrp="1"/>
          </p:cNvSpPr>
          <p:nvPr>
            <p:ph type="title"/>
          </p:nvPr>
        </p:nvSpPr>
        <p:spPr>
          <a:xfrm>
            <a:off x="720000" y="445025"/>
            <a:ext cx="4253100" cy="1108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4" name="Google Shape;64;p8"/>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65" name="Google Shape;65;p8"/>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66" name="Google Shape;66;p8"/>
          <p:cNvCxnSpPr/>
          <p:nvPr/>
        </p:nvCxnSpPr>
        <p:spPr>
          <a:xfrm>
            <a:off x="-123850" y="382600"/>
            <a:ext cx="9280800" cy="0"/>
          </a:xfrm>
          <a:prstGeom prst="straightConnector1">
            <a:avLst/>
          </a:prstGeom>
          <a:noFill/>
          <a:ln w="9525" cap="flat" cmpd="sng">
            <a:solidFill>
              <a:schemeClr val="lt1"/>
            </a:solidFill>
            <a:prstDash val="solid"/>
            <a:round/>
            <a:headEnd type="none" w="med" len="med"/>
            <a:tailEnd type="none" w="med" len="med"/>
          </a:ln>
        </p:spPr>
      </p:cxnSp>
      <p:cxnSp>
        <p:nvCxnSpPr>
          <p:cNvPr id="67" name="Google Shape;67;p8"/>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sp>
        <p:nvSpPr>
          <p:cNvPr id="68" name="Google Shape;68;p8"/>
          <p:cNvSpPr/>
          <p:nvPr/>
        </p:nvSpPr>
        <p:spPr>
          <a:xfrm>
            <a:off x="430938" y="462015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 name="Google Shape;69;p8"/>
          <p:cNvCxnSpPr/>
          <p:nvPr/>
        </p:nvCxnSpPr>
        <p:spPr>
          <a:xfrm>
            <a:off x="-52175" y="1629375"/>
            <a:ext cx="9280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00000"/>
        </a:solidFill>
        <a:effectLst/>
      </p:bgPr>
    </p:bg>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720000" y="48085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2" name="Google Shape;72;p9"/>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73" name="Google Shape;73;p9"/>
          <p:cNvCxnSpPr/>
          <p:nvPr/>
        </p:nvCxnSpPr>
        <p:spPr>
          <a:xfrm>
            <a:off x="-26075" y="4760250"/>
            <a:ext cx="9228600" cy="0"/>
          </a:xfrm>
          <a:prstGeom prst="straightConnector1">
            <a:avLst/>
          </a:prstGeom>
          <a:noFill/>
          <a:ln w="9525" cap="flat" cmpd="sng">
            <a:solidFill>
              <a:schemeClr val="lt1"/>
            </a:solidFill>
            <a:prstDash val="solid"/>
            <a:round/>
            <a:headEnd type="none" w="med" len="med"/>
            <a:tailEnd type="none" w="med" len="med"/>
          </a:ln>
        </p:spPr>
      </p:cxnSp>
      <p:cxnSp>
        <p:nvCxnSpPr>
          <p:cNvPr id="74" name="Google Shape;74;p9"/>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75" name="Google Shape;75;p9"/>
          <p:cNvCxnSpPr/>
          <p:nvPr/>
        </p:nvCxnSpPr>
        <p:spPr>
          <a:xfrm>
            <a:off x="-42300" y="1153525"/>
            <a:ext cx="92286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rgbClr val="000000"/>
        </a:solidFill>
        <a:effectLst/>
      </p:bgPr>
    </p:bg>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720000" y="4793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8" name="Google Shape;78;p10"/>
          <p:cNvCxnSpPr/>
          <p:nvPr/>
        </p:nvCxnSpPr>
        <p:spPr>
          <a:xfrm>
            <a:off x="57105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79" name="Google Shape;79;p10"/>
          <p:cNvCxnSpPr/>
          <p:nvPr/>
        </p:nvCxnSpPr>
        <p:spPr>
          <a:xfrm>
            <a:off x="8581300" y="0"/>
            <a:ext cx="0" cy="5155200"/>
          </a:xfrm>
          <a:prstGeom prst="straightConnector1">
            <a:avLst/>
          </a:prstGeom>
          <a:noFill/>
          <a:ln w="9525" cap="flat" cmpd="sng">
            <a:solidFill>
              <a:schemeClr val="lt1"/>
            </a:solidFill>
            <a:prstDash val="solid"/>
            <a:round/>
            <a:headEnd type="none" w="med" len="med"/>
            <a:tailEnd type="none" w="med" len="med"/>
          </a:ln>
        </p:spPr>
      </p:cxnSp>
      <p:cxnSp>
        <p:nvCxnSpPr>
          <p:cNvPr id="80" name="Google Shape;80;p10"/>
          <p:cNvCxnSpPr/>
          <p:nvPr/>
        </p:nvCxnSpPr>
        <p:spPr>
          <a:xfrm>
            <a:off x="-42300" y="1153525"/>
            <a:ext cx="92286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34" Type="http://schemas.openxmlformats.org/officeDocument/2006/relationships/slideLayout" Target="../slideLayouts/slideLayout34.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33" Type="http://schemas.openxmlformats.org/officeDocument/2006/relationships/slideLayout" Target="../slideLayouts/slideLayout33.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slideLayout" Target="../slideLayouts/slideLayout29.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32" Type="http://schemas.openxmlformats.org/officeDocument/2006/relationships/slideLayout" Target="../slideLayouts/slideLayout32.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31" Type="http://schemas.openxmlformats.org/officeDocument/2006/relationships/slideLayout" Target="../slideLayouts/slideLayout3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 Id="rId35"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Montserrat ExtraBold"/>
              <a:buNone/>
              <a:defRPr sz="3000">
                <a:solidFill>
                  <a:schemeClr val="lt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000"/>
              <a:buFont typeface="Bebas Neue"/>
              <a:buNone/>
              <a:defRPr sz="3000" b="1">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b="1">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b="1">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b="1">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b="1">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b="1">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b="1">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b="1">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1pPr>
            <a:lvl2pPr marL="914400" lvl="1" indent="-317500">
              <a:lnSpc>
                <a:spcPct val="115000"/>
              </a:lnSpc>
              <a:spcBef>
                <a:spcPts val="1600"/>
              </a:spcBef>
              <a:spcAft>
                <a:spcPts val="0"/>
              </a:spcAft>
              <a:buClr>
                <a:schemeClr val="lt1"/>
              </a:buClr>
              <a:buSzPts val="1400"/>
              <a:buFont typeface="Nunito"/>
              <a:buChar char="○"/>
              <a:defRPr>
                <a:solidFill>
                  <a:schemeClr val="lt1"/>
                </a:solidFill>
                <a:latin typeface="Nunito"/>
                <a:ea typeface="Nunito"/>
                <a:cs typeface="Nunito"/>
                <a:sym typeface="Nunito"/>
              </a:defRPr>
            </a:lvl2pPr>
            <a:lvl3pPr marL="1371600" lvl="2" indent="-317500">
              <a:lnSpc>
                <a:spcPct val="115000"/>
              </a:lnSpc>
              <a:spcBef>
                <a:spcPts val="1600"/>
              </a:spcBef>
              <a:spcAft>
                <a:spcPts val="0"/>
              </a:spcAft>
              <a:buClr>
                <a:schemeClr val="lt1"/>
              </a:buClr>
              <a:buSzPts val="1400"/>
              <a:buFont typeface="Nunito"/>
              <a:buChar char="■"/>
              <a:defRPr>
                <a:solidFill>
                  <a:schemeClr val="lt1"/>
                </a:solidFill>
                <a:latin typeface="Nunito"/>
                <a:ea typeface="Nunito"/>
                <a:cs typeface="Nunito"/>
                <a:sym typeface="Nunito"/>
              </a:defRPr>
            </a:lvl3pPr>
            <a:lvl4pPr marL="1828800" lvl="3" indent="-317500">
              <a:lnSpc>
                <a:spcPct val="115000"/>
              </a:lnSpc>
              <a:spcBef>
                <a:spcPts val="1600"/>
              </a:spcBef>
              <a:spcAft>
                <a:spcPts val="0"/>
              </a:spcAft>
              <a:buClr>
                <a:schemeClr val="lt1"/>
              </a:buClr>
              <a:buSzPts val="1400"/>
              <a:buFont typeface="Nunito"/>
              <a:buChar char="●"/>
              <a:defRPr>
                <a:solidFill>
                  <a:schemeClr val="lt1"/>
                </a:solidFill>
                <a:latin typeface="Nunito"/>
                <a:ea typeface="Nunito"/>
                <a:cs typeface="Nunito"/>
                <a:sym typeface="Nunito"/>
              </a:defRPr>
            </a:lvl4pPr>
            <a:lvl5pPr marL="2286000" lvl="4" indent="-317500">
              <a:lnSpc>
                <a:spcPct val="115000"/>
              </a:lnSpc>
              <a:spcBef>
                <a:spcPts val="1600"/>
              </a:spcBef>
              <a:spcAft>
                <a:spcPts val="0"/>
              </a:spcAft>
              <a:buClr>
                <a:schemeClr val="lt1"/>
              </a:buClr>
              <a:buSzPts val="1400"/>
              <a:buFont typeface="Nunito"/>
              <a:buChar char="○"/>
              <a:defRPr>
                <a:solidFill>
                  <a:schemeClr val="lt1"/>
                </a:solidFill>
                <a:latin typeface="Nunito"/>
                <a:ea typeface="Nunito"/>
                <a:cs typeface="Nunito"/>
                <a:sym typeface="Nunito"/>
              </a:defRPr>
            </a:lvl5pPr>
            <a:lvl6pPr marL="2743200" lvl="5" indent="-317500">
              <a:lnSpc>
                <a:spcPct val="115000"/>
              </a:lnSpc>
              <a:spcBef>
                <a:spcPts val="1600"/>
              </a:spcBef>
              <a:spcAft>
                <a:spcPts val="0"/>
              </a:spcAft>
              <a:buClr>
                <a:schemeClr val="lt1"/>
              </a:buClr>
              <a:buSzPts val="1400"/>
              <a:buFont typeface="Nunito"/>
              <a:buChar char="■"/>
              <a:defRPr>
                <a:solidFill>
                  <a:schemeClr val="lt1"/>
                </a:solidFill>
                <a:latin typeface="Nunito"/>
                <a:ea typeface="Nunito"/>
                <a:cs typeface="Nunito"/>
                <a:sym typeface="Nunito"/>
              </a:defRPr>
            </a:lvl6pPr>
            <a:lvl7pPr marL="3200400" lvl="6" indent="-317500">
              <a:lnSpc>
                <a:spcPct val="115000"/>
              </a:lnSpc>
              <a:spcBef>
                <a:spcPts val="1600"/>
              </a:spcBef>
              <a:spcAft>
                <a:spcPts val="0"/>
              </a:spcAft>
              <a:buClr>
                <a:schemeClr val="lt1"/>
              </a:buClr>
              <a:buSzPts val="1400"/>
              <a:buFont typeface="Nunito"/>
              <a:buChar char="●"/>
              <a:defRPr>
                <a:solidFill>
                  <a:schemeClr val="lt1"/>
                </a:solidFill>
                <a:latin typeface="Nunito"/>
                <a:ea typeface="Nunito"/>
                <a:cs typeface="Nunito"/>
                <a:sym typeface="Nunito"/>
              </a:defRPr>
            </a:lvl7pPr>
            <a:lvl8pPr marL="3657600" lvl="7" indent="-317500">
              <a:lnSpc>
                <a:spcPct val="115000"/>
              </a:lnSpc>
              <a:spcBef>
                <a:spcPts val="1600"/>
              </a:spcBef>
              <a:spcAft>
                <a:spcPts val="0"/>
              </a:spcAft>
              <a:buClr>
                <a:schemeClr val="lt1"/>
              </a:buClr>
              <a:buSzPts val="1400"/>
              <a:buFont typeface="Nunito"/>
              <a:buChar char="○"/>
              <a:defRPr>
                <a:solidFill>
                  <a:schemeClr val="lt1"/>
                </a:solidFill>
                <a:latin typeface="Nunito"/>
                <a:ea typeface="Nunito"/>
                <a:cs typeface="Nunito"/>
                <a:sym typeface="Nunito"/>
              </a:defRPr>
            </a:lvl8pPr>
            <a:lvl9pPr marL="4114800" lvl="8" indent="-317500">
              <a:lnSpc>
                <a:spcPct val="115000"/>
              </a:lnSpc>
              <a:spcBef>
                <a:spcPts val="1600"/>
              </a:spcBef>
              <a:spcAft>
                <a:spcPts val="1600"/>
              </a:spcAft>
              <a:buClr>
                <a:schemeClr val="lt1"/>
              </a:buClr>
              <a:buSzPts val="1400"/>
              <a:buFont typeface="Nunito"/>
              <a:buChar char="■"/>
              <a:defRPr>
                <a:solidFill>
                  <a:schemeClr val="lt1"/>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2"/>
                </a:solidFill>
                <a:latin typeface="Bebas Neue"/>
                <a:ea typeface="Bebas Neue"/>
                <a:cs typeface="Bebas Neue"/>
                <a:sym typeface="Bebas Neue"/>
              </a:defRPr>
            </a:lvl1pPr>
            <a:lvl2pPr lvl="1" algn="r" rtl="0">
              <a:buNone/>
              <a:defRPr sz="1300">
                <a:solidFill>
                  <a:schemeClr val="dk2"/>
                </a:solidFill>
                <a:latin typeface="Bebas Neue"/>
                <a:ea typeface="Bebas Neue"/>
                <a:cs typeface="Bebas Neue"/>
                <a:sym typeface="Bebas Neue"/>
              </a:defRPr>
            </a:lvl2pPr>
            <a:lvl3pPr lvl="2" algn="r" rtl="0">
              <a:buNone/>
              <a:defRPr sz="1300">
                <a:solidFill>
                  <a:schemeClr val="dk2"/>
                </a:solidFill>
                <a:latin typeface="Bebas Neue"/>
                <a:ea typeface="Bebas Neue"/>
                <a:cs typeface="Bebas Neue"/>
                <a:sym typeface="Bebas Neue"/>
              </a:defRPr>
            </a:lvl3pPr>
            <a:lvl4pPr lvl="3" algn="r" rtl="0">
              <a:buNone/>
              <a:defRPr sz="1300">
                <a:solidFill>
                  <a:schemeClr val="dk2"/>
                </a:solidFill>
                <a:latin typeface="Bebas Neue"/>
                <a:ea typeface="Bebas Neue"/>
                <a:cs typeface="Bebas Neue"/>
                <a:sym typeface="Bebas Neue"/>
              </a:defRPr>
            </a:lvl4pPr>
            <a:lvl5pPr lvl="4" algn="r" rtl="0">
              <a:buNone/>
              <a:defRPr sz="1300">
                <a:solidFill>
                  <a:schemeClr val="dk2"/>
                </a:solidFill>
                <a:latin typeface="Bebas Neue"/>
                <a:ea typeface="Bebas Neue"/>
                <a:cs typeface="Bebas Neue"/>
                <a:sym typeface="Bebas Neue"/>
              </a:defRPr>
            </a:lvl5pPr>
            <a:lvl6pPr lvl="5" algn="r" rtl="0">
              <a:buNone/>
              <a:defRPr sz="1300">
                <a:solidFill>
                  <a:schemeClr val="dk2"/>
                </a:solidFill>
                <a:latin typeface="Bebas Neue"/>
                <a:ea typeface="Bebas Neue"/>
                <a:cs typeface="Bebas Neue"/>
                <a:sym typeface="Bebas Neue"/>
              </a:defRPr>
            </a:lvl6pPr>
            <a:lvl7pPr lvl="6" algn="r" rtl="0">
              <a:buNone/>
              <a:defRPr sz="1300">
                <a:solidFill>
                  <a:schemeClr val="dk2"/>
                </a:solidFill>
                <a:latin typeface="Bebas Neue"/>
                <a:ea typeface="Bebas Neue"/>
                <a:cs typeface="Bebas Neue"/>
                <a:sym typeface="Bebas Neue"/>
              </a:defRPr>
            </a:lvl7pPr>
            <a:lvl8pPr lvl="7" algn="r" rtl="0">
              <a:buNone/>
              <a:defRPr sz="1300">
                <a:solidFill>
                  <a:schemeClr val="dk2"/>
                </a:solidFill>
                <a:latin typeface="Bebas Neue"/>
                <a:ea typeface="Bebas Neue"/>
                <a:cs typeface="Bebas Neue"/>
                <a:sym typeface="Bebas Neue"/>
              </a:defRPr>
            </a:lvl8pPr>
            <a:lvl9pPr lvl="8" algn="r" rtl="0">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8.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2.xml" /><Relationship Id="rId1" Type="http://schemas.openxmlformats.org/officeDocument/2006/relationships/slideLayout" Target="../slideLayouts/slideLayout8.xml" /></Relationships>
</file>

<file path=ppt/slides/_rels/slide1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3.xml" /><Relationship Id="rId1" Type="http://schemas.openxmlformats.org/officeDocument/2006/relationships/slideLayout" Target="../slideLayouts/slideLayout8.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8" Type="http://schemas.openxmlformats.org/officeDocument/2006/relationships/hyperlink" Target="https://growjo.com/company/Bounce" TargetMode="External" /><Relationship Id="rId3" Type="http://schemas.openxmlformats.org/officeDocument/2006/relationships/hyperlink" Target="https://startuptrak.com/bounce-lets-you-earn-money-by-renting/" TargetMode="External" /><Relationship Id="rId7" Type="http://schemas.openxmlformats.org/officeDocument/2006/relationships/hyperlink" Target="https://yourstory.com/2019/04/startup-bounce-bike-rental-platform/amp" TargetMode="External" /><Relationship Id="rId2" Type="http://schemas.openxmlformats.org/officeDocument/2006/relationships/notesSlide" Target="../notesSlides/notesSlide18.xml" /><Relationship Id="rId1" Type="http://schemas.openxmlformats.org/officeDocument/2006/relationships/slideLayout" Target="../slideLayouts/slideLayout29.xml" /><Relationship Id="rId6" Type="http://schemas.openxmlformats.org/officeDocument/2006/relationships/hyperlink" Target="https://qz.com/india/1746279/indias-bengaluru-is-now-the-scooter-sharing-capital-of-the-world/" TargetMode="External" /><Relationship Id="rId5" Type="http://schemas.openxmlformats.org/officeDocument/2006/relationships/hyperlink" Target="https://cartechnewz.com/bounce-launches-its-own-electric-scooter-e1-infinity/" TargetMode="External" /><Relationship Id="rId4" Type="http://schemas.openxmlformats.org/officeDocument/2006/relationships/hyperlink" Target="https://auto.hindustantimes.com/auto/two-wheelers/bounce-rides-in-infinity-electric-scooter-at-rs-68-999-takes-aim-at-ola-s1-41638432140416.html" TargetMode="External" /><Relationship Id="rId9" Type="http://schemas.openxmlformats.org/officeDocument/2006/relationships/hyperlink" Target="https://thedigitalyug.com/startup/bounce-startup-story-starting-days-challenges-and-pandemic" TargetMode="Externa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5.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5.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6"/>
          <p:cNvSpPr txBox="1">
            <a:spLocks noGrp="1"/>
          </p:cNvSpPr>
          <p:nvPr>
            <p:ph type="ctrTitle"/>
          </p:nvPr>
        </p:nvSpPr>
        <p:spPr>
          <a:xfrm>
            <a:off x="4103200" y="2490225"/>
            <a:ext cx="4325700" cy="163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a:t>WICKEDRIDE </a:t>
            </a:r>
            <a:r>
              <a:rPr lang="en"/>
              <a:t> </a:t>
            </a:r>
            <a:endParaRPr/>
          </a:p>
          <a:p>
            <a:pPr marL="0" lvl="0" indent="0" algn="l" rtl="0">
              <a:spcBef>
                <a:spcPts val="0"/>
              </a:spcBef>
              <a:spcAft>
                <a:spcPts val="0"/>
              </a:spcAft>
              <a:buNone/>
            </a:pPr>
            <a:r>
              <a:rPr lang="en" sz="4400">
                <a:solidFill>
                  <a:srgbClr val="8BD2A4"/>
                </a:solidFill>
              </a:rPr>
              <a:t>ADVENTURES</a:t>
            </a:r>
            <a:endParaRPr sz="4300">
              <a:solidFill>
                <a:schemeClr val="accent1"/>
              </a:solidFill>
            </a:endParaRPr>
          </a:p>
        </p:txBody>
      </p:sp>
      <p:sp>
        <p:nvSpPr>
          <p:cNvPr id="448" name="Google Shape;448;p36"/>
          <p:cNvSpPr txBox="1"/>
          <p:nvPr/>
        </p:nvSpPr>
        <p:spPr>
          <a:xfrm>
            <a:off x="803925" y="1375125"/>
            <a:ext cx="2827200" cy="41943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5000">
                <a:solidFill>
                  <a:schemeClr val="lt1"/>
                </a:solidFill>
                <a:latin typeface="Montserrat ExtraBold"/>
                <a:ea typeface="Montserrat ExtraBold"/>
                <a:cs typeface="Montserrat ExtraBold"/>
                <a:sym typeface="Montserrat ExtraBold"/>
              </a:rPr>
              <a:t>A </a:t>
            </a:r>
            <a:endParaRPr sz="5000">
              <a:solidFill>
                <a:schemeClr val="lt1"/>
              </a:solidFill>
              <a:latin typeface="Montserrat ExtraBold"/>
              <a:ea typeface="Montserrat ExtraBold"/>
              <a:cs typeface="Montserrat ExtraBold"/>
              <a:sym typeface="Montserrat ExtraBold"/>
            </a:endParaRPr>
          </a:p>
          <a:p>
            <a:pPr marL="0" lvl="0" indent="0" algn="ctr" rtl="0">
              <a:lnSpc>
                <a:spcPct val="80000"/>
              </a:lnSpc>
              <a:spcBef>
                <a:spcPts val="0"/>
              </a:spcBef>
              <a:spcAft>
                <a:spcPts val="0"/>
              </a:spcAft>
              <a:buNone/>
            </a:pPr>
            <a:r>
              <a:rPr lang="en" sz="4200">
                <a:solidFill>
                  <a:schemeClr val="lt1"/>
                </a:solidFill>
                <a:latin typeface="Montserrat ExtraBold"/>
                <a:ea typeface="Montserrat ExtraBold"/>
                <a:cs typeface="Montserrat ExtraBold"/>
                <a:sym typeface="Montserrat ExtraBold"/>
              </a:rPr>
              <a:t>SUCCESS</a:t>
            </a:r>
            <a:endParaRPr sz="4200">
              <a:solidFill>
                <a:schemeClr val="lt1"/>
              </a:solidFill>
              <a:latin typeface="Montserrat ExtraBold"/>
              <a:ea typeface="Montserrat ExtraBold"/>
              <a:cs typeface="Montserrat ExtraBold"/>
              <a:sym typeface="Montserrat ExtraBold"/>
            </a:endParaRPr>
          </a:p>
          <a:p>
            <a:pPr marL="0" lvl="0" indent="0" algn="ctr" rtl="0">
              <a:lnSpc>
                <a:spcPct val="80000"/>
              </a:lnSpc>
              <a:spcBef>
                <a:spcPts val="0"/>
              </a:spcBef>
              <a:spcAft>
                <a:spcPts val="0"/>
              </a:spcAft>
              <a:buNone/>
            </a:pPr>
            <a:r>
              <a:rPr lang="en" sz="4200">
                <a:solidFill>
                  <a:schemeClr val="lt1"/>
                </a:solidFill>
                <a:latin typeface="Montserrat ExtraBold"/>
                <a:ea typeface="Montserrat ExtraBold"/>
                <a:cs typeface="Montserrat ExtraBold"/>
                <a:sym typeface="Montserrat ExtraBold"/>
              </a:rPr>
              <a:t>STARTUP</a:t>
            </a:r>
            <a:endParaRPr sz="4200">
              <a:solidFill>
                <a:schemeClr val="lt1"/>
              </a:solidFill>
              <a:latin typeface="Montserrat ExtraBold"/>
              <a:ea typeface="Montserrat ExtraBold"/>
              <a:cs typeface="Montserrat ExtraBold"/>
              <a:sym typeface="Montserrat ExtraBold"/>
            </a:endParaRPr>
          </a:p>
          <a:p>
            <a:pPr marL="0" lvl="0" indent="0" algn="ctr" rtl="0">
              <a:lnSpc>
                <a:spcPct val="80000"/>
              </a:lnSpc>
              <a:spcBef>
                <a:spcPts val="0"/>
              </a:spcBef>
              <a:spcAft>
                <a:spcPts val="0"/>
              </a:spcAft>
              <a:buNone/>
            </a:pPr>
            <a:r>
              <a:rPr lang="en" sz="4200">
                <a:solidFill>
                  <a:schemeClr val="lt1"/>
                </a:solidFill>
                <a:latin typeface="Montserrat ExtraBold"/>
                <a:ea typeface="Montserrat ExtraBold"/>
                <a:cs typeface="Montserrat ExtraBold"/>
                <a:sym typeface="Montserrat ExtraBold"/>
              </a:rPr>
              <a:t>STORY</a:t>
            </a:r>
            <a:endParaRPr sz="4200">
              <a:solidFill>
                <a:schemeClr val="lt1"/>
              </a:solidFill>
              <a:latin typeface="Montserrat ExtraBold"/>
              <a:ea typeface="Montserrat ExtraBold"/>
              <a:cs typeface="Montserrat ExtraBold"/>
              <a:sym typeface="Montserrat ExtraBold"/>
            </a:endParaRPr>
          </a:p>
          <a:p>
            <a:pPr marL="0" lvl="0" indent="0" algn="ctr" rtl="0">
              <a:lnSpc>
                <a:spcPct val="80000"/>
              </a:lnSpc>
              <a:spcBef>
                <a:spcPts val="0"/>
              </a:spcBef>
              <a:spcAft>
                <a:spcPts val="0"/>
              </a:spcAft>
              <a:buNone/>
            </a:pPr>
            <a:endParaRPr sz="5000">
              <a:solidFill>
                <a:schemeClr val="lt1"/>
              </a:solidFill>
              <a:latin typeface="Montserrat ExtraBold"/>
              <a:ea typeface="Montserrat ExtraBold"/>
              <a:cs typeface="Montserrat ExtraBold"/>
              <a:sym typeface="Montserrat ExtraBold"/>
            </a:endParaRPr>
          </a:p>
          <a:p>
            <a:pPr marL="0" lvl="0" indent="0" algn="ctr" rtl="0">
              <a:lnSpc>
                <a:spcPct val="80000"/>
              </a:lnSpc>
              <a:spcBef>
                <a:spcPts val="0"/>
              </a:spcBef>
              <a:spcAft>
                <a:spcPts val="0"/>
              </a:spcAft>
              <a:buNone/>
            </a:pPr>
            <a:endParaRPr sz="5000">
              <a:solidFill>
                <a:schemeClr val="lt1"/>
              </a:solidFill>
              <a:latin typeface="Montserrat ExtraBold"/>
              <a:ea typeface="Montserrat ExtraBold"/>
              <a:cs typeface="Montserrat ExtraBold"/>
              <a:sym typeface="Montserrat ExtraBold"/>
            </a:endParaRPr>
          </a:p>
          <a:p>
            <a:pPr marL="0" lvl="0" indent="0" algn="ctr" rtl="0">
              <a:lnSpc>
                <a:spcPct val="80000"/>
              </a:lnSpc>
              <a:spcBef>
                <a:spcPts val="0"/>
              </a:spcBef>
              <a:spcAft>
                <a:spcPts val="0"/>
              </a:spcAft>
              <a:buNone/>
            </a:pPr>
            <a:endParaRPr sz="5000">
              <a:solidFill>
                <a:schemeClr val="lt1"/>
              </a:solidFill>
              <a:latin typeface="Montserrat ExtraBold"/>
              <a:ea typeface="Montserrat ExtraBold"/>
              <a:cs typeface="Montserrat ExtraBold"/>
              <a:sym typeface="Montserrat ExtraBold"/>
            </a:endParaRPr>
          </a:p>
          <a:p>
            <a:pPr marL="0" lvl="0" indent="0" algn="ctr" rtl="0">
              <a:lnSpc>
                <a:spcPct val="80000"/>
              </a:lnSpc>
              <a:spcBef>
                <a:spcPts val="0"/>
              </a:spcBef>
              <a:spcAft>
                <a:spcPts val="0"/>
              </a:spcAft>
              <a:buNone/>
            </a:pPr>
            <a:endParaRPr sz="5000">
              <a:solidFill>
                <a:schemeClr val="lt1"/>
              </a:solidFill>
              <a:latin typeface="Montserrat ExtraBold"/>
              <a:ea typeface="Montserrat ExtraBold"/>
              <a:cs typeface="Montserrat ExtraBold"/>
              <a:sym typeface="Montserrat ExtraBold"/>
            </a:endParaRPr>
          </a:p>
          <a:p>
            <a:pPr marL="0" lvl="0" indent="0" algn="ctr" rtl="0">
              <a:lnSpc>
                <a:spcPct val="80000"/>
              </a:lnSpc>
              <a:spcBef>
                <a:spcPts val="0"/>
              </a:spcBef>
              <a:spcAft>
                <a:spcPts val="0"/>
              </a:spcAft>
              <a:buNone/>
            </a:pPr>
            <a:endParaRPr sz="5000">
              <a:solidFill>
                <a:srgbClr val="8BD2A4"/>
              </a:solidFill>
            </a:endParaRPr>
          </a:p>
        </p:txBody>
      </p:sp>
      <p:grpSp>
        <p:nvGrpSpPr>
          <p:cNvPr id="449" name="Google Shape;449;p36"/>
          <p:cNvGrpSpPr/>
          <p:nvPr/>
        </p:nvGrpSpPr>
        <p:grpSpPr>
          <a:xfrm>
            <a:off x="7427275" y="2360523"/>
            <a:ext cx="1370666" cy="880445"/>
            <a:chOff x="7561375" y="2676848"/>
            <a:chExt cx="1370666" cy="880445"/>
          </a:xfrm>
        </p:grpSpPr>
        <p:grpSp>
          <p:nvGrpSpPr>
            <p:cNvPr id="450" name="Google Shape;450;p36"/>
            <p:cNvGrpSpPr/>
            <p:nvPr/>
          </p:nvGrpSpPr>
          <p:grpSpPr>
            <a:xfrm>
              <a:off x="7862113" y="2736450"/>
              <a:ext cx="710228" cy="710228"/>
              <a:chOff x="8212625" y="2489150"/>
              <a:chExt cx="710228" cy="710228"/>
            </a:xfrm>
          </p:grpSpPr>
          <p:sp>
            <p:nvSpPr>
              <p:cNvPr id="451" name="Google Shape;451;p36"/>
              <p:cNvSpPr/>
              <p:nvPr/>
            </p:nvSpPr>
            <p:spPr>
              <a:xfrm>
                <a:off x="8556912" y="2489150"/>
                <a:ext cx="21652" cy="355115"/>
              </a:xfrm>
              <a:custGeom>
                <a:avLst/>
                <a:gdLst/>
                <a:ahLst/>
                <a:cxnLst/>
                <a:rect l="l" t="t" r="r" b="b"/>
                <a:pathLst>
                  <a:path w="212" h="3477" extrusionOk="0">
                    <a:moveTo>
                      <a:pt x="107" y="0"/>
                    </a:moveTo>
                    <a:cubicBezTo>
                      <a:pt x="0" y="0"/>
                      <a:pt x="17" y="779"/>
                      <a:pt x="17" y="1739"/>
                    </a:cubicBezTo>
                    <a:cubicBezTo>
                      <a:pt x="17" y="2699"/>
                      <a:pt x="107" y="3476"/>
                      <a:pt x="107" y="3476"/>
                    </a:cubicBezTo>
                    <a:cubicBezTo>
                      <a:pt x="107" y="3476"/>
                      <a:pt x="196" y="2699"/>
                      <a:pt x="196" y="1739"/>
                    </a:cubicBezTo>
                    <a:cubicBezTo>
                      <a:pt x="196" y="779"/>
                      <a:pt x="2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8556912" y="2844161"/>
                <a:ext cx="21652" cy="355217"/>
              </a:xfrm>
              <a:custGeom>
                <a:avLst/>
                <a:gdLst/>
                <a:ahLst/>
                <a:cxnLst/>
                <a:rect l="l" t="t" r="r" b="b"/>
                <a:pathLst>
                  <a:path w="212" h="3478" extrusionOk="0">
                    <a:moveTo>
                      <a:pt x="107" y="0"/>
                    </a:moveTo>
                    <a:cubicBezTo>
                      <a:pt x="107" y="0"/>
                      <a:pt x="17" y="779"/>
                      <a:pt x="17" y="1739"/>
                    </a:cubicBezTo>
                    <a:cubicBezTo>
                      <a:pt x="17" y="2699"/>
                      <a:pt x="0" y="3478"/>
                      <a:pt x="107" y="3478"/>
                    </a:cubicBezTo>
                    <a:cubicBezTo>
                      <a:pt x="212" y="3478"/>
                      <a:pt x="196" y="2699"/>
                      <a:pt x="196" y="1739"/>
                    </a:cubicBezTo>
                    <a:cubicBezTo>
                      <a:pt x="196" y="779"/>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8567738" y="2834969"/>
                <a:ext cx="355115" cy="18588"/>
              </a:xfrm>
              <a:custGeom>
                <a:avLst/>
                <a:gdLst/>
                <a:ahLst/>
                <a:cxnLst/>
                <a:rect l="l" t="t" r="r" b="b"/>
                <a:pathLst>
                  <a:path w="3477" h="182" extrusionOk="0">
                    <a:moveTo>
                      <a:pt x="2387" y="1"/>
                    </a:moveTo>
                    <a:cubicBezTo>
                      <a:pt x="2186" y="1"/>
                      <a:pt x="1967" y="2"/>
                      <a:pt x="1738" y="2"/>
                    </a:cubicBezTo>
                    <a:cubicBezTo>
                      <a:pt x="778" y="2"/>
                      <a:pt x="1" y="90"/>
                      <a:pt x="1" y="90"/>
                    </a:cubicBezTo>
                    <a:cubicBezTo>
                      <a:pt x="1" y="90"/>
                      <a:pt x="778" y="180"/>
                      <a:pt x="1738" y="180"/>
                    </a:cubicBezTo>
                    <a:cubicBezTo>
                      <a:pt x="1966" y="180"/>
                      <a:pt x="2183" y="181"/>
                      <a:pt x="2382" y="181"/>
                    </a:cubicBezTo>
                    <a:cubicBezTo>
                      <a:pt x="3024" y="181"/>
                      <a:pt x="3477" y="172"/>
                      <a:pt x="3477" y="90"/>
                    </a:cubicBezTo>
                    <a:cubicBezTo>
                      <a:pt x="3477" y="10"/>
                      <a:pt x="3026" y="1"/>
                      <a:pt x="2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8212625" y="2834969"/>
                <a:ext cx="355217" cy="18588"/>
              </a:xfrm>
              <a:custGeom>
                <a:avLst/>
                <a:gdLst/>
                <a:ahLst/>
                <a:cxnLst/>
                <a:rect l="l" t="t" r="r" b="b"/>
                <a:pathLst>
                  <a:path w="3478" h="182" extrusionOk="0">
                    <a:moveTo>
                      <a:pt x="1090" y="1"/>
                    </a:moveTo>
                    <a:cubicBezTo>
                      <a:pt x="451" y="1"/>
                      <a:pt x="0" y="10"/>
                      <a:pt x="0" y="90"/>
                    </a:cubicBezTo>
                    <a:cubicBezTo>
                      <a:pt x="0" y="172"/>
                      <a:pt x="453" y="181"/>
                      <a:pt x="1095" y="181"/>
                    </a:cubicBezTo>
                    <a:cubicBezTo>
                      <a:pt x="1294" y="181"/>
                      <a:pt x="1511" y="180"/>
                      <a:pt x="1739" y="180"/>
                    </a:cubicBezTo>
                    <a:cubicBezTo>
                      <a:pt x="2699" y="180"/>
                      <a:pt x="3478" y="90"/>
                      <a:pt x="3478" y="90"/>
                    </a:cubicBezTo>
                    <a:cubicBezTo>
                      <a:pt x="3478" y="90"/>
                      <a:pt x="2699" y="2"/>
                      <a:pt x="1739" y="2"/>
                    </a:cubicBezTo>
                    <a:cubicBezTo>
                      <a:pt x="1510" y="2"/>
                      <a:pt x="1291"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8567738" y="2592405"/>
                <a:ext cx="258804" cy="251859"/>
              </a:xfrm>
              <a:custGeom>
                <a:avLst/>
                <a:gdLst/>
                <a:ahLst/>
                <a:cxnLst/>
                <a:rect l="l" t="t" r="r" b="b"/>
                <a:pathLst>
                  <a:path w="2534" h="2466" extrusionOk="0">
                    <a:moveTo>
                      <a:pt x="2440" y="0"/>
                    </a:moveTo>
                    <a:cubicBezTo>
                      <a:pt x="2318" y="0"/>
                      <a:pt x="1804" y="535"/>
                      <a:pt x="1166" y="1173"/>
                    </a:cubicBezTo>
                    <a:cubicBezTo>
                      <a:pt x="487" y="1852"/>
                      <a:pt x="1" y="2465"/>
                      <a:pt x="1" y="2465"/>
                    </a:cubicBezTo>
                    <a:cubicBezTo>
                      <a:pt x="1" y="2465"/>
                      <a:pt x="614" y="1979"/>
                      <a:pt x="1293" y="1300"/>
                    </a:cubicBezTo>
                    <a:cubicBezTo>
                      <a:pt x="1971" y="621"/>
                      <a:pt x="2533" y="82"/>
                      <a:pt x="2459" y="7"/>
                    </a:cubicBezTo>
                    <a:cubicBezTo>
                      <a:pt x="2454" y="3"/>
                      <a:pt x="2448" y="0"/>
                      <a:pt x="2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8308936" y="2844161"/>
                <a:ext cx="258906" cy="251859"/>
              </a:xfrm>
              <a:custGeom>
                <a:avLst/>
                <a:gdLst/>
                <a:ahLst/>
                <a:cxnLst/>
                <a:rect l="l" t="t" r="r" b="b"/>
                <a:pathLst>
                  <a:path w="2535" h="2466" extrusionOk="0">
                    <a:moveTo>
                      <a:pt x="2535" y="0"/>
                    </a:moveTo>
                    <a:cubicBezTo>
                      <a:pt x="2534" y="1"/>
                      <a:pt x="1920" y="488"/>
                      <a:pt x="1242" y="1166"/>
                    </a:cubicBezTo>
                    <a:cubicBezTo>
                      <a:pt x="562" y="1845"/>
                      <a:pt x="1" y="2384"/>
                      <a:pt x="76" y="2459"/>
                    </a:cubicBezTo>
                    <a:cubicBezTo>
                      <a:pt x="81" y="2463"/>
                      <a:pt x="87" y="2466"/>
                      <a:pt x="95" y="2466"/>
                    </a:cubicBezTo>
                    <a:cubicBezTo>
                      <a:pt x="216" y="2466"/>
                      <a:pt x="731" y="1931"/>
                      <a:pt x="1369" y="1293"/>
                    </a:cubicBezTo>
                    <a:cubicBezTo>
                      <a:pt x="2047" y="615"/>
                      <a:pt x="2534" y="1"/>
                      <a:pt x="2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8567738" y="2844161"/>
                <a:ext cx="258804" cy="251859"/>
              </a:xfrm>
              <a:custGeom>
                <a:avLst/>
                <a:gdLst/>
                <a:ahLst/>
                <a:cxnLst/>
                <a:rect l="l" t="t" r="r" b="b"/>
                <a:pathLst>
                  <a:path w="2534" h="2466" extrusionOk="0">
                    <a:moveTo>
                      <a:pt x="1" y="0"/>
                    </a:moveTo>
                    <a:cubicBezTo>
                      <a:pt x="1" y="1"/>
                      <a:pt x="487" y="615"/>
                      <a:pt x="1166" y="1293"/>
                    </a:cubicBezTo>
                    <a:cubicBezTo>
                      <a:pt x="1803" y="1931"/>
                      <a:pt x="2318" y="2466"/>
                      <a:pt x="2440" y="2466"/>
                    </a:cubicBezTo>
                    <a:cubicBezTo>
                      <a:pt x="2448" y="2466"/>
                      <a:pt x="2454" y="2463"/>
                      <a:pt x="2459" y="2459"/>
                    </a:cubicBezTo>
                    <a:cubicBezTo>
                      <a:pt x="2533" y="2384"/>
                      <a:pt x="1971" y="1845"/>
                      <a:pt x="1293" y="1166"/>
                    </a:cubicBezTo>
                    <a:cubicBezTo>
                      <a:pt x="614" y="488"/>
                      <a:pt x="1" y="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8308936" y="2592405"/>
                <a:ext cx="258906" cy="251859"/>
              </a:xfrm>
              <a:custGeom>
                <a:avLst/>
                <a:gdLst/>
                <a:ahLst/>
                <a:cxnLst/>
                <a:rect l="l" t="t" r="r" b="b"/>
                <a:pathLst>
                  <a:path w="2535" h="2466" extrusionOk="0">
                    <a:moveTo>
                      <a:pt x="94" y="0"/>
                    </a:moveTo>
                    <a:cubicBezTo>
                      <a:pt x="87" y="0"/>
                      <a:pt x="81" y="3"/>
                      <a:pt x="76" y="7"/>
                    </a:cubicBezTo>
                    <a:cubicBezTo>
                      <a:pt x="1" y="82"/>
                      <a:pt x="562" y="621"/>
                      <a:pt x="1242" y="1300"/>
                    </a:cubicBezTo>
                    <a:cubicBezTo>
                      <a:pt x="1920" y="1979"/>
                      <a:pt x="2535" y="2465"/>
                      <a:pt x="2535" y="2465"/>
                    </a:cubicBezTo>
                    <a:cubicBezTo>
                      <a:pt x="2535" y="2465"/>
                      <a:pt x="2047" y="1852"/>
                      <a:pt x="1369" y="1173"/>
                    </a:cubicBezTo>
                    <a:cubicBezTo>
                      <a:pt x="730" y="535"/>
                      <a:pt x="216"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8567738" y="2559621"/>
                <a:ext cx="121436" cy="284643"/>
              </a:xfrm>
              <a:custGeom>
                <a:avLst/>
                <a:gdLst/>
                <a:ahLst/>
                <a:cxnLst/>
                <a:rect l="l" t="t" r="r" b="b"/>
                <a:pathLst>
                  <a:path w="1189" h="2787" extrusionOk="0">
                    <a:moveTo>
                      <a:pt x="1189" y="1"/>
                    </a:moveTo>
                    <a:lnTo>
                      <a:pt x="1189" y="1"/>
                    </a:lnTo>
                    <a:cubicBezTo>
                      <a:pt x="1075" y="227"/>
                      <a:pt x="970" y="456"/>
                      <a:pt x="866" y="686"/>
                    </a:cubicBezTo>
                    <a:cubicBezTo>
                      <a:pt x="761" y="916"/>
                      <a:pt x="662" y="1148"/>
                      <a:pt x="560" y="1379"/>
                    </a:cubicBezTo>
                    <a:cubicBezTo>
                      <a:pt x="464" y="1613"/>
                      <a:pt x="365" y="1845"/>
                      <a:pt x="271" y="2079"/>
                    </a:cubicBezTo>
                    <a:cubicBezTo>
                      <a:pt x="178" y="2314"/>
                      <a:pt x="85" y="2549"/>
                      <a:pt x="1" y="2786"/>
                    </a:cubicBezTo>
                    <a:cubicBezTo>
                      <a:pt x="113" y="2560"/>
                      <a:pt x="218" y="2331"/>
                      <a:pt x="324" y="2102"/>
                    </a:cubicBezTo>
                    <a:cubicBezTo>
                      <a:pt x="428" y="1872"/>
                      <a:pt x="527" y="1639"/>
                      <a:pt x="628" y="1408"/>
                    </a:cubicBezTo>
                    <a:cubicBezTo>
                      <a:pt x="725" y="1175"/>
                      <a:pt x="824" y="943"/>
                      <a:pt x="918" y="708"/>
                    </a:cubicBezTo>
                    <a:cubicBezTo>
                      <a:pt x="1011" y="474"/>
                      <a:pt x="1104" y="239"/>
                      <a:pt x="1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8446916" y="2559621"/>
                <a:ext cx="121538" cy="284643"/>
              </a:xfrm>
              <a:custGeom>
                <a:avLst/>
                <a:gdLst/>
                <a:ahLst/>
                <a:cxnLst/>
                <a:rect l="l" t="t" r="r" b="b"/>
                <a:pathLst>
                  <a:path w="1190" h="2787" extrusionOk="0">
                    <a:moveTo>
                      <a:pt x="0" y="1"/>
                    </a:moveTo>
                    <a:lnTo>
                      <a:pt x="0" y="1"/>
                    </a:lnTo>
                    <a:cubicBezTo>
                      <a:pt x="86" y="239"/>
                      <a:pt x="178" y="474"/>
                      <a:pt x="272" y="708"/>
                    </a:cubicBezTo>
                    <a:cubicBezTo>
                      <a:pt x="366" y="942"/>
                      <a:pt x="465" y="1175"/>
                      <a:pt x="561" y="1408"/>
                    </a:cubicBezTo>
                    <a:cubicBezTo>
                      <a:pt x="663" y="1639"/>
                      <a:pt x="761" y="1872"/>
                      <a:pt x="867" y="2102"/>
                    </a:cubicBezTo>
                    <a:cubicBezTo>
                      <a:pt x="971" y="2331"/>
                      <a:pt x="1076" y="2560"/>
                      <a:pt x="1190" y="2786"/>
                    </a:cubicBezTo>
                    <a:cubicBezTo>
                      <a:pt x="1104" y="2549"/>
                      <a:pt x="1012" y="2314"/>
                      <a:pt x="918" y="2079"/>
                    </a:cubicBezTo>
                    <a:cubicBezTo>
                      <a:pt x="825" y="1845"/>
                      <a:pt x="725" y="1613"/>
                      <a:pt x="629" y="1379"/>
                    </a:cubicBezTo>
                    <a:cubicBezTo>
                      <a:pt x="527" y="1148"/>
                      <a:pt x="429" y="916"/>
                      <a:pt x="324" y="686"/>
                    </a:cubicBezTo>
                    <a:cubicBezTo>
                      <a:pt x="219" y="456"/>
                      <a:pt x="114" y="227"/>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8567738" y="2844773"/>
                <a:ext cx="121436" cy="284745"/>
              </a:xfrm>
              <a:custGeom>
                <a:avLst/>
                <a:gdLst/>
                <a:ahLst/>
                <a:cxnLst/>
                <a:rect l="l" t="t" r="r" b="b"/>
                <a:pathLst>
                  <a:path w="1189" h="2788" extrusionOk="0">
                    <a:moveTo>
                      <a:pt x="1" y="1"/>
                    </a:moveTo>
                    <a:cubicBezTo>
                      <a:pt x="85" y="239"/>
                      <a:pt x="178" y="474"/>
                      <a:pt x="271" y="709"/>
                    </a:cubicBezTo>
                    <a:cubicBezTo>
                      <a:pt x="365" y="943"/>
                      <a:pt x="464" y="1175"/>
                      <a:pt x="560" y="1408"/>
                    </a:cubicBezTo>
                    <a:cubicBezTo>
                      <a:pt x="662" y="1639"/>
                      <a:pt x="760" y="1871"/>
                      <a:pt x="866" y="2102"/>
                    </a:cubicBezTo>
                    <a:cubicBezTo>
                      <a:pt x="970" y="2331"/>
                      <a:pt x="1075" y="2561"/>
                      <a:pt x="1189" y="2787"/>
                    </a:cubicBezTo>
                    <a:cubicBezTo>
                      <a:pt x="1104" y="2549"/>
                      <a:pt x="1011" y="2313"/>
                      <a:pt x="917" y="2079"/>
                    </a:cubicBezTo>
                    <a:cubicBezTo>
                      <a:pt x="824" y="1845"/>
                      <a:pt x="725" y="1612"/>
                      <a:pt x="628" y="1379"/>
                    </a:cubicBezTo>
                    <a:cubicBezTo>
                      <a:pt x="527" y="1149"/>
                      <a:pt x="428" y="916"/>
                      <a:pt x="324" y="686"/>
                    </a:cubicBezTo>
                    <a:cubicBezTo>
                      <a:pt x="219" y="456"/>
                      <a:pt x="113" y="22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8447018" y="2844773"/>
                <a:ext cx="121436" cy="284643"/>
              </a:xfrm>
              <a:custGeom>
                <a:avLst/>
                <a:gdLst/>
                <a:ahLst/>
                <a:cxnLst/>
                <a:rect l="l" t="t" r="r" b="b"/>
                <a:pathLst>
                  <a:path w="1189" h="2787" extrusionOk="0">
                    <a:moveTo>
                      <a:pt x="1189" y="1"/>
                    </a:moveTo>
                    <a:cubicBezTo>
                      <a:pt x="1075" y="227"/>
                      <a:pt x="970" y="456"/>
                      <a:pt x="866" y="686"/>
                    </a:cubicBezTo>
                    <a:cubicBezTo>
                      <a:pt x="760" y="915"/>
                      <a:pt x="662" y="1148"/>
                      <a:pt x="560" y="1379"/>
                    </a:cubicBezTo>
                    <a:cubicBezTo>
                      <a:pt x="464" y="1612"/>
                      <a:pt x="365" y="1845"/>
                      <a:pt x="271" y="2079"/>
                    </a:cubicBezTo>
                    <a:cubicBezTo>
                      <a:pt x="177" y="2313"/>
                      <a:pt x="85" y="2549"/>
                      <a:pt x="0" y="2786"/>
                    </a:cubicBezTo>
                    <a:cubicBezTo>
                      <a:pt x="113" y="2560"/>
                      <a:pt x="218" y="2331"/>
                      <a:pt x="323" y="2102"/>
                    </a:cubicBezTo>
                    <a:cubicBezTo>
                      <a:pt x="428" y="1871"/>
                      <a:pt x="527" y="1639"/>
                      <a:pt x="628" y="1408"/>
                    </a:cubicBezTo>
                    <a:cubicBezTo>
                      <a:pt x="724" y="1175"/>
                      <a:pt x="824" y="943"/>
                      <a:pt x="917" y="708"/>
                    </a:cubicBezTo>
                    <a:cubicBezTo>
                      <a:pt x="1011" y="474"/>
                      <a:pt x="1103" y="239"/>
                      <a:pt x="1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8568351" y="2844161"/>
                <a:ext cx="284643" cy="121538"/>
              </a:xfrm>
              <a:custGeom>
                <a:avLst/>
                <a:gdLst/>
                <a:ahLst/>
                <a:cxnLst/>
                <a:rect l="l" t="t" r="r" b="b"/>
                <a:pathLst>
                  <a:path w="2787" h="1190" extrusionOk="0">
                    <a:moveTo>
                      <a:pt x="1" y="0"/>
                    </a:moveTo>
                    <a:cubicBezTo>
                      <a:pt x="227" y="114"/>
                      <a:pt x="456" y="219"/>
                      <a:pt x="685" y="324"/>
                    </a:cubicBezTo>
                    <a:cubicBezTo>
                      <a:pt x="915" y="429"/>
                      <a:pt x="1148" y="527"/>
                      <a:pt x="1379" y="629"/>
                    </a:cubicBezTo>
                    <a:cubicBezTo>
                      <a:pt x="1612" y="725"/>
                      <a:pt x="1844" y="824"/>
                      <a:pt x="2078" y="918"/>
                    </a:cubicBezTo>
                    <a:cubicBezTo>
                      <a:pt x="2313" y="1012"/>
                      <a:pt x="2548" y="1104"/>
                      <a:pt x="2786" y="1190"/>
                    </a:cubicBezTo>
                    <a:cubicBezTo>
                      <a:pt x="2560" y="1076"/>
                      <a:pt x="2331" y="971"/>
                      <a:pt x="2101" y="866"/>
                    </a:cubicBezTo>
                    <a:cubicBezTo>
                      <a:pt x="1871" y="761"/>
                      <a:pt x="1638" y="662"/>
                      <a:pt x="1408" y="561"/>
                    </a:cubicBezTo>
                    <a:cubicBezTo>
                      <a:pt x="1175" y="465"/>
                      <a:pt x="942" y="365"/>
                      <a:pt x="708" y="272"/>
                    </a:cubicBezTo>
                    <a:cubicBezTo>
                      <a:pt x="474" y="178"/>
                      <a:pt x="238" y="8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8568351" y="2723441"/>
                <a:ext cx="284643" cy="121436"/>
              </a:xfrm>
              <a:custGeom>
                <a:avLst/>
                <a:gdLst/>
                <a:ahLst/>
                <a:cxnLst/>
                <a:rect l="l" t="t" r="r" b="b"/>
                <a:pathLst>
                  <a:path w="2787" h="1189" extrusionOk="0">
                    <a:moveTo>
                      <a:pt x="2786" y="0"/>
                    </a:moveTo>
                    <a:lnTo>
                      <a:pt x="2786" y="0"/>
                    </a:lnTo>
                    <a:cubicBezTo>
                      <a:pt x="2548" y="85"/>
                      <a:pt x="2313" y="178"/>
                      <a:pt x="2079" y="271"/>
                    </a:cubicBezTo>
                    <a:cubicBezTo>
                      <a:pt x="1845" y="365"/>
                      <a:pt x="1612" y="464"/>
                      <a:pt x="1379" y="561"/>
                    </a:cubicBezTo>
                    <a:cubicBezTo>
                      <a:pt x="1148" y="662"/>
                      <a:pt x="915" y="761"/>
                      <a:pt x="685" y="865"/>
                    </a:cubicBezTo>
                    <a:cubicBezTo>
                      <a:pt x="456" y="970"/>
                      <a:pt x="227" y="1076"/>
                      <a:pt x="1" y="1189"/>
                    </a:cubicBezTo>
                    <a:cubicBezTo>
                      <a:pt x="238" y="1104"/>
                      <a:pt x="474" y="1011"/>
                      <a:pt x="708" y="918"/>
                    </a:cubicBezTo>
                    <a:cubicBezTo>
                      <a:pt x="942" y="824"/>
                      <a:pt x="1175" y="725"/>
                      <a:pt x="1408" y="628"/>
                    </a:cubicBezTo>
                    <a:cubicBezTo>
                      <a:pt x="1639" y="527"/>
                      <a:pt x="1872" y="428"/>
                      <a:pt x="2101" y="323"/>
                    </a:cubicBezTo>
                    <a:cubicBezTo>
                      <a:pt x="2331" y="219"/>
                      <a:pt x="2560" y="114"/>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8283096" y="2844161"/>
                <a:ext cx="284745" cy="121538"/>
              </a:xfrm>
              <a:custGeom>
                <a:avLst/>
                <a:gdLst/>
                <a:ahLst/>
                <a:cxnLst/>
                <a:rect l="l" t="t" r="r" b="b"/>
                <a:pathLst>
                  <a:path w="2788" h="1190" extrusionOk="0">
                    <a:moveTo>
                      <a:pt x="2788" y="0"/>
                    </a:moveTo>
                    <a:cubicBezTo>
                      <a:pt x="2549" y="85"/>
                      <a:pt x="2315" y="178"/>
                      <a:pt x="2079" y="272"/>
                    </a:cubicBezTo>
                    <a:cubicBezTo>
                      <a:pt x="1845" y="365"/>
                      <a:pt x="1613" y="465"/>
                      <a:pt x="1379" y="561"/>
                    </a:cubicBezTo>
                    <a:cubicBezTo>
                      <a:pt x="1149" y="662"/>
                      <a:pt x="917" y="761"/>
                      <a:pt x="686" y="866"/>
                    </a:cubicBezTo>
                    <a:cubicBezTo>
                      <a:pt x="456" y="971"/>
                      <a:pt x="227" y="1076"/>
                      <a:pt x="1" y="1190"/>
                    </a:cubicBezTo>
                    <a:cubicBezTo>
                      <a:pt x="239" y="1104"/>
                      <a:pt x="475" y="1012"/>
                      <a:pt x="709" y="918"/>
                    </a:cubicBezTo>
                    <a:cubicBezTo>
                      <a:pt x="943" y="824"/>
                      <a:pt x="1176" y="725"/>
                      <a:pt x="1409" y="629"/>
                    </a:cubicBezTo>
                    <a:cubicBezTo>
                      <a:pt x="1639" y="527"/>
                      <a:pt x="1872" y="429"/>
                      <a:pt x="2102" y="324"/>
                    </a:cubicBezTo>
                    <a:cubicBezTo>
                      <a:pt x="2332" y="219"/>
                      <a:pt x="2561" y="114"/>
                      <a:pt x="27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8283096" y="2723441"/>
                <a:ext cx="284745" cy="121436"/>
              </a:xfrm>
              <a:custGeom>
                <a:avLst/>
                <a:gdLst/>
                <a:ahLst/>
                <a:cxnLst/>
                <a:rect l="l" t="t" r="r" b="b"/>
                <a:pathLst>
                  <a:path w="2788" h="1189" extrusionOk="0">
                    <a:moveTo>
                      <a:pt x="1" y="0"/>
                    </a:moveTo>
                    <a:lnTo>
                      <a:pt x="1" y="0"/>
                    </a:lnTo>
                    <a:cubicBezTo>
                      <a:pt x="227" y="114"/>
                      <a:pt x="457" y="219"/>
                      <a:pt x="686" y="323"/>
                    </a:cubicBezTo>
                    <a:cubicBezTo>
                      <a:pt x="917" y="428"/>
                      <a:pt x="1149" y="527"/>
                      <a:pt x="1380" y="629"/>
                    </a:cubicBezTo>
                    <a:cubicBezTo>
                      <a:pt x="1614" y="725"/>
                      <a:pt x="1845" y="824"/>
                      <a:pt x="2079" y="918"/>
                    </a:cubicBezTo>
                    <a:cubicBezTo>
                      <a:pt x="2315" y="1011"/>
                      <a:pt x="2549" y="1104"/>
                      <a:pt x="2788" y="1189"/>
                    </a:cubicBezTo>
                    <a:cubicBezTo>
                      <a:pt x="2561" y="1076"/>
                      <a:pt x="2332" y="970"/>
                      <a:pt x="2102" y="865"/>
                    </a:cubicBezTo>
                    <a:cubicBezTo>
                      <a:pt x="1872" y="761"/>
                      <a:pt x="1639" y="662"/>
                      <a:pt x="1409" y="561"/>
                    </a:cubicBezTo>
                    <a:cubicBezTo>
                      <a:pt x="1176" y="464"/>
                      <a:pt x="943" y="365"/>
                      <a:pt x="709" y="272"/>
                    </a:cubicBezTo>
                    <a:cubicBezTo>
                      <a:pt x="475" y="178"/>
                      <a:pt x="239" y="8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36"/>
            <p:cNvSpPr/>
            <p:nvPr/>
          </p:nvSpPr>
          <p:spPr>
            <a:xfrm>
              <a:off x="8691900" y="3317153"/>
              <a:ext cx="240141" cy="240141"/>
            </a:xfrm>
            <a:custGeom>
              <a:avLst/>
              <a:gdLst/>
              <a:ahLst/>
              <a:cxnLst/>
              <a:rect l="l" t="t" r="r" b="b"/>
              <a:pathLst>
                <a:path w="14692" h="14692" extrusionOk="0">
                  <a:moveTo>
                    <a:pt x="7346" y="1"/>
                  </a:moveTo>
                  <a:lnTo>
                    <a:pt x="5714" y="5714"/>
                  </a:lnTo>
                  <a:lnTo>
                    <a:pt x="0" y="7346"/>
                  </a:lnTo>
                  <a:lnTo>
                    <a:pt x="5714" y="8978"/>
                  </a:lnTo>
                  <a:lnTo>
                    <a:pt x="7346" y="14692"/>
                  </a:lnTo>
                  <a:lnTo>
                    <a:pt x="8979" y="8978"/>
                  </a:lnTo>
                  <a:lnTo>
                    <a:pt x="14691" y="7346"/>
                  </a:lnTo>
                  <a:lnTo>
                    <a:pt x="8979" y="5714"/>
                  </a:lnTo>
                  <a:lnTo>
                    <a:pt x="7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7561375" y="2676848"/>
              <a:ext cx="176084" cy="176084"/>
            </a:xfrm>
            <a:custGeom>
              <a:avLst/>
              <a:gdLst/>
              <a:ahLst/>
              <a:cxnLst/>
              <a:rect l="l" t="t" r="r" b="b"/>
              <a:pathLst>
                <a:path w="14692" h="14692" extrusionOk="0">
                  <a:moveTo>
                    <a:pt x="7346" y="1"/>
                  </a:moveTo>
                  <a:lnTo>
                    <a:pt x="5714" y="5714"/>
                  </a:lnTo>
                  <a:lnTo>
                    <a:pt x="0" y="7346"/>
                  </a:lnTo>
                  <a:lnTo>
                    <a:pt x="5714" y="8978"/>
                  </a:lnTo>
                  <a:lnTo>
                    <a:pt x="7346" y="14692"/>
                  </a:lnTo>
                  <a:lnTo>
                    <a:pt x="8979" y="8978"/>
                  </a:lnTo>
                  <a:lnTo>
                    <a:pt x="14691" y="7346"/>
                  </a:lnTo>
                  <a:lnTo>
                    <a:pt x="8979" y="5714"/>
                  </a:lnTo>
                  <a:lnTo>
                    <a:pt x="7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45"/>
          <p:cNvSpPr txBox="1">
            <a:spLocks noGrp="1"/>
          </p:cNvSpPr>
          <p:nvPr>
            <p:ph type="title"/>
          </p:nvPr>
        </p:nvSpPr>
        <p:spPr>
          <a:xfrm>
            <a:off x="5645200" y="1676375"/>
            <a:ext cx="2742000" cy="19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t>COMPETITORS FOR BOUNCE</a:t>
            </a:r>
            <a:endParaRPr sz="2500"/>
          </a:p>
        </p:txBody>
      </p:sp>
      <p:pic>
        <p:nvPicPr>
          <p:cNvPr id="892" name="Google Shape;892;p45"/>
          <p:cNvPicPr preferRelativeResize="0"/>
          <p:nvPr/>
        </p:nvPicPr>
        <p:blipFill>
          <a:blip r:embed="rId3">
            <a:alphaModFix/>
          </a:blip>
          <a:stretch>
            <a:fillRect/>
          </a:stretch>
        </p:blipFill>
        <p:spPr>
          <a:xfrm>
            <a:off x="118300" y="585775"/>
            <a:ext cx="5101250" cy="3971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46"/>
          <p:cNvSpPr txBox="1">
            <a:spLocks noGrp="1"/>
          </p:cNvSpPr>
          <p:nvPr>
            <p:ph type="title" idx="8"/>
          </p:nvPr>
        </p:nvSpPr>
        <p:spPr>
          <a:xfrm>
            <a:off x="720000" y="435325"/>
            <a:ext cx="5731500" cy="111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STRATEGIES</a:t>
            </a:r>
            <a:r>
              <a:rPr lang="en">
                <a:solidFill>
                  <a:schemeClr val="dk2"/>
                </a:solidFill>
              </a:rPr>
              <a:t> TO BEAT COMPETITORS</a:t>
            </a:r>
            <a:endParaRPr>
              <a:solidFill>
                <a:schemeClr val="dk2"/>
              </a:solidFill>
            </a:endParaRPr>
          </a:p>
        </p:txBody>
      </p:sp>
      <p:sp>
        <p:nvSpPr>
          <p:cNvPr id="898" name="Google Shape;898;p46"/>
          <p:cNvSpPr/>
          <p:nvPr/>
        </p:nvSpPr>
        <p:spPr>
          <a:xfrm>
            <a:off x="7690925" y="621050"/>
            <a:ext cx="627018" cy="627018"/>
          </a:xfrm>
          <a:custGeom>
            <a:avLst/>
            <a:gdLst/>
            <a:ahLst/>
            <a:cxnLst/>
            <a:rect l="l" t="t" r="r" b="b"/>
            <a:pathLst>
              <a:path w="14692" h="14692" extrusionOk="0">
                <a:moveTo>
                  <a:pt x="7346" y="1"/>
                </a:moveTo>
                <a:lnTo>
                  <a:pt x="5714" y="5714"/>
                </a:lnTo>
                <a:lnTo>
                  <a:pt x="0" y="7346"/>
                </a:lnTo>
                <a:lnTo>
                  <a:pt x="5714" y="8978"/>
                </a:lnTo>
                <a:lnTo>
                  <a:pt x="7346" y="14692"/>
                </a:lnTo>
                <a:lnTo>
                  <a:pt x="8979" y="8978"/>
                </a:lnTo>
                <a:lnTo>
                  <a:pt x="14691" y="7346"/>
                </a:lnTo>
                <a:lnTo>
                  <a:pt x="8979" y="5714"/>
                </a:lnTo>
                <a:lnTo>
                  <a:pt x="7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6"/>
          <p:cNvSpPr txBox="1"/>
          <p:nvPr/>
        </p:nvSpPr>
        <p:spPr>
          <a:xfrm>
            <a:off x="715100" y="1548625"/>
            <a:ext cx="77139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
                <a:solidFill>
                  <a:schemeClr val="lt1"/>
                </a:solidFill>
              </a:rPr>
              <a:t>Wicked Ride is focusing on bringing the best of motorcycling on one platform and make it easily accessible.</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They have started an utility arm called “ApnaRide”, a platform where you can rent scooters and motorbikes such as Honda Activa, Bajaj Avenger, Electric Bikes and Bicycles.</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Wicked Ride also has been working closely with various agencies in solving the last mile connectivity problems seen in metros and Tier II cities.</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en-IN">
                <a:solidFill>
                  <a:schemeClr val="lt1"/>
                </a:solidFill>
              </a:rPr>
              <a:t>They</a:t>
            </a:r>
            <a:r>
              <a:rPr lang="en">
                <a:solidFill>
                  <a:schemeClr val="lt1"/>
                </a:solidFill>
              </a:rPr>
              <a:t> also conduct Guided Adventure Motorcycle Tours to Many Places across India and Beyond. Giving one an exhilarating experience of exploring our beautiful country with the thrill and convenience that only a motorcycle can offer.</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47"/>
          <p:cNvSpPr txBox="1">
            <a:spLocks noGrp="1"/>
          </p:cNvSpPr>
          <p:nvPr>
            <p:ph type="title"/>
          </p:nvPr>
        </p:nvSpPr>
        <p:spPr>
          <a:xfrm>
            <a:off x="720000" y="48085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GROWTH OF BOUNCE</a:t>
            </a:r>
            <a:endParaRPr/>
          </a:p>
        </p:txBody>
      </p:sp>
      <p:pic>
        <p:nvPicPr>
          <p:cNvPr id="905" name="Google Shape;905;p47"/>
          <p:cNvPicPr preferRelativeResize="0"/>
          <p:nvPr/>
        </p:nvPicPr>
        <p:blipFill>
          <a:blip r:embed="rId3">
            <a:alphaModFix/>
          </a:blip>
          <a:stretch>
            <a:fillRect/>
          </a:stretch>
        </p:blipFill>
        <p:spPr>
          <a:xfrm>
            <a:off x="1303600" y="1195400"/>
            <a:ext cx="5795901" cy="3561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48"/>
          <p:cNvSpPr txBox="1">
            <a:spLocks noGrp="1"/>
          </p:cNvSpPr>
          <p:nvPr>
            <p:ph type="title"/>
          </p:nvPr>
        </p:nvSpPr>
        <p:spPr>
          <a:xfrm>
            <a:off x="720000" y="48085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B-INFINITY (POWER TO THE PEOPLE)</a:t>
            </a:r>
            <a:endParaRPr/>
          </a:p>
        </p:txBody>
      </p:sp>
      <p:sp>
        <p:nvSpPr>
          <p:cNvPr id="911" name="Google Shape;911;p48"/>
          <p:cNvSpPr txBox="1"/>
          <p:nvPr/>
        </p:nvSpPr>
        <p:spPr>
          <a:xfrm>
            <a:off x="715100" y="1320175"/>
            <a:ext cx="2962500" cy="212362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
                <a:solidFill>
                  <a:schemeClr val="lt1"/>
                </a:solidFill>
              </a:rPr>
              <a:t>This bike rental company has launched its first electric scooter, Infinity E1. After Ola had launched the S1 &amp; S1 Pro electric </a:t>
            </a:r>
            <a:r>
              <a:rPr lang="en-IN">
                <a:solidFill>
                  <a:schemeClr val="lt1"/>
                </a:solidFill>
              </a:rPr>
              <a:t>scooters.</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It could be a shock and surprise that the company was able to bring out an electric vehicles this quick.</a:t>
            </a:r>
            <a:endParaRPr>
              <a:solidFill>
                <a:schemeClr val="lt1"/>
              </a:solidFill>
            </a:endParaRPr>
          </a:p>
        </p:txBody>
      </p:sp>
      <p:pic>
        <p:nvPicPr>
          <p:cNvPr id="912" name="Google Shape;912;p48"/>
          <p:cNvPicPr preferRelativeResize="0"/>
          <p:nvPr/>
        </p:nvPicPr>
        <p:blipFill>
          <a:blip r:embed="rId3">
            <a:alphaModFix/>
          </a:blip>
          <a:stretch>
            <a:fillRect/>
          </a:stretch>
        </p:blipFill>
        <p:spPr>
          <a:xfrm>
            <a:off x="3898100" y="1320175"/>
            <a:ext cx="4525893" cy="301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49"/>
          <p:cNvSpPr txBox="1">
            <a:spLocks noGrp="1"/>
          </p:cNvSpPr>
          <p:nvPr>
            <p:ph type="title"/>
          </p:nvPr>
        </p:nvSpPr>
        <p:spPr>
          <a:xfrm>
            <a:off x="943600" y="1636825"/>
            <a:ext cx="7704000" cy="64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ADOPTION TO PANDEMIC</a:t>
            </a:r>
            <a:endParaRPr/>
          </a:p>
        </p:txBody>
      </p:sp>
      <p:sp>
        <p:nvSpPr>
          <p:cNvPr id="918" name="Google Shape;918;p49"/>
          <p:cNvSpPr/>
          <p:nvPr/>
        </p:nvSpPr>
        <p:spPr>
          <a:xfrm>
            <a:off x="8440675" y="39490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9"/>
          <p:cNvSpPr txBox="1">
            <a:spLocks noGrp="1"/>
          </p:cNvSpPr>
          <p:nvPr>
            <p:ph type="subTitle" idx="1"/>
          </p:nvPr>
        </p:nvSpPr>
        <p:spPr>
          <a:xfrm>
            <a:off x="667500" y="2816725"/>
            <a:ext cx="7847100" cy="2005800"/>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SzPts val="1400"/>
              <a:buChar char="●"/>
            </a:pPr>
            <a:r>
              <a:rPr lang="en"/>
              <a:t>During the pandemic, they took various efforts to market that they were taking great care of their customers by thoroughly sanitized scooters using an antimicrobial solution.</a:t>
            </a:r>
            <a:endParaRPr/>
          </a:p>
          <a:p>
            <a:pPr marL="457200" lvl="0" indent="0" algn="ctr" rtl="0">
              <a:spcBef>
                <a:spcPts val="1600"/>
              </a:spcBef>
              <a:spcAft>
                <a:spcPts val="0"/>
              </a:spcAft>
              <a:buNone/>
            </a:pPr>
            <a:endParaRPr/>
          </a:p>
          <a:p>
            <a:pPr marL="457200" lvl="0" indent="-317500" algn="ctr" rtl="0">
              <a:spcBef>
                <a:spcPts val="1600"/>
              </a:spcBef>
              <a:spcAft>
                <a:spcPts val="0"/>
              </a:spcAft>
              <a:buSzPts val="1400"/>
              <a:buChar char="●"/>
            </a:pPr>
            <a:r>
              <a:rPr lang="en"/>
              <a:t>They also ensured that their team is using face mask and gloves all the times. They made compulsory use of Aarogya Setu app by ground staff and they also encouraged users to sanitize before and after each ride.</a:t>
            </a:r>
            <a:endParaRPr/>
          </a:p>
        </p:txBody>
      </p:sp>
      <p:sp>
        <p:nvSpPr>
          <p:cNvPr id="920" name="Google Shape;920;p49"/>
          <p:cNvSpPr/>
          <p:nvPr/>
        </p:nvSpPr>
        <p:spPr>
          <a:xfrm>
            <a:off x="8280918" y="1683623"/>
            <a:ext cx="599750" cy="599701"/>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9"/>
          <p:cNvSpPr/>
          <p:nvPr/>
        </p:nvSpPr>
        <p:spPr>
          <a:xfrm>
            <a:off x="279768" y="1660223"/>
            <a:ext cx="599750" cy="599701"/>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50"/>
          <p:cNvSpPr txBox="1">
            <a:spLocks noGrp="1"/>
          </p:cNvSpPr>
          <p:nvPr>
            <p:ph type="ctrTitle"/>
          </p:nvPr>
        </p:nvSpPr>
        <p:spPr>
          <a:xfrm>
            <a:off x="3977875" y="2279000"/>
            <a:ext cx="4663500" cy="21738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Font typeface="Montserrat"/>
              <a:buChar char="●"/>
            </a:pPr>
            <a:r>
              <a:rPr lang="en" sz="1600">
                <a:latin typeface="Montserrat"/>
                <a:ea typeface="Montserrat"/>
                <a:cs typeface="Montserrat"/>
                <a:sym typeface="Montserrat"/>
              </a:rPr>
              <a:t> Bounce has raised a total of $214.2 million in funding over 9 rounds. Their latest funding was raised on Mar 3, 2020 from a Debt Financing round. </a:t>
            </a:r>
            <a:endParaRPr sz="1600">
              <a:latin typeface="Montserrat"/>
              <a:ea typeface="Montserrat"/>
              <a:cs typeface="Montserrat"/>
              <a:sym typeface="Montserrat"/>
            </a:endParaRPr>
          </a:p>
          <a:p>
            <a:pPr marL="457200" lvl="0" indent="0" algn="l" rtl="0">
              <a:spcBef>
                <a:spcPts val="0"/>
              </a:spcBef>
              <a:spcAft>
                <a:spcPts val="0"/>
              </a:spcAft>
              <a:buNone/>
            </a:pPr>
            <a:endParaRPr sz="1600">
              <a:latin typeface="Montserrat"/>
              <a:ea typeface="Montserrat"/>
              <a:cs typeface="Montserrat"/>
              <a:sym typeface="Montserrat"/>
            </a:endParaRPr>
          </a:p>
          <a:p>
            <a:pPr marL="457200" lvl="0" indent="-330200" algn="l" rtl="0">
              <a:spcBef>
                <a:spcPts val="0"/>
              </a:spcBef>
              <a:spcAft>
                <a:spcPts val="0"/>
              </a:spcAft>
              <a:buSzPts val="1600"/>
              <a:buFont typeface="Montserrat"/>
              <a:buChar char="●"/>
            </a:pPr>
            <a:r>
              <a:rPr lang="en" sz="1600">
                <a:latin typeface="Montserrat"/>
                <a:ea typeface="Montserrat"/>
                <a:cs typeface="Montserrat"/>
                <a:sym typeface="Montserrat"/>
              </a:rPr>
              <a:t>Bounce is funded by a total of 17 investors. InnoVen Capital and B Capital Group are the most recent investors.</a:t>
            </a:r>
            <a:endParaRPr sz="1600">
              <a:solidFill>
                <a:schemeClr val="dk2"/>
              </a:solidFill>
              <a:latin typeface="Montserrat"/>
              <a:ea typeface="Montserrat"/>
              <a:cs typeface="Montserrat"/>
              <a:sym typeface="Montserrat"/>
            </a:endParaRPr>
          </a:p>
        </p:txBody>
      </p:sp>
      <p:sp>
        <p:nvSpPr>
          <p:cNvPr id="927" name="Google Shape;927;p50"/>
          <p:cNvSpPr txBox="1">
            <a:spLocks noGrp="1"/>
          </p:cNvSpPr>
          <p:nvPr>
            <p:ph type="subTitle" idx="1"/>
          </p:nvPr>
        </p:nvSpPr>
        <p:spPr>
          <a:xfrm>
            <a:off x="1707950" y="850200"/>
            <a:ext cx="776100" cy="344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100" b="1"/>
              <a:t>F</a:t>
            </a:r>
            <a:endParaRPr sz="3100" b="1"/>
          </a:p>
          <a:p>
            <a:pPr marL="0" lvl="0" indent="0" algn="l" rtl="0">
              <a:spcBef>
                <a:spcPts val="0"/>
              </a:spcBef>
              <a:spcAft>
                <a:spcPts val="0"/>
              </a:spcAft>
              <a:buNone/>
            </a:pPr>
            <a:r>
              <a:rPr lang="en" sz="3100" b="1"/>
              <a:t>U</a:t>
            </a:r>
            <a:endParaRPr sz="3100" b="1"/>
          </a:p>
          <a:p>
            <a:pPr marL="0" lvl="0" indent="0" algn="l" rtl="0">
              <a:spcBef>
                <a:spcPts val="0"/>
              </a:spcBef>
              <a:spcAft>
                <a:spcPts val="0"/>
              </a:spcAft>
              <a:buNone/>
            </a:pPr>
            <a:r>
              <a:rPr lang="en" sz="3100" b="1"/>
              <a:t>N</a:t>
            </a:r>
            <a:endParaRPr sz="3100" b="1"/>
          </a:p>
          <a:p>
            <a:pPr marL="0" lvl="0" indent="0" algn="l" rtl="0">
              <a:spcBef>
                <a:spcPts val="0"/>
              </a:spcBef>
              <a:spcAft>
                <a:spcPts val="0"/>
              </a:spcAft>
              <a:buNone/>
            </a:pPr>
            <a:r>
              <a:rPr lang="en" sz="3100" b="1"/>
              <a:t>D</a:t>
            </a:r>
            <a:endParaRPr sz="3100" b="1"/>
          </a:p>
          <a:p>
            <a:pPr marL="0" lvl="0" indent="0" algn="l" rtl="0">
              <a:spcBef>
                <a:spcPts val="0"/>
              </a:spcBef>
              <a:spcAft>
                <a:spcPts val="0"/>
              </a:spcAft>
              <a:buNone/>
            </a:pPr>
            <a:r>
              <a:rPr lang="en" sz="3100" b="1"/>
              <a:t>I</a:t>
            </a:r>
            <a:endParaRPr sz="3100" b="1"/>
          </a:p>
          <a:p>
            <a:pPr marL="0" lvl="0" indent="0" algn="l" rtl="0">
              <a:spcBef>
                <a:spcPts val="0"/>
              </a:spcBef>
              <a:spcAft>
                <a:spcPts val="0"/>
              </a:spcAft>
              <a:buNone/>
            </a:pPr>
            <a:r>
              <a:rPr lang="en" sz="3100" b="1"/>
              <a:t>N</a:t>
            </a:r>
            <a:endParaRPr sz="3100" b="1"/>
          </a:p>
          <a:p>
            <a:pPr marL="0" lvl="0" indent="0" algn="l" rtl="0">
              <a:spcBef>
                <a:spcPts val="0"/>
              </a:spcBef>
              <a:spcAft>
                <a:spcPts val="0"/>
              </a:spcAft>
              <a:buNone/>
            </a:pPr>
            <a:r>
              <a:rPr lang="en" sz="3100" b="1"/>
              <a:t>G</a:t>
            </a:r>
            <a:endParaRPr sz="3100" b="1"/>
          </a:p>
        </p:txBody>
      </p:sp>
      <p:sp>
        <p:nvSpPr>
          <p:cNvPr id="928" name="Google Shape;928;p50"/>
          <p:cNvSpPr/>
          <p:nvPr/>
        </p:nvSpPr>
        <p:spPr>
          <a:xfrm>
            <a:off x="3507863" y="1287627"/>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9" name="Google Shape;929;p50"/>
          <p:cNvGrpSpPr/>
          <p:nvPr/>
        </p:nvGrpSpPr>
        <p:grpSpPr>
          <a:xfrm>
            <a:off x="7857826" y="151025"/>
            <a:ext cx="995497" cy="1044672"/>
            <a:chOff x="7796551" y="242950"/>
            <a:chExt cx="995497" cy="1044672"/>
          </a:xfrm>
        </p:grpSpPr>
        <p:sp>
          <p:nvSpPr>
            <p:cNvPr id="930" name="Google Shape;930;p50"/>
            <p:cNvSpPr/>
            <p:nvPr/>
          </p:nvSpPr>
          <p:spPr>
            <a:xfrm flipH="1">
              <a:off x="8045869" y="242950"/>
              <a:ext cx="746178" cy="738676"/>
            </a:xfrm>
            <a:custGeom>
              <a:avLst/>
              <a:gdLst/>
              <a:ahLst/>
              <a:cxnLst/>
              <a:rect l="l" t="t" r="r" b="b"/>
              <a:pathLst>
                <a:path w="11691" h="11573" extrusionOk="0">
                  <a:moveTo>
                    <a:pt x="5846" y="0"/>
                  </a:moveTo>
                  <a:cubicBezTo>
                    <a:pt x="5756" y="0"/>
                    <a:pt x="5667" y="58"/>
                    <a:pt x="5659" y="174"/>
                  </a:cubicBezTo>
                  <a:lnTo>
                    <a:pt x="5326" y="4532"/>
                  </a:lnTo>
                  <a:lnTo>
                    <a:pt x="2010" y="1685"/>
                  </a:lnTo>
                  <a:cubicBezTo>
                    <a:pt x="1971" y="1651"/>
                    <a:pt x="1928" y="1637"/>
                    <a:pt x="1888" y="1637"/>
                  </a:cubicBezTo>
                  <a:cubicBezTo>
                    <a:pt x="1746" y="1637"/>
                    <a:pt x="1627" y="1813"/>
                    <a:pt x="1745" y="1949"/>
                  </a:cubicBezTo>
                  <a:lnTo>
                    <a:pt x="4592" y="5267"/>
                  </a:lnTo>
                  <a:lnTo>
                    <a:pt x="234" y="5599"/>
                  </a:lnTo>
                  <a:cubicBezTo>
                    <a:pt x="1" y="5617"/>
                    <a:pt x="3" y="5955"/>
                    <a:pt x="234" y="5974"/>
                  </a:cubicBezTo>
                  <a:lnTo>
                    <a:pt x="4592" y="6304"/>
                  </a:lnTo>
                  <a:lnTo>
                    <a:pt x="1745" y="9623"/>
                  </a:lnTo>
                  <a:cubicBezTo>
                    <a:pt x="1627" y="9760"/>
                    <a:pt x="1746" y="9935"/>
                    <a:pt x="1889" y="9935"/>
                  </a:cubicBezTo>
                  <a:cubicBezTo>
                    <a:pt x="1929" y="9935"/>
                    <a:pt x="1971" y="9921"/>
                    <a:pt x="2010" y="9888"/>
                  </a:cubicBezTo>
                  <a:lnTo>
                    <a:pt x="5326" y="7041"/>
                  </a:lnTo>
                  <a:lnTo>
                    <a:pt x="5658" y="11399"/>
                  </a:lnTo>
                  <a:cubicBezTo>
                    <a:pt x="5667" y="11514"/>
                    <a:pt x="5756" y="11572"/>
                    <a:pt x="5845" y="11572"/>
                  </a:cubicBezTo>
                  <a:cubicBezTo>
                    <a:pt x="5934" y="11572"/>
                    <a:pt x="6023" y="11514"/>
                    <a:pt x="6033" y="11399"/>
                  </a:cubicBezTo>
                  <a:lnTo>
                    <a:pt x="6365" y="7040"/>
                  </a:lnTo>
                  <a:lnTo>
                    <a:pt x="9681" y="9888"/>
                  </a:lnTo>
                  <a:cubicBezTo>
                    <a:pt x="9720" y="9921"/>
                    <a:pt x="9763" y="9935"/>
                    <a:pt x="9803" y="9935"/>
                  </a:cubicBezTo>
                  <a:cubicBezTo>
                    <a:pt x="9945" y="9935"/>
                    <a:pt x="10065" y="9760"/>
                    <a:pt x="9947" y="9623"/>
                  </a:cubicBezTo>
                  <a:lnTo>
                    <a:pt x="7099" y="6304"/>
                  </a:lnTo>
                  <a:lnTo>
                    <a:pt x="11457" y="5974"/>
                  </a:lnTo>
                  <a:cubicBezTo>
                    <a:pt x="11691" y="5955"/>
                    <a:pt x="11691" y="5615"/>
                    <a:pt x="11458" y="5599"/>
                  </a:cubicBezTo>
                  <a:lnTo>
                    <a:pt x="7099" y="5268"/>
                  </a:lnTo>
                  <a:lnTo>
                    <a:pt x="9947" y="1949"/>
                  </a:lnTo>
                  <a:cubicBezTo>
                    <a:pt x="10065" y="1813"/>
                    <a:pt x="9945" y="1637"/>
                    <a:pt x="9804" y="1637"/>
                  </a:cubicBezTo>
                  <a:cubicBezTo>
                    <a:pt x="9763" y="1637"/>
                    <a:pt x="9721" y="1651"/>
                    <a:pt x="9681" y="1685"/>
                  </a:cubicBezTo>
                  <a:lnTo>
                    <a:pt x="6365" y="4534"/>
                  </a:lnTo>
                  <a:lnTo>
                    <a:pt x="6034" y="174"/>
                  </a:lnTo>
                  <a:cubicBezTo>
                    <a:pt x="6025" y="58"/>
                    <a:pt x="5935" y="0"/>
                    <a:pt x="5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0"/>
            <p:cNvSpPr/>
            <p:nvPr/>
          </p:nvSpPr>
          <p:spPr>
            <a:xfrm flipH="1">
              <a:off x="7796551" y="877148"/>
              <a:ext cx="414543" cy="410475"/>
            </a:xfrm>
            <a:custGeom>
              <a:avLst/>
              <a:gdLst/>
              <a:ahLst/>
              <a:cxnLst/>
              <a:rect l="l" t="t" r="r" b="b"/>
              <a:pathLst>
                <a:path w="6495" h="6431" extrusionOk="0">
                  <a:moveTo>
                    <a:pt x="3247" y="1"/>
                  </a:moveTo>
                  <a:cubicBezTo>
                    <a:pt x="3198" y="1"/>
                    <a:pt x="3148" y="33"/>
                    <a:pt x="3144" y="98"/>
                  </a:cubicBezTo>
                  <a:lnTo>
                    <a:pt x="2959" y="2519"/>
                  </a:lnTo>
                  <a:lnTo>
                    <a:pt x="1116" y="937"/>
                  </a:lnTo>
                  <a:cubicBezTo>
                    <a:pt x="1095" y="918"/>
                    <a:pt x="1071" y="910"/>
                    <a:pt x="1048" y="910"/>
                  </a:cubicBezTo>
                  <a:cubicBezTo>
                    <a:pt x="970" y="910"/>
                    <a:pt x="904" y="1008"/>
                    <a:pt x="969" y="1085"/>
                  </a:cubicBezTo>
                  <a:lnTo>
                    <a:pt x="2550" y="2927"/>
                  </a:lnTo>
                  <a:lnTo>
                    <a:pt x="129" y="3112"/>
                  </a:lnTo>
                  <a:cubicBezTo>
                    <a:pt x="0" y="3122"/>
                    <a:pt x="1" y="3310"/>
                    <a:pt x="129" y="3320"/>
                  </a:cubicBezTo>
                  <a:lnTo>
                    <a:pt x="2550" y="3504"/>
                  </a:lnTo>
                  <a:lnTo>
                    <a:pt x="969" y="5348"/>
                  </a:lnTo>
                  <a:cubicBezTo>
                    <a:pt x="904" y="5423"/>
                    <a:pt x="970" y="5521"/>
                    <a:pt x="1049" y="5521"/>
                  </a:cubicBezTo>
                  <a:cubicBezTo>
                    <a:pt x="1071" y="5521"/>
                    <a:pt x="1095" y="5513"/>
                    <a:pt x="1116" y="5494"/>
                  </a:cubicBezTo>
                  <a:lnTo>
                    <a:pt x="2959" y="3913"/>
                  </a:lnTo>
                  <a:lnTo>
                    <a:pt x="3143" y="6335"/>
                  </a:lnTo>
                  <a:cubicBezTo>
                    <a:pt x="3148" y="6399"/>
                    <a:pt x="3197" y="6431"/>
                    <a:pt x="3247" y="6431"/>
                  </a:cubicBezTo>
                  <a:cubicBezTo>
                    <a:pt x="3296" y="6431"/>
                    <a:pt x="3346" y="6399"/>
                    <a:pt x="3351" y="6335"/>
                  </a:cubicBezTo>
                  <a:lnTo>
                    <a:pt x="3535" y="3912"/>
                  </a:lnTo>
                  <a:lnTo>
                    <a:pt x="5378" y="5494"/>
                  </a:lnTo>
                  <a:cubicBezTo>
                    <a:pt x="5400" y="5513"/>
                    <a:pt x="5424" y="5521"/>
                    <a:pt x="5446" y="5521"/>
                  </a:cubicBezTo>
                  <a:cubicBezTo>
                    <a:pt x="5525" y="5521"/>
                    <a:pt x="5591" y="5423"/>
                    <a:pt x="5526" y="5348"/>
                  </a:cubicBezTo>
                  <a:lnTo>
                    <a:pt x="3944" y="3504"/>
                  </a:lnTo>
                  <a:lnTo>
                    <a:pt x="6365" y="3320"/>
                  </a:lnTo>
                  <a:cubicBezTo>
                    <a:pt x="6494" y="3310"/>
                    <a:pt x="6494" y="3121"/>
                    <a:pt x="6365" y="3112"/>
                  </a:cubicBezTo>
                  <a:lnTo>
                    <a:pt x="3944" y="2928"/>
                  </a:lnTo>
                  <a:lnTo>
                    <a:pt x="5526" y="1085"/>
                  </a:lnTo>
                  <a:cubicBezTo>
                    <a:pt x="5591" y="1008"/>
                    <a:pt x="5525" y="910"/>
                    <a:pt x="5446" y="910"/>
                  </a:cubicBezTo>
                  <a:cubicBezTo>
                    <a:pt x="5424" y="910"/>
                    <a:pt x="5400" y="918"/>
                    <a:pt x="5378" y="937"/>
                  </a:cubicBezTo>
                  <a:lnTo>
                    <a:pt x="3535" y="2520"/>
                  </a:lnTo>
                  <a:lnTo>
                    <a:pt x="3352" y="98"/>
                  </a:lnTo>
                  <a:cubicBezTo>
                    <a:pt x="3347" y="33"/>
                    <a:pt x="3297" y="1"/>
                    <a:pt x="3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0"/>
            <p:cNvSpPr/>
            <p:nvPr/>
          </p:nvSpPr>
          <p:spPr>
            <a:xfrm flipH="1">
              <a:off x="7890302" y="586410"/>
              <a:ext cx="72633" cy="72700"/>
            </a:xfrm>
            <a:custGeom>
              <a:avLst/>
              <a:gdLst/>
              <a:ahLst/>
              <a:cxnLst/>
              <a:rect l="l" t="t" r="r" b="b"/>
              <a:pathLst>
                <a:path w="1138" h="1139" extrusionOk="0">
                  <a:moveTo>
                    <a:pt x="568" y="0"/>
                  </a:moveTo>
                  <a:cubicBezTo>
                    <a:pt x="254" y="0"/>
                    <a:pt x="0" y="255"/>
                    <a:pt x="0" y="569"/>
                  </a:cubicBezTo>
                  <a:cubicBezTo>
                    <a:pt x="0" y="883"/>
                    <a:pt x="254" y="1138"/>
                    <a:pt x="568" y="1138"/>
                  </a:cubicBezTo>
                  <a:cubicBezTo>
                    <a:pt x="883" y="1138"/>
                    <a:pt x="1137" y="883"/>
                    <a:pt x="1137" y="569"/>
                  </a:cubicBezTo>
                  <a:cubicBezTo>
                    <a:pt x="1137" y="255"/>
                    <a:pt x="883"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0"/>
            <p:cNvSpPr/>
            <p:nvPr/>
          </p:nvSpPr>
          <p:spPr>
            <a:xfrm flipH="1">
              <a:off x="7965553" y="712471"/>
              <a:ext cx="38295" cy="38297"/>
            </a:xfrm>
            <a:custGeom>
              <a:avLst/>
              <a:gdLst/>
              <a:ahLst/>
              <a:cxnLst/>
              <a:rect l="l" t="t" r="r" b="b"/>
              <a:pathLst>
                <a:path w="600" h="600" extrusionOk="0">
                  <a:moveTo>
                    <a:pt x="300" y="0"/>
                  </a:moveTo>
                  <a:cubicBezTo>
                    <a:pt x="135" y="0"/>
                    <a:pt x="0" y="135"/>
                    <a:pt x="0" y="300"/>
                  </a:cubicBezTo>
                  <a:cubicBezTo>
                    <a:pt x="0" y="465"/>
                    <a:pt x="135" y="599"/>
                    <a:pt x="300" y="599"/>
                  </a:cubicBezTo>
                  <a:cubicBezTo>
                    <a:pt x="465" y="599"/>
                    <a:pt x="599" y="465"/>
                    <a:pt x="599" y="300"/>
                  </a:cubicBezTo>
                  <a:cubicBezTo>
                    <a:pt x="599" y="135"/>
                    <a:pt x="465" y="0"/>
                    <a:pt x="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0"/>
            <p:cNvSpPr/>
            <p:nvPr/>
          </p:nvSpPr>
          <p:spPr>
            <a:xfrm flipH="1">
              <a:off x="7861643" y="770746"/>
              <a:ext cx="42124" cy="42062"/>
            </a:xfrm>
            <a:custGeom>
              <a:avLst/>
              <a:gdLst/>
              <a:ahLst/>
              <a:cxnLst/>
              <a:rect l="l" t="t" r="r" b="b"/>
              <a:pathLst>
                <a:path w="660" h="659" extrusionOk="0">
                  <a:moveTo>
                    <a:pt x="330" y="0"/>
                  </a:moveTo>
                  <a:cubicBezTo>
                    <a:pt x="148" y="0"/>
                    <a:pt x="1" y="148"/>
                    <a:pt x="1" y="330"/>
                  </a:cubicBezTo>
                  <a:cubicBezTo>
                    <a:pt x="1" y="511"/>
                    <a:pt x="148" y="659"/>
                    <a:pt x="330" y="659"/>
                  </a:cubicBezTo>
                  <a:cubicBezTo>
                    <a:pt x="512" y="659"/>
                    <a:pt x="659" y="511"/>
                    <a:pt x="659" y="330"/>
                  </a:cubicBezTo>
                  <a:cubicBezTo>
                    <a:pt x="659" y="148"/>
                    <a:pt x="512" y="0"/>
                    <a:pt x="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0"/>
            <p:cNvSpPr/>
            <p:nvPr/>
          </p:nvSpPr>
          <p:spPr>
            <a:xfrm flipH="1">
              <a:off x="8344430" y="1063016"/>
              <a:ext cx="49209" cy="49211"/>
            </a:xfrm>
            <a:custGeom>
              <a:avLst/>
              <a:gdLst/>
              <a:ahLst/>
              <a:cxnLst/>
              <a:rect l="l" t="t" r="r" b="b"/>
              <a:pathLst>
                <a:path w="771" h="771" extrusionOk="0">
                  <a:moveTo>
                    <a:pt x="385" y="0"/>
                  </a:moveTo>
                  <a:cubicBezTo>
                    <a:pt x="173" y="0"/>
                    <a:pt x="0" y="173"/>
                    <a:pt x="0" y="385"/>
                  </a:cubicBezTo>
                  <a:cubicBezTo>
                    <a:pt x="0" y="598"/>
                    <a:pt x="173" y="770"/>
                    <a:pt x="385" y="770"/>
                  </a:cubicBezTo>
                  <a:cubicBezTo>
                    <a:pt x="598" y="770"/>
                    <a:pt x="770" y="598"/>
                    <a:pt x="770" y="385"/>
                  </a:cubicBezTo>
                  <a:cubicBezTo>
                    <a:pt x="770" y="173"/>
                    <a:pt x="598"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51"/>
          <p:cNvSpPr txBox="1">
            <a:spLocks noGrp="1"/>
          </p:cNvSpPr>
          <p:nvPr>
            <p:ph type="title"/>
          </p:nvPr>
        </p:nvSpPr>
        <p:spPr>
          <a:xfrm>
            <a:off x="5613525" y="597000"/>
            <a:ext cx="2742000" cy="126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t>CONTROVERSY</a:t>
            </a:r>
            <a:endParaRPr sz="2700"/>
          </a:p>
        </p:txBody>
      </p:sp>
      <p:sp>
        <p:nvSpPr>
          <p:cNvPr id="941" name="Google Shape;941;p51"/>
          <p:cNvSpPr txBox="1"/>
          <p:nvPr/>
        </p:nvSpPr>
        <p:spPr>
          <a:xfrm>
            <a:off x="0" y="641625"/>
            <a:ext cx="5314500" cy="4063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
                <a:solidFill>
                  <a:schemeClr val="lt1"/>
                </a:solidFill>
              </a:rPr>
              <a:t>Once there was a major controversy when a series of pictures showing vandalized Bounce bikes in Bangalore has gone viral. The pictures show the yellow-and-red bikes vandalized to varying degrees, and left then to their own devices.</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Some bikes have had their tyres removed, and were photographed sitting by the side of the road. Other bikes seem to have been stripped of their tyres and then abandoned. Some bikes have had it even worse, there are bikes pictured which have been opened up, and their engines removed and stolen.</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India isn’t the only country where ride sharing apps have had to deal with theft and vandalism. Wukong Bike, a cycle-sharing startup in China, had to shut down after six months of operations after 90 percent of its bikes were stolen.</a:t>
            </a:r>
            <a:endParaRPr>
              <a:solidFill>
                <a:schemeClr val="lt1"/>
              </a:solidFill>
            </a:endParaRPr>
          </a:p>
        </p:txBody>
      </p:sp>
      <p:pic>
        <p:nvPicPr>
          <p:cNvPr id="942" name="Google Shape;942;p51"/>
          <p:cNvPicPr preferRelativeResize="0"/>
          <p:nvPr/>
        </p:nvPicPr>
        <p:blipFill>
          <a:blip r:embed="rId3">
            <a:alphaModFix/>
          </a:blip>
          <a:stretch>
            <a:fillRect/>
          </a:stretch>
        </p:blipFill>
        <p:spPr>
          <a:xfrm>
            <a:off x="5350725" y="1990375"/>
            <a:ext cx="3248525" cy="203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52"/>
          <p:cNvSpPr txBox="1">
            <a:spLocks noGrp="1"/>
          </p:cNvSpPr>
          <p:nvPr>
            <p:ph type="title"/>
          </p:nvPr>
        </p:nvSpPr>
        <p:spPr>
          <a:xfrm>
            <a:off x="720000" y="445025"/>
            <a:ext cx="7704000" cy="64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PRESENT &amp; FUTURE GOALS</a:t>
            </a:r>
            <a:endParaRPr/>
          </a:p>
        </p:txBody>
      </p:sp>
      <p:sp>
        <p:nvSpPr>
          <p:cNvPr id="948" name="Google Shape;948;p52"/>
          <p:cNvSpPr txBox="1">
            <a:spLocks noGrp="1"/>
          </p:cNvSpPr>
          <p:nvPr>
            <p:ph type="body" idx="1"/>
          </p:nvPr>
        </p:nvSpPr>
        <p:spPr>
          <a:xfrm>
            <a:off x="720000" y="1266775"/>
            <a:ext cx="7704000" cy="3484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Bounce fleet of electric bikes and scooters can help you to reach your destination in no time, with zero direct vehicle emissions at almost half the cost.</a:t>
            </a:r>
            <a:endParaRPr sz="1500"/>
          </a:p>
          <a:p>
            <a:pPr marL="45720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This is now possible because they have designed an in-house, E scooter which is also known as the Bounce E scooter.</a:t>
            </a:r>
            <a:endParaRPr sz="1500"/>
          </a:p>
          <a:p>
            <a:pPr marL="457200" lvl="0" indent="0" algn="l" rtl="0">
              <a:spcBef>
                <a:spcPts val="0"/>
              </a:spcBef>
              <a:spcAft>
                <a:spcPts val="0"/>
              </a:spcAft>
              <a:buNone/>
            </a:pPr>
            <a:r>
              <a:rPr lang="en" sz="1500"/>
              <a:t> </a:t>
            </a:r>
            <a:endParaRPr sz="1500"/>
          </a:p>
          <a:p>
            <a:pPr marL="457200" lvl="0" indent="-323850" algn="l" rtl="0">
              <a:spcBef>
                <a:spcPts val="0"/>
              </a:spcBef>
              <a:spcAft>
                <a:spcPts val="0"/>
              </a:spcAft>
              <a:buSzPts val="1500"/>
              <a:buChar char="●"/>
            </a:pPr>
            <a:r>
              <a:rPr lang="en" sz="1500"/>
              <a:t>The scooter is robust, smart, and fully electric. With ample boot space, a light-weight body, and easily swappable batteries, the e-bike is built to suit all your needs for daily commute.</a:t>
            </a:r>
            <a:endParaRPr sz="1500"/>
          </a:p>
          <a:p>
            <a:pPr marL="45720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They also provide the facility of renting out your 2 wheeler to earn more money when you’re not using it.</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53"/>
          <p:cNvSpPr txBox="1">
            <a:spLocks noGrp="1"/>
          </p:cNvSpPr>
          <p:nvPr>
            <p:ph type="subTitle" idx="1"/>
          </p:nvPr>
        </p:nvSpPr>
        <p:spPr>
          <a:xfrm>
            <a:off x="658700" y="1661350"/>
            <a:ext cx="2305500" cy="61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u="sng">
                <a:solidFill>
                  <a:schemeClr val="hlink"/>
                </a:solidFill>
                <a:hlinkClick r:id="rId3"/>
              </a:rPr>
              <a:t>https://startuptrak.com/bounce-lets-you-earn-money-by-renting/</a:t>
            </a:r>
            <a:endParaRPr sz="1300"/>
          </a:p>
        </p:txBody>
      </p:sp>
      <p:sp>
        <p:nvSpPr>
          <p:cNvPr id="954" name="Google Shape;954;p53"/>
          <p:cNvSpPr txBox="1">
            <a:spLocks noGrp="1"/>
          </p:cNvSpPr>
          <p:nvPr>
            <p:ph type="subTitle" idx="3"/>
          </p:nvPr>
        </p:nvSpPr>
        <p:spPr>
          <a:xfrm>
            <a:off x="3357975" y="1375250"/>
            <a:ext cx="2305500" cy="137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u="sng">
                <a:solidFill>
                  <a:schemeClr val="hlink"/>
                </a:solidFill>
                <a:hlinkClick r:id="rId4"/>
              </a:rPr>
              <a:t>https://auto.hindustantimes.com/auto/two-wheelers/bounce-rides-in-infinity-electric-scooter-at-rs-68-999-takes-aim-at-ola-s1-41638432140416.html</a:t>
            </a:r>
            <a:endParaRPr sz="1200"/>
          </a:p>
        </p:txBody>
      </p:sp>
      <p:sp>
        <p:nvSpPr>
          <p:cNvPr id="955" name="Google Shape;955;p53"/>
          <p:cNvSpPr txBox="1">
            <a:spLocks noGrp="1"/>
          </p:cNvSpPr>
          <p:nvPr>
            <p:ph type="subTitle" idx="5"/>
          </p:nvPr>
        </p:nvSpPr>
        <p:spPr>
          <a:xfrm>
            <a:off x="781300" y="2932675"/>
            <a:ext cx="2305500" cy="92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solidFill>
                  <a:schemeClr val="hlink"/>
                </a:solidFill>
                <a:hlinkClick r:id="rId5"/>
              </a:rPr>
              <a:t>https://cartechnewz.com/bounce-launches-its-own-electric-scooter-e1-infinity/</a:t>
            </a:r>
            <a:endParaRPr/>
          </a:p>
        </p:txBody>
      </p:sp>
      <p:sp>
        <p:nvSpPr>
          <p:cNvPr id="956" name="Google Shape;956;p53"/>
          <p:cNvSpPr txBox="1">
            <a:spLocks noGrp="1"/>
          </p:cNvSpPr>
          <p:nvPr>
            <p:ph type="subTitle" idx="7"/>
          </p:nvPr>
        </p:nvSpPr>
        <p:spPr>
          <a:xfrm>
            <a:off x="3375975" y="2751350"/>
            <a:ext cx="2305500" cy="209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u="sng">
                <a:solidFill>
                  <a:schemeClr val="hlink"/>
                </a:solidFill>
                <a:hlinkClick r:id="rId6"/>
              </a:rPr>
              <a:t>https://qz.com/india/1746279/indias-bengaluru-is-now-the-scooter-sharing-capital-of-the-world/</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r>
              <a:rPr lang="en" sz="1200" u="sng">
                <a:solidFill>
                  <a:schemeClr val="hlink"/>
                </a:solidFill>
                <a:hlinkClick r:id="rId7"/>
              </a:rPr>
              <a:t>https://yourstory.com/2019/04/startup-bounce-bike-rental-platform/amp</a:t>
            </a:r>
            <a:endParaRPr sz="1200"/>
          </a:p>
        </p:txBody>
      </p:sp>
      <p:sp>
        <p:nvSpPr>
          <p:cNvPr id="957" name="Google Shape;957;p53"/>
          <p:cNvSpPr txBox="1">
            <a:spLocks noGrp="1"/>
          </p:cNvSpPr>
          <p:nvPr>
            <p:ph type="subTitle" idx="9"/>
          </p:nvPr>
        </p:nvSpPr>
        <p:spPr>
          <a:xfrm>
            <a:off x="6057245" y="1755500"/>
            <a:ext cx="2305500" cy="61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solidFill>
                  <a:schemeClr val="hlink"/>
                </a:solidFill>
                <a:hlinkClick r:id="rId8"/>
              </a:rPr>
              <a:t>https://growjo.com/company/Bounce</a:t>
            </a:r>
            <a:endParaRPr/>
          </a:p>
        </p:txBody>
      </p:sp>
      <p:sp>
        <p:nvSpPr>
          <p:cNvPr id="958" name="Google Shape;958;p53"/>
          <p:cNvSpPr txBox="1">
            <a:spLocks noGrp="1"/>
          </p:cNvSpPr>
          <p:nvPr>
            <p:ph type="subTitle" idx="14"/>
          </p:nvPr>
        </p:nvSpPr>
        <p:spPr>
          <a:xfrm>
            <a:off x="5970675" y="2991150"/>
            <a:ext cx="2305500" cy="92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u="sng">
                <a:solidFill>
                  <a:schemeClr val="hlink"/>
                </a:solidFill>
                <a:hlinkClick r:id="rId9"/>
              </a:rPr>
              <a:t>https://thedigitalyug.com/startup/bounce-startup-story-starting-days-challenges-and-pandemic</a:t>
            </a:r>
            <a:endParaRPr sz="1200"/>
          </a:p>
        </p:txBody>
      </p:sp>
      <p:sp>
        <p:nvSpPr>
          <p:cNvPr id="959" name="Google Shape;959;p53"/>
          <p:cNvSpPr txBox="1">
            <a:spLocks noGrp="1"/>
          </p:cNvSpPr>
          <p:nvPr>
            <p:ph type="title" idx="15"/>
          </p:nvPr>
        </p:nvSpPr>
        <p:spPr>
          <a:xfrm>
            <a:off x="1979275" y="452750"/>
            <a:ext cx="5185500" cy="92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REFERENCES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54"/>
          <p:cNvSpPr txBox="1">
            <a:spLocks noGrp="1"/>
          </p:cNvSpPr>
          <p:nvPr>
            <p:ph type="title"/>
          </p:nvPr>
        </p:nvSpPr>
        <p:spPr>
          <a:xfrm>
            <a:off x="3608450" y="1611025"/>
            <a:ext cx="4277400" cy="20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600"/>
              <a:t>Thank</a:t>
            </a:r>
            <a:r>
              <a:rPr lang="en" sz="5600">
                <a:solidFill>
                  <a:schemeClr val="dk2"/>
                </a:solidFill>
              </a:rPr>
              <a:t>you!</a:t>
            </a:r>
            <a:endParaRPr sz="5600">
              <a:solidFill>
                <a:schemeClr val="dk2"/>
              </a:solidFill>
            </a:endParaRPr>
          </a:p>
        </p:txBody>
      </p:sp>
      <p:grpSp>
        <p:nvGrpSpPr>
          <p:cNvPr id="965" name="Google Shape;965;p54"/>
          <p:cNvGrpSpPr/>
          <p:nvPr/>
        </p:nvGrpSpPr>
        <p:grpSpPr>
          <a:xfrm>
            <a:off x="3430325" y="703600"/>
            <a:ext cx="724918" cy="769724"/>
            <a:chOff x="3430325" y="703600"/>
            <a:chExt cx="724918" cy="769724"/>
          </a:xfrm>
        </p:grpSpPr>
        <p:sp>
          <p:nvSpPr>
            <p:cNvPr id="966" name="Google Shape;966;p54"/>
            <p:cNvSpPr/>
            <p:nvPr/>
          </p:nvSpPr>
          <p:spPr>
            <a:xfrm>
              <a:off x="3935042" y="1122458"/>
              <a:ext cx="220201" cy="87053"/>
            </a:xfrm>
            <a:custGeom>
              <a:avLst/>
              <a:gdLst/>
              <a:ahLst/>
              <a:cxnLst/>
              <a:rect l="l" t="t" r="r" b="b"/>
              <a:pathLst>
                <a:path w="7161" h="2831" extrusionOk="0">
                  <a:moveTo>
                    <a:pt x="284" y="0"/>
                  </a:moveTo>
                  <a:cubicBezTo>
                    <a:pt x="188" y="0"/>
                    <a:pt x="94" y="28"/>
                    <a:pt x="1" y="100"/>
                  </a:cubicBezTo>
                  <a:cubicBezTo>
                    <a:pt x="4" y="402"/>
                    <a:pt x="280" y="372"/>
                    <a:pt x="456" y="429"/>
                  </a:cubicBezTo>
                  <a:cubicBezTo>
                    <a:pt x="2321" y="1046"/>
                    <a:pt x="4212" y="1592"/>
                    <a:pt x="5972" y="2480"/>
                  </a:cubicBezTo>
                  <a:cubicBezTo>
                    <a:pt x="6248" y="2619"/>
                    <a:pt x="6556" y="2702"/>
                    <a:pt x="6849" y="2808"/>
                  </a:cubicBezTo>
                  <a:cubicBezTo>
                    <a:pt x="6888" y="2822"/>
                    <a:pt x="6926" y="2830"/>
                    <a:pt x="6961" y="2830"/>
                  </a:cubicBezTo>
                  <a:cubicBezTo>
                    <a:pt x="7025" y="2830"/>
                    <a:pt x="7081" y="2802"/>
                    <a:pt x="7112" y="2726"/>
                  </a:cubicBezTo>
                  <a:cubicBezTo>
                    <a:pt x="7161" y="2612"/>
                    <a:pt x="7094" y="2527"/>
                    <a:pt x="6998" y="2474"/>
                  </a:cubicBezTo>
                  <a:cubicBezTo>
                    <a:pt x="6908" y="2422"/>
                    <a:pt x="6810" y="2385"/>
                    <a:pt x="6713" y="2346"/>
                  </a:cubicBezTo>
                  <a:cubicBezTo>
                    <a:pt x="6342" y="2196"/>
                    <a:pt x="5965" y="2060"/>
                    <a:pt x="5601" y="1897"/>
                  </a:cubicBezTo>
                  <a:cubicBezTo>
                    <a:pt x="4998" y="1626"/>
                    <a:pt x="4404" y="1339"/>
                    <a:pt x="3772" y="1133"/>
                  </a:cubicBezTo>
                  <a:cubicBezTo>
                    <a:pt x="2714" y="785"/>
                    <a:pt x="1657" y="429"/>
                    <a:pt x="600" y="78"/>
                  </a:cubicBezTo>
                  <a:cubicBezTo>
                    <a:pt x="494" y="33"/>
                    <a:pt x="388"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4"/>
            <p:cNvSpPr/>
            <p:nvPr/>
          </p:nvSpPr>
          <p:spPr>
            <a:xfrm>
              <a:off x="3892421" y="1183806"/>
              <a:ext cx="160915" cy="176013"/>
            </a:xfrm>
            <a:custGeom>
              <a:avLst/>
              <a:gdLst/>
              <a:ahLst/>
              <a:cxnLst/>
              <a:rect l="l" t="t" r="r" b="b"/>
              <a:pathLst>
                <a:path w="5233" h="5724" extrusionOk="0">
                  <a:moveTo>
                    <a:pt x="129" y="1"/>
                  </a:moveTo>
                  <a:cubicBezTo>
                    <a:pt x="110" y="1"/>
                    <a:pt x="90" y="6"/>
                    <a:pt x="70" y="19"/>
                  </a:cubicBezTo>
                  <a:cubicBezTo>
                    <a:pt x="10" y="59"/>
                    <a:pt x="0" y="131"/>
                    <a:pt x="6" y="202"/>
                  </a:cubicBezTo>
                  <a:cubicBezTo>
                    <a:pt x="22" y="367"/>
                    <a:pt x="181" y="453"/>
                    <a:pt x="230" y="599"/>
                  </a:cubicBezTo>
                  <a:cubicBezTo>
                    <a:pt x="250" y="780"/>
                    <a:pt x="355" y="882"/>
                    <a:pt x="537" y="914"/>
                  </a:cubicBezTo>
                  <a:lnTo>
                    <a:pt x="542" y="919"/>
                  </a:lnTo>
                  <a:cubicBezTo>
                    <a:pt x="557" y="976"/>
                    <a:pt x="600" y="1006"/>
                    <a:pt x="655" y="1022"/>
                  </a:cubicBezTo>
                  <a:cubicBezTo>
                    <a:pt x="1330" y="1661"/>
                    <a:pt x="1989" y="2315"/>
                    <a:pt x="2624" y="2992"/>
                  </a:cubicBezTo>
                  <a:cubicBezTo>
                    <a:pt x="3343" y="3757"/>
                    <a:pt x="3977" y="4591"/>
                    <a:pt x="4659" y="5386"/>
                  </a:cubicBezTo>
                  <a:cubicBezTo>
                    <a:pt x="4749" y="5490"/>
                    <a:pt x="4849" y="5585"/>
                    <a:pt x="4948" y="5680"/>
                  </a:cubicBezTo>
                  <a:cubicBezTo>
                    <a:pt x="4978" y="5709"/>
                    <a:pt x="5011" y="5723"/>
                    <a:pt x="5045" y="5723"/>
                  </a:cubicBezTo>
                  <a:cubicBezTo>
                    <a:pt x="5076" y="5723"/>
                    <a:pt x="5107" y="5712"/>
                    <a:pt x="5135" y="5689"/>
                  </a:cubicBezTo>
                  <a:cubicBezTo>
                    <a:pt x="5187" y="5645"/>
                    <a:pt x="5233" y="5579"/>
                    <a:pt x="5204" y="5510"/>
                  </a:cubicBezTo>
                  <a:cubicBezTo>
                    <a:pt x="5173" y="5434"/>
                    <a:pt x="5132" y="5354"/>
                    <a:pt x="5075" y="5294"/>
                  </a:cubicBezTo>
                  <a:cubicBezTo>
                    <a:pt x="4639" y="4850"/>
                    <a:pt x="4284" y="4343"/>
                    <a:pt x="3891" y="3867"/>
                  </a:cubicBezTo>
                  <a:cubicBezTo>
                    <a:pt x="2924" y="2702"/>
                    <a:pt x="1838" y="1645"/>
                    <a:pt x="753" y="588"/>
                  </a:cubicBezTo>
                  <a:cubicBezTo>
                    <a:pt x="579" y="420"/>
                    <a:pt x="418" y="241"/>
                    <a:pt x="252" y="68"/>
                  </a:cubicBezTo>
                  <a:cubicBezTo>
                    <a:pt x="217" y="32"/>
                    <a:pt x="174"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4"/>
            <p:cNvSpPr/>
            <p:nvPr/>
          </p:nvSpPr>
          <p:spPr>
            <a:xfrm>
              <a:off x="3430325" y="942257"/>
              <a:ext cx="222476" cy="87668"/>
            </a:xfrm>
            <a:custGeom>
              <a:avLst/>
              <a:gdLst/>
              <a:ahLst/>
              <a:cxnLst/>
              <a:rect l="l" t="t" r="r" b="b"/>
              <a:pathLst>
                <a:path w="7235" h="2851" extrusionOk="0">
                  <a:moveTo>
                    <a:pt x="218" y="1"/>
                  </a:moveTo>
                  <a:cubicBezTo>
                    <a:pt x="161" y="1"/>
                    <a:pt x="111" y="25"/>
                    <a:pt x="74" y="81"/>
                  </a:cubicBezTo>
                  <a:cubicBezTo>
                    <a:pt x="1" y="192"/>
                    <a:pt x="72" y="284"/>
                    <a:pt x="150" y="343"/>
                  </a:cubicBezTo>
                  <a:cubicBezTo>
                    <a:pt x="230" y="404"/>
                    <a:pt x="335" y="436"/>
                    <a:pt x="432" y="475"/>
                  </a:cubicBezTo>
                  <a:cubicBezTo>
                    <a:pt x="819" y="631"/>
                    <a:pt x="1214" y="774"/>
                    <a:pt x="1594" y="944"/>
                  </a:cubicBezTo>
                  <a:cubicBezTo>
                    <a:pt x="2180" y="1209"/>
                    <a:pt x="2758" y="1488"/>
                    <a:pt x="3373" y="1691"/>
                  </a:cubicBezTo>
                  <a:cubicBezTo>
                    <a:pt x="4349" y="2011"/>
                    <a:pt x="5323" y="2338"/>
                    <a:pt x="6299" y="2662"/>
                  </a:cubicBezTo>
                  <a:cubicBezTo>
                    <a:pt x="6366" y="2708"/>
                    <a:pt x="6453" y="2694"/>
                    <a:pt x="6520" y="2741"/>
                  </a:cubicBezTo>
                  <a:lnTo>
                    <a:pt x="6521" y="2741"/>
                  </a:lnTo>
                  <a:cubicBezTo>
                    <a:pt x="6568" y="2795"/>
                    <a:pt x="6627" y="2804"/>
                    <a:pt x="6689" y="2804"/>
                  </a:cubicBezTo>
                  <a:cubicBezTo>
                    <a:pt x="6719" y="2804"/>
                    <a:pt x="6750" y="2802"/>
                    <a:pt x="6780" y="2802"/>
                  </a:cubicBezTo>
                  <a:cubicBezTo>
                    <a:pt x="6836" y="2802"/>
                    <a:pt x="6891" y="2809"/>
                    <a:pt x="6936" y="2850"/>
                  </a:cubicBezTo>
                  <a:lnTo>
                    <a:pt x="6938" y="2850"/>
                  </a:lnTo>
                  <a:cubicBezTo>
                    <a:pt x="6939" y="2850"/>
                    <a:pt x="6940" y="2850"/>
                    <a:pt x="6941" y="2850"/>
                  </a:cubicBezTo>
                  <a:cubicBezTo>
                    <a:pt x="7159" y="2850"/>
                    <a:pt x="7235" y="2755"/>
                    <a:pt x="7142" y="2553"/>
                  </a:cubicBezTo>
                  <a:cubicBezTo>
                    <a:pt x="7045" y="2517"/>
                    <a:pt x="6948" y="2478"/>
                    <a:pt x="6849" y="2445"/>
                  </a:cubicBezTo>
                  <a:cubicBezTo>
                    <a:pt x="4934" y="1812"/>
                    <a:pt x="2990" y="1256"/>
                    <a:pt x="1181" y="348"/>
                  </a:cubicBezTo>
                  <a:cubicBezTo>
                    <a:pt x="904" y="208"/>
                    <a:pt x="596" y="125"/>
                    <a:pt x="303" y="17"/>
                  </a:cubicBezTo>
                  <a:cubicBezTo>
                    <a:pt x="274" y="6"/>
                    <a:pt x="245"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4"/>
            <p:cNvSpPr/>
            <p:nvPr/>
          </p:nvSpPr>
          <p:spPr>
            <a:xfrm>
              <a:off x="3892667" y="781615"/>
              <a:ext cx="155318" cy="183793"/>
            </a:xfrm>
            <a:custGeom>
              <a:avLst/>
              <a:gdLst/>
              <a:ahLst/>
              <a:cxnLst/>
              <a:rect l="l" t="t" r="r" b="b"/>
              <a:pathLst>
                <a:path w="5051" h="5977" extrusionOk="0">
                  <a:moveTo>
                    <a:pt x="4531" y="727"/>
                  </a:moveTo>
                  <a:cubicBezTo>
                    <a:pt x="4531" y="728"/>
                    <a:pt x="4531" y="729"/>
                    <a:pt x="4530" y="730"/>
                  </a:cubicBezTo>
                  <a:cubicBezTo>
                    <a:pt x="4530" y="729"/>
                    <a:pt x="4531" y="728"/>
                    <a:pt x="4531" y="727"/>
                  </a:cubicBezTo>
                  <a:close/>
                  <a:moveTo>
                    <a:pt x="4819" y="0"/>
                  </a:moveTo>
                  <a:cubicBezTo>
                    <a:pt x="4784" y="0"/>
                    <a:pt x="4746" y="28"/>
                    <a:pt x="4706" y="82"/>
                  </a:cubicBezTo>
                  <a:cubicBezTo>
                    <a:pt x="4706" y="81"/>
                    <a:pt x="4707" y="81"/>
                    <a:pt x="4707" y="80"/>
                  </a:cubicBezTo>
                  <a:lnTo>
                    <a:pt x="4707" y="80"/>
                  </a:lnTo>
                  <a:cubicBezTo>
                    <a:pt x="4642" y="89"/>
                    <a:pt x="4611" y="128"/>
                    <a:pt x="4602" y="188"/>
                  </a:cubicBezTo>
                  <a:cubicBezTo>
                    <a:pt x="4543" y="203"/>
                    <a:pt x="4514" y="242"/>
                    <a:pt x="4508" y="300"/>
                  </a:cubicBezTo>
                  <a:cubicBezTo>
                    <a:pt x="4449" y="312"/>
                    <a:pt x="4420" y="349"/>
                    <a:pt x="4412" y="405"/>
                  </a:cubicBezTo>
                  <a:lnTo>
                    <a:pt x="4406" y="411"/>
                  </a:lnTo>
                  <a:cubicBezTo>
                    <a:pt x="4351" y="420"/>
                    <a:pt x="4314" y="449"/>
                    <a:pt x="4304" y="505"/>
                  </a:cubicBezTo>
                  <a:lnTo>
                    <a:pt x="4299" y="509"/>
                  </a:lnTo>
                  <a:cubicBezTo>
                    <a:pt x="4266" y="541"/>
                    <a:pt x="4233" y="574"/>
                    <a:pt x="4201" y="609"/>
                  </a:cubicBezTo>
                  <a:lnTo>
                    <a:pt x="4195" y="615"/>
                  </a:lnTo>
                  <a:cubicBezTo>
                    <a:pt x="4144" y="626"/>
                    <a:pt x="4113" y="654"/>
                    <a:pt x="4117" y="710"/>
                  </a:cubicBezTo>
                  <a:cubicBezTo>
                    <a:pt x="4118" y="710"/>
                    <a:pt x="4118" y="709"/>
                    <a:pt x="4119" y="708"/>
                  </a:cubicBezTo>
                  <a:lnTo>
                    <a:pt x="4119" y="708"/>
                  </a:lnTo>
                  <a:cubicBezTo>
                    <a:pt x="4118" y="709"/>
                    <a:pt x="4118" y="710"/>
                    <a:pt x="4118" y="710"/>
                  </a:cubicBezTo>
                  <a:cubicBezTo>
                    <a:pt x="4084" y="722"/>
                    <a:pt x="4070" y="745"/>
                    <a:pt x="4076" y="779"/>
                  </a:cubicBezTo>
                  <a:cubicBezTo>
                    <a:pt x="4013" y="800"/>
                    <a:pt x="3970" y="840"/>
                    <a:pt x="3954" y="905"/>
                  </a:cubicBezTo>
                  <a:cubicBezTo>
                    <a:pt x="3628" y="1166"/>
                    <a:pt x="3403" y="1515"/>
                    <a:pt x="3141" y="1830"/>
                  </a:cubicBezTo>
                  <a:cubicBezTo>
                    <a:pt x="2262" y="2885"/>
                    <a:pt x="1398" y="3954"/>
                    <a:pt x="529" y="5017"/>
                  </a:cubicBezTo>
                  <a:cubicBezTo>
                    <a:pt x="431" y="5098"/>
                    <a:pt x="398" y="5225"/>
                    <a:pt x="304" y="5308"/>
                  </a:cubicBezTo>
                  <a:lnTo>
                    <a:pt x="299" y="5314"/>
                  </a:lnTo>
                  <a:cubicBezTo>
                    <a:pt x="269" y="5352"/>
                    <a:pt x="238" y="5387"/>
                    <a:pt x="206" y="5423"/>
                  </a:cubicBezTo>
                  <a:cubicBezTo>
                    <a:pt x="167" y="5455"/>
                    <a:pt x="123" y="5483"/>
                    <a:pt x="112" y="5536"/>
                  </a:cubicBezTo>
                  <a:lnTo>
                    <a:pt x="112" y="5534"/>
                  </a:lnTo>
                  <a:cubicBezTo>
                    <a:pt x="12" y="5572"/>
                    <a:pt x="58" y="5683"/>
                    <a:pt x="0" y="5741"/>
                  </a:cubicBezTo>
                  <a:cubicBezTo>
                    <a:pt x="7" y="5876"/>
                    <a:pt x="41" y="5976"/>
                    <a:pt x="129" y="5976"/>
                  </a:cubicBezTo>
                  <a:cubicBezTo>
                    <a:pt x="169" y="5976"/>
                    <a:pt x="220" y="5955"/>
                    <a:pt x="285" y="5906"/>
                  </a:cubicBezTo>
                  <a:cubicBezTo>
                    <a:pt x="394" y="5826"/>
                    <a:pt x="469" y="5702"/>
                    <a:pt x="555" y="5594"/>
                  </a:cubicBezTo>
                  <a:cubicBezTo>
                    <a:pt x="1203" y="4792"/>
                    <a:pt x="1846" y="3986"/>
                    <a:pt x="2496" y="3185"/>
                  </a:cubicBezTo>
                  <a:cubicBezTo>
                    <a:pt x="3059" y="2493"/>
                    <a:pt x="3629" y="1805"/>
                    <a:pt x="4195" y="1114"/>
                  </a:cubicBezTo>
                  <a:cubicBezTo>
                    <a:pt x="4313" y="1053"/>
                    <a:pt x="4387" y="958"/>
                    <a:pt x="4431" y="838"/>
                  </a:cubicBezTo>
                  <a:cubicBezTo>
                    <a:pt x="4490" y="825"/>
                    <a:pt x="4524" y="791"/>
                    <a:pt x="4533" y="732"/>
                  </a:cubicBezTo>
                  <a:cubicBezTo>
                    <a:pt x="4592" y="720"/>
                    <a:pt x="4624" y="683"/>
                    <a:pt x="4633" y="626"/>
                  </a:cubicBezTo>
                  <a:cubicBezTo>
                    <a:pt x="4694" y="616"/>
                    <a:pt x="4728" y="581"/>
                    <a:pt x="4736" y="521"/>
                  </a:cubicBezTo>
                  <a:cubicBezTo>
                    <a:pt x="4795" y="509"/>
                    <a:pt x="4829" y="473"/>
                    <a:pt x="4837" y="414"/>
                  </a:cubicBezTo>
                  <a:cubicBezTo>
                    <a:pt x="4898" y="403"/>
                    <a:pt x="4929" y="366"/>
                    <a:pt x="4932" y="305"/>
                  </a:cubicBezTo>
                  <a:lnTo>
                    <a:pt x="4934" y="303"/>
                  </a:lnTo>
                  <a:cubicBezTo>
                    <a:pt x="4934" y="303"/>
                    <a:pt x="4934" y="303"/>
                    <a:pt x="4935" y="302"/>
                  </a:cubicBezTo>
                  <a:cubicBezTo>
                    <a:pt x="5050" y="234"/>
                    <a:pt x="5039" y="167"/>
                    <a:pt x="4929" y="102"/>
                  </a:cubicBezTo>
                  <a:lnTo>
                    <a:pt x="4926" y="98"/>
                  </a:lnTo>
                  <a:cubicBezTo>
                    <a:pt x="4893" y="32"/>
                    <a:pt x="4857" y="0"/>
                    <a:pt x="4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4"/>
            <p:cNvSpPr/>
            <p:nvPr/>
          </p:nvSpPr>
          <p:spPr>
            <a:xfrm>
              <a:off x="3447546" y="1070642"/>
              <a:ext cx="201782" cy="13284"/>
            </a:xfrm>
            <a:custGeom>
              <a:avLst/>
              <a:gdLst/>
              <a:ahLst/>
              <a:cxnLst/>
              <a:rect l="l" t="t" r="r" b="b"/>
              <a:pathLst>
                <a:path w="6562" h="432" extrusionOk="0">
                  <a:moveTo>
                    <a:pt x="249" y="0"/>
                  </a:moveTo>
                  <a:cubicBezTo>
                    <a:pt x="165" y="0"/>
                    <a:pt x="81" y="11"/>
                    <a:pt x="0" y="58"/>
                  </a:cubicBezTo>
                  <a:cubicBezTo>
                    <a:pt x="25" y="229"/>
                    <a:pt x="142" y="292"/>
                    <a:pt x="285" y="314"/>
                  </a:cubicBezTo>
                  <a:cubicBezTo>
                    <a:pt x="441" y="338"/>
                    <a:pt x="598" y="349"/>
                    <a:pt x="755" y="362"/>
                  </a:cubicBezTo>
                  <a:cubicBezTo>
                    <a:pt x="1398" y="413"/>
                    <a:pt x="2043" y="431"/>
                    <a:pt x="2687" y="431"/>
                  </a:cubicBezTo>
                  <a:cubicBezTo>
                    <a:pt x="3422" y="431"/>
                    <a:pt x="4157" y="408"/>
                    <a:pt x="4892" y="385"/>
                  </a:cubicBezTo>
                  <a:cubicBezTo>
                    <a:pt x="5442" y="369"/>
                    <a:pt x="6000" y="383"/>
                    <a:pt x="6562" y="290"/>
                  </a:cubicBezTo>
                  <a:cubicBezTo>
                    <a:pt x="6543" y="127"/>
                    <a:pt x="6446" y="59"/>
                    <a:pt x="6321" y="40"/>
                  </a:cubicBezTo>
                  <a:cubicBezTo>
                    <a:pt x="6167" y="15"/>
                    <a:pt x="6008" y="7"/>
                    <a:pt x="5852" y="7"/>
                  </a:cubicBezTo>
                  <a:cubicBezTo>
                    <a:pt x="4952" y="6"/>
                    <a:pt x="4053" y="6"/>
                    <a:pt x="3153" y="6"/>
                  </a:cubicBezTo>
                  <a:cubicBezTo>
                    <a:pt x="2253" y="6"/>
                    <a:pt x="1353" y="6"/>
                    <a:pt x="453" y="7"/>
                  </a:cubicBezTo>
                  <a:cubicBezTo>
                    <a:pt x="451" y="7"/>
                    <a:pt x="449" y="7"/>
                    <a:pt x="447" y="7"/>
                  </a:cubicBezTo>
                  <a:cubicBezTo>
                    <a:pt x="382" y="7"/>
                    <a:pt x="315"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4"/>
            <p:cNvSpPr/>
            <p:nvPr/>
          </p:nvSpPr>
          <p:spPr>
            <a:xfrm>
              <a:off x="3432078" y="1127562"/>
              <a:ext cx="220631" cy="84993"/>
            </a:xfrm>
            <a:custGeom>
              <a:avLst/>
              <a:gdLst/>
              <a:ahLst/>
              <a:cxnLst/>
              <a:rect l="l" t="t" r="r" b="b"/>
              <a:pathLst>
                <a:path w="7175" h="2764" extrusionOk="0">
                  <a:moveTo>
                    <a:pt x="6879" y="1"/>
                  </a:moveTo>
                  <a:cubicBezTo>
                    <a:pt x="6831" y="1"/>
                    <a:pt x="6781" y="10"/>
                    <a:pt x="6729" y="30"/>
                  </a:cubicBezTo>
                  <a:cubicBezTo>
                    <a:pt x="6527" y="107"/>
                    <a:pt x="6299" y="140"/>
                    <a:pt x="6139" y="304"/>
                  </a:cubicBezTo>
                  <a:lnTo>
                    <a:pt x="6136" y="305"/>
                  </a:lnTo>
                  <a:cubicBezTo>
                    <a:pt x="6127" y="304"/>
                    <a:pt x="6117" y="304"/>
                    <a:pt x="6108" y="304"/>
                  </a:cubicBezTo>
                  <a:cubicBezTo>
                    <a:pt x="6031" y="304"/>
                    <a:pt x="5962" y="318"/>
                    <a:pt x="5919" y="396"/>
                  </a:cubicBezTo>
                  <a:cubicBezTo>
                    <a:pt x="5912" y="395"/>
                    <a:pt x="5905" y="395"/>
                    <a:pt x="5898" y="395"/>
                  </a:cubicBezTo>
                  <a:cubicBezTo>
                    <a:pt x="5813" y="395"/>
                    <a:pt x="5739" y="419"/>
                    <a:pt x="5692" y="500"/>
                  </a:cubicBezTo>
                  <a:cubicBezTo>
                    <a:pt x="5683" y="497"/>
                    <a:pt x="5674" y="495"/>
                    <a:pt x="5666" y="495"/>
                  </a:cubicBezTo>
                  <a:cubicBezTo>
                    <a:pt x="5647" y="495"/>
                    <a:pt x="5630" y="504"/>
                    <a:pt x="5616" y="522"/>
                  </a:cubicBezTo>
                  <a:cubicBezTo>
                    <a:pt x="5597" y="518"/>
                    <a:pt x="5578" y="517"/>
                    <a:pt x="5561" y="517"/>
                  </a:cubicBezTo>
                  <a:cubicBezTo>
                    <a:pt x="5492" y="517"/>
                    <a:pt x="5432" y="542"/>
                    <a:pt x="5389" y="607"/>
                  </a:cubicBezTo>
                  <a:cubicBezTo>
                    <a:pt x="3878" y="1139"/>
                    <a:pt x="2368" y="1673"/>
                    <a:pt x="857" y="2205"/>
                  </a:cubicBezTo>
                  <a:cubicBezTo>
                    <a:pt x="611" y="2291"/>
                    <a:pt x="361" y="2370"/>
                    <a:pt x="114" y="2454"/>
                  </a:cubicBezTo>
                  <a:cubicBezTo>
                    <a:pt x="40" y="2479"/>
                    <a:pt x="0" y="2541"/>
                    <a:pt x="21" y="2612"/>
                  </a:cubicBezTo>
                  <a:cubicBezTo>
                    <a:pt x="39" y="2676"/>
                    <a:pt x="83" y="2735"/>
                    <a:pt x="158" y="2753"/>
                  </a:cubicBezTo>
                  <a:cubicBezTo>
                    <a:pt x="188" y="2760"/>
                    <a:pt x="218" y="2763"/>
                    <a:pt x="247" y="2763"/>
                  </a:cubicBezTo>
                  <a:cubicBezTo>
                    <a:pt x="338" y="2763"/>
                    <a:pt x="426" y="2732"/>
                    <a:pt x="514" y="2702"/>
                  </a:cubicBezTo>
                  <a:cubicBezTo>
                    <a:pt x="1092" y="2507"/>
                    <a:pt x="1668" y="2309"/>
                    <a:pt x="2249" y="2125"/>
                  </a:cubicBezTo>
                  <a:cubicBezTo>
                    <a:pt x="3462" y="1740"/>
                    <a:pt x="4633" y="1245"/>
                    <a:pt x="5831" y="821"/>
                  </a:cubicBezTo>
                  <a:cubicBezTo>
                    <a:pt x="5863" y="777"/>
                    <a:pt x="5917" y="768"/>
                    <a:pt x="5963" y="746"/>
                  </a:cubicBezTo>
                  <a:cubicBezTo>
                    <a:pt x="6010" y="725"/>
                    <a:pt x="6062" y="715"/>
                    <a:pt x="6108" y="691"/>
                  </a:cubicBezTo>
                  <a:cubicBezTo>
                    <a:pt x="6140" y="675"/>
                    <a:pt x="6171" y="660"/>
                    <a:pt x="6201" y="642"/>
                  </a:cubicBezTo>
                  <a:cubicBezTo>
                    <a:pt x="6250" y="619"/>
                    <a:pt x="6299" y="598"/>
                    <a:pt x="6349" y="576"/>
                  </a:cubicBezTo>
                  <a:cubicBezTo>
                    <a:pt x="6384" y="564"/>
                    <a:pt x="6419" y="552"/>
                    <a:pt x="6453" y="537"/>
                  </a:cubicBezTo>
                  <a:cubicBezTo>
                    <a:pt x="6510" y="518"/>
                    <a:pt x="6569" y="502"/>
                    <a:pt x="6624" y="480"/>
                  </a:cubicBezTo>
                  <a:cubicBezTo>
                    <a:pt x="6663" y="463"/>
                    <a:pt x="6697" y="437"/>
                    <a:pt x="6724" y="405"/>
                  </a:cubicBezTo>
                  <a:cubicBezTo>
                    <a:pt x="6725" y="403"/>
                    <a:pt x="6727" y="400"/>
                    <a:pt x="6728" y="398"/>
                  </a:cubicBezTo>
                  <a:cubicBezTo>
                    <a:pt x="6738" y="399"/>
                    <a:pt x="6747" y="401"/>
                    <a:pt x="6757" y="401"/>
                  </a:cubicBezTo>
                  <a:cubicBezTo>
                    <a:pt x="6759" y="401"/>
                    <a:pt x="6760" y="401"/>
                    <a:pt x="6762" y="401"/>
                  </a:cubicBezTo>
                  <a:cubicBezTo>
                    <a:pt x="6774" y="377"/>
                    <a:pt x="6781" y="352"/>
                    <a:pt x="6783" y="325"/>
                  </a:cubicBezTo>
                  <a:cubicBezTo>
                    <a:pt x="6784" y="324"/>
                    <a:pt x="6786" y="322"/>
                    <a:pt x="6787" y="320"/>
                  </a:cubicBezTo>
                  <a:cubicBezTo>
                    <a:pt x="6818" y="340"/>
                    <a:pt x="6849" y="351"/>
                    <a:pt x="6878" y="351"/>
                  </a:cubicBezTo>
                  <a:cubicBezTo>
                    <a:pt x="6913" y="351"/>
                    <a:pt x="6946" y="337"/>
                    <a:pt x="6978" y="308"/>
                  </a:cubicBezTo>
                  <a:lnTo>
                    <a:pt x="6984" y="307"/>
                  </a:lnTo>
                  <a:cubicBezTo>
                    <a:pt x="7034" y="244"/>
                    <a:pt x="7150" y="269"/>
                    <a:pt x="7175" y="172"/>
                  </a:cubicBezTo>
                  <a:cubicBezTo>
                    <a:pt x="7097" y="58"/>
                    <a:pt x="6995" y="1"/>
                    <a:pt x="68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4"/>
            <p:cNvSpPr/>
            <p:nvPr/>
          </p:nvSpPr>
          <p:spPr>
            <a:xfrm>
              <a:off x="3936549" y="1067998"/>
              <a:ext cx="202366" cy="48585"/>
            </a:xfrm>
            <a:custGeom>
              <a:avLst/>
              <a:gdLst/>
              <a:ahLst/>
              <a:cxnLst/>
              <a:rect l="l" t="t" r="r" b="b"/>
              <a:pathLst>
                <a:path w="6581" h="1580" extrusionOk="0">
                  <a:moveTo>
                    <a:pt x="4043" y="0"/>
                  </a:moveTo>
                  <a:cubicBezTo>
                    <a:pt x="4019" y="0"/>
                    <a:pt x="3995" y="0"/>
                    <a:pt x="3970" y="0"/>
                  </a:cubicBezTo>
                  <a:cubicBezTo>
                    <a:pt x="2800" y="6"/>
                    <a:pt x="1630" y="56"/>
                    <a:pt x="460" y="89"/>
                  </a:cubicBezTo>
                  <a:cubicBezTo>
                    <a:pt x="309" y="93"/>
                    <a:pt x="153" y="77"/>
                    <a:pt x="0" y="149"/>
                  </a:cubicBezTo>
                  <a:cubicBezTo>
                    <a:pt x="36" y="369"/>
                    <a:pt x="209" y="375"/>
                    <a:pt x="349" y="423"/>
                  </a:cubicBezTo>
                  <a:cubicBezTo>
                    <a:pt x="403" y="466"/>
                    <a:pt x="458" y="493"/>
                    <a:pt x="512" y="510"/>
                  </a:cubicBezTo>
                  <a:cubicBezTo>
                    <a:pt x="391" y="519"/>
                    <a:pt x="269" y="564"/>
                    <a:pt x="148" y="627"/>
                  </a:cubicBezTo>
                  <a:cubicBezTo>
                    <a:pt x="27" y="926"/>
                    <a:pt x="263" y="920"/>
                    <a:pt x="446" y="949"/>
                  </a:cubicBezTo>
                  <a:cubicBezTo>
                    <a:pt x="1697" y="1150"/>
                    <a:pt x="2947" y="1349"/>
                    <a:pt x="4197" y="1548"/>
                  </a:cubicBezTo>
                  <a:cubicBezTo>
                    <a:pt x="4265" y="1558"/>
                    <a:pt x="4334" y="1576"/>
                    <a:pt x="4402" y="1579"/>
                  </a:cubicBezTo>
                  <a:cubicBezTo>
                    <a:pt x="4407" y="1579"/>
                    <a:pt x="4412" y="1579"/>
                    <a:pt x="4417" y="1579"/>
                  </a:cubicBezTo>
                  <a:cubicBezTo>
                    <a:pt x="4532" y="1579"/>
                    <a:pt x="4600" y="1513"/>
                    <a:pt x="4614" y="1403"/>
                  </a:cubicBezTo>
                  <a:cubicBezTo>
                    <a:pt x="4628" y="1303"/>
                    <a:pt x="4563" y="1246"/>
                    <a:pt x="4470" y="1225"/>
                  </a:cubicBezTo>
                  <a:cubicBezTo>
                    <a:pt x="4386" y="1204"/>
                    <a:pt x="4299" y="1195"/>
                    <a:pt x="4213" y="1181"/>
                  </a:cubicBezTo>
                  <a:cubicBezTo>
                    <a:pt x="3664" y="1095"/>
                    <a:pt x="3113" y="1011"/>
                    <a:pt x="2565" y="919"/>
                  </a:cubicBezTo>
                  <a:cubicBezTo>
                    <a:pt x="2000" y="824"/>
                    <a:pt x="1426" y="778"/>
                    <a:pt x="874" y="616"/>
                  </a:cubicBezTo>
                  <a:cubicBezTo>
                    <a:pt x="817" y="574"/>
                    <a:pt x="759" y="548"/>
                    <a:pt x="702" y="531"/>
                  </a:cubicBezTo>
                  <a:cubicBezTo>
                    <a:pt x="885" y="522"/>
                    <a:pt x="1071" y="443"/>
                    <a:pt x="1252" y="443"/>
                  </a:cubicBezTo>
                  <a:cubicBezTo>
                    <a:pt x="1253" y="443"/>
                    <a:pt x="1255" y="443"/>
                    <a:pt x="1256" y="443"/>
                  </a:cubicBezTo>
                  <a:cubicBezTo>
                    <a:pt x="1858" y="446"/>
                    <a:pt x="2461" y="463"/>
                    <a:pt x="3063" y="463"/>
                  </a:cubicBezTo>
                  <a:cubicBezTo>
                    <a:pt x="3522" y="463"/>
                    <a:pt x="3980" y="453"/>
                    <a:pt x="4439" y="420"/>
                  </a:cubicBezTo>
                  <a:lnTo>
                    <a:pt x="6580" y="420"/>
                  </a:lnTo>
                  <a:cubicBezTo>
                    <a:pt x="6505" y="116"/>
                    <a:pt x="6306" y="100"/>
                    <a:pt x="6116" y="91"/>
                  </a:cubicBezTo>
                  <a:cubicBezTo>
                    <a:pt x="5426" y="55"/>
                    <a:pt x="4734" y="0"/>
                    <a:pt x="4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4"/>
            <p:cNvSpPr/>
            <p:nvPr/>
          </p:nvSpPr>
          <p:spPr>
            <a:xfrm>
              <a:off x="3530635" y="1172766"/>
              <a:ext cx="147815" cy="137083"/>
            </a:xfrm>
            <a:custGeom>
              <a:avLst/>
              <a:gdLst/>
              <a:ahLst/>
              <a:cxnLst/>
              <a:rect l="l" t="t" r="r" b="b"/>
              <a:pathLst>
                <a:path w="4807" h="4458" extrusionOk="0">
                  <a:moveTo>
                    <a:pt x="4664" y="0"/>
                  </a:moveTo>
                  <a:cubicBezTo>
                    <a:pt x="4639" y="0"/>
                    <a:pt x="4610" y="9"/>
                    <a:pt x="4579" y="29"/>
                  </a:cubicBezTo>
                  <a:cubicBezTo>
                    <a:pt x="4421" y="132"/>
                    <a:pt x="4274" y="255"/>
                    <a:pt x="4136" y="386"/>
                  </a:cubicBezTo>
                  <a:cubicBezTo>
                    <a:pt x="2872" y="1582"/>
                    <a:pt x="1611" y="2782"/>
                    <a:pt x="352" y="3986"/>
                  </a:cubicBezTo>
                  <a:cubicBezTo>
                    <a:pt x="241" y="4093"/>
                    <a:pt x="0" y="4210"/>
                    <a:pt x="167" y="4389"/>
                  </a:cubicBezTo>
                  <a:cubicBezTo>
                    <a:pt x="213" y="4438"/>
                    <a:pt x="257" y="4458"/>
                    <a:pt x="300" y="4458"/>
                  </a:cubicBezTo>
                  <a:cubicBezTo>
                    <a:pt x="412" y="4458"/>
                    <a:pt x="514" y="4326"/>
                    <a:pt x="598" y="4249"/>
                  </a:cubicBezTo>
                  <a:cubicBezTo>
                    <a:pt x="1068" y="3820"/>
                    <a:pt x="1532" y="3383"/>
                    <a:pt x="1992" y="2941"/>
                  </a:cubicBezTo>
                  <a:cubicBezTo>
                    <a:pt x="2862" y="2107"/>
                    <a:pt x="3727" y="1267"/>
                    <a:pt x="4594" y="428"/>
                  </a:cubicBezTo>
                  <a:cubicBezTo>
                    <a:pt x="4677" y="346"/>
                    <a:pt x="4791" y="282"/>
                    <a:pt x="4806" y="146"/>
                  </a:cubicBezTo>
                  <a:cubicBezTo>
                    <a:pt x="4782" y="63"/>
                    <a:pt x="4733" y="0"/>
                    <a:pt x="4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4"/>
            <p:cNvSpPr/>
            <p:nvPr/>
          </p:nvSpPr>
          <p:spPr>
            <a:xfrm>
              <a:off x="3811269" y="740716"/>
              <a:ext cx="33917" cy="186929"/>
            </a:xfrm>
            <a:custGeom>
              <a:avLst/>
              <a:gdLst/>
              <a:ahLst/>
              <a:cxnLst/>
              <a:rect l="l" t="t" r="r" b="b"/>
              <a:pathLst>
                <a:path w="1103" h="6079" extrusionOk="0">
                  <a:moveTo>
                    <a:pt x="846" y="1"/>
                  </a:moveTo>
                  <a:cubicBezTo>
                    <a:pt x="697" y="1"/>
                    <a:pt x="654" y="125"/>
                    <a:pt x="631" y="259"/>
                  </a:cubicBezTo>
                  <a:cubicBezTo>
                    <a:pt x="611" y="376"/>
                    <a:pt x="585" y="492"/>
                    <a:pt x="567" y="610"/>
                  </a:cubicBezTo>
                  <a:cubicBezTo>
                    <a:pt x="388" y="1801"/>
                    <a:pt x="272" y="2999"/>
                    <a:pt x="176" y="4200"/>
                  </a:cubicBezTo>
                  <a:cubicBezTo>
                    <a:pt x="132" y="4741"/>
                    <a:pt x="77" y="5282"/>
                    <a:pt x="19" y="5822"/>
                  </a:cubicBezTo>
                  <a:cubicBezTo>
                    <a:pt x="1" y="5991"/>
                    <a:pt x="33" y="6078"/>
                    <a:pt x="126" y="6078"/>
                  </a:cubicBezTo>
                  <a:cubicBezTo>
                    <a:pt x="172" y="6078"/>
                    <a:pt x="232" y="6057"/>
                    <a:pt x="309" y="6015"/>
                  </a:cubicBezTo>
                  <a:cubicBezTo>
                    <a:pt x="468" y="5582"/>
                    <a:pt x="371" y="5111"/>
                    <a:pt x="518" y="4678"/>
                  </a:cubicBezTo>
                  <a:cubicBezTo>
                    <a:pt x="520" y="4678"/>
                    <a:pt x="521" y="4679"/>
                    <a:pt x="522" y="4679"/>
                  </a:cubicBezTo>
                  <a:cubicBezTo>
                    <a:pt x="560" y="4679"/>
                    <a:pt x="535" y="4134"/>
                    <a:pt x="625" y="3860"/>
                  </a:cubicBezTo>
                  <a:cubicBezTo>
                    <a:pt x="650" y="3453"/>
                    <a:pt x="655" y="3044"/>
                    <a:pt x="701" y="2640"/>
                  </a:cubicBezTo>
                  <a:cubicBezTo>
                    <a:pt x="792" y="1865"/>
                    <a:pt x="904" y="1092"/>
                    <a:pt x="1011" y="318"/>
                  </a:cubicBezTo>
                  <a:cubicBezTo>
                    <a:pt x="1029" y="186"/>
                    <a:pt x="1103" y="31"/>
                    <a:pt x="888" y="4"/>
                  </a:cubicBezTo>
                  <a:cubicBezTo>
                    <a:pt x="873" y="2"/>
                    <a:pt x="859"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4"/>
            <p:cNvSpPr/>
            <p:nvPr/>
          </p:nvSpPr>
          <p:spPr>
            <a:xfrm>
              <a:off x="3492319" y="920086"/>
              <a:ext cx="170017" cy="91327"/>
            </a:xfrm>
            <a:custGeom>
              <a:avLst/>
              <a:gdLst/>
              <a:ahLst/>
              <a:cxnLst/>
              <a:rect l="l" t="t" r="r" b="b"/>
              <a:pathLst>
                <a:path w="5529" h="2970" extrusionOk="0">
                  <a:moveTo>
                    <a:pt x="215" y="0"/>
                  </a:moveTo>
                  <a:cubicBezTo>
                    <a:pt x="126" y="0"/>
                    <a:pt x="89" y="46"/>
                    <a:pt x="53" y="93"/>
                  </a:cubicBezTo>
                  <a:cubicBezTo>
                    <a:pt x="1" y="161"/>
                    <a:pt x="39" y="224"/>
                    <a:pt x="71" y="281"/>
                  </a:cubicBezTo>
                  <a:cubicBezTo>
                    <a:pt x="126" y="378"/>
                    <a:pt x="234" y="407"/>
                    <a:pt x="327" y="451"/>
                  </a:cubicBezTo>
                  <a:cubicBezTo>
                    <a:pt x="1902" y="1192"/>
                    <a:pt x="3428" y="2024"/>
                    <a:pt x="4975" y="2814"/>
                  </a:cubicBezTo>
                  <a:cubicBezTo>
                    <a:pt x="5063" y="2859"/>
                    <a:pt x="5171" y="2969"/>
                    <a:pt x="5271" y="2969"/>
                  </a:cubicBezTo>
                  <a:cubicBezTo>
                    <a:pt x="5322" y="2969"/>
                    <a:pt x="5371" y="2940"/>
                    <a:pt x="5414" y="2860"/>
                  </a:cubicBezTo>
                  <a:cubicBezTo>
                    <a:pt x="5529" y="2645"/>
                    <a:pt x="5277" y="2592"/>
                    <a:pt x="5133" y="2512"/>
                  </a:cubicBezTo>
                  <a:cubicBezTo>
                    <a:pt x="3591" y="1643"/>
                    <a:pt x="2013" y="837"/>
                    <a:pt x="410" y="80"/>
                  </a:cubicBezTo>
                  <a:cubicBezTo>
                    <a:pt x="348" y="51"/>
                    <a:pt x="289" y="16"/>
                    <a:pt x="269" y="5"/>
                  </a:cubicBezTo>
                  <a:cubicBezTo>
                    <a:pt x="249" y="2"/>
                    <a:pt x="231" y="0"/>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4"/>
            <p:cNvSpPr/>
            <p:nvPr/>
          </p:nvSpPr>
          <p:spPr>
            <a:xfrm>
              <a:off x="3935165" y="939059"/>
              <a:ext cx="219924" cy="85116"/>
            </a:xfrm>
            <a:custGeom>
              <a:avLst/>
              <a:gdLst/>
              <a:ahLst/>
              <a:cxnLst/>
              <a:rect l="l" t="t" r="r" b="b"/>
              <a:pathLst>
                <a:path w="7152" h="2768" extrusionOk="0">
                  <a:moveTo>
                    <a:pt x="6886" y="1"/>
                  </a:moveTo>
                  <a:cubicBezTo>
                    <a:pt x="6835" y="1"/>
                    <a:pt x="6780" y="12"/>
                    <a:pt x="6726" y="26"/>
                  </a:cubicBezTo>
                  <a:cubicBezTo>
                    <a:pt x="6625" y="53"/>
                    <a:pt x="6524" y="80"/>
                    <a:pt x="6425" y="114"/>
                  </a:cubicBezTo>
                  <a:cubicBezTo>
                    <a:pt x="6013" y="253"/>
                    <a:pt x="5601" y="395"/>
                    <a:pt x="5190" y="538"/>
                  </a:cubicBezTo>
                  <a:cubicBezTo>
                    <a:pt x="4107" y="915"/>
                    <a:pt x="3011" y="1255"/>
                    <a:pt x="1966" y="1730"/>
                  </a:cubicBezTo>
                  <a:cubicBezTo>
                    <a:pt x="1958" y="1729"/>
                    <a:pt x="1950" y="1729"/>
                    <a:pt x="1943" y="1729"/>
                  </a:cubicBezTo>
                  <a:cubicBezTo>
                    <a:pt x="1863" y="1729"/>
                    <a:pt x="1794" y="1755"/>
                    <a:pt x="1744" y="1823"/>
                  </a:cubicBezTo>
                  <a:cubicBezTo>
                    <a:pt x="1733" y="1819"/>
                    <a:pt x="1723" y="1817"/>
                    <a:pt x="1713" y="1817"/>
                  </a:cubicBezTo>
                  <a:cubicBezTo>
                    <a:pt x="1690" y="1817"/>
                    <a:pt x="1671" y="1827"/>
                    <a:pt x="1655" y="1847"/>
                  </a:cubicBezTo>
                  <a:cubicBezTo>
                    <a:pt x="1644" y="1845"/>
                    <a:pt x="1633" y="1844"/>
                    <a:pt x="1623" y="1844"/>
                  </a:cubicBezTo>
                  <a:cubicBezTo>
                    <a:pt x="1573" y="1844"/>
                    <a:pt x="1535" y="1870"/>
                    <a:pt x="1510" y="1919"/>
                  </a:cubicBezTo>
                  <a:cubicBezTo>
                    <a:pt x="1500" y="1912"/>
                    <a:pt x="1490" y="1909"/>
                    <a:pt x="1481" y="1909"/>
                  </a:cubicBezTo>
                  <a:cubicBezTo>
                    <a:pt x="1467" y="1909"/>
                    <a:pt x="1455" y="1918"/>
                    <a:pt x="1445" y="1935"/>
                  </a:cubicBezTo>
                  <a:cubicBezTo>
                    <a:pt x="1432" y="1933"/>
                    <a:pt x="1419" y="1932"/>
                    <a:pt x="1407" y="1932"/>
                  </a:cubicBezTo>
                  <a:cubicBezTo>
                    <a:pt x="1334" y="1932"/>
                    <a:pt x="1277" y="1968"/>
                    <a:pt x="1233" y="2030"/>
                  </a:cubicBezTo>
                  <a:lnTo>
                    <a:pt x="1230" y="2031"/>
                  </a:lnTo>
                  <a:cubicBezTo>
                    <a:pt x="1162" y="2035"/>
                    <a:pt x="1096" y="2041"/>
                    <a:pt x="1029" y="2045"/>
                  </a:cubicBezTo>
                  <a:cubicBezTo>
                    <a:pt x="1022" y="2061"/>
                    <a:pt x="1016" y="2078"/>
                    <a:pt x="1010" y="2094"/>
                  </a:cubicBezTo>
                  <a:cubicBezTo>
                    <a:pt x="988" y="2095"/>
                    <a:pt x="967" y="2095"/>
                    <a:pt x="946" y="2098"/>
                  </a:cubicBezTo>
                  <a:cubicBezTo>
                    <a:pt x="907" y="2110"/>
                    <a:pt x="870" y="2123"/>
                    <a:pt x="835" y="2141"/>
                  </a:cubicBezTo>
                  <a:cubicBezTo>
                    <a:pt x="802" y="2160"/>
                    <a:pt x="769" y="2180"/>
                    <a:pt x="737" y="2202"/>
                  </a:cubicBezTo>
                  <a:cubicBezTo>
                    <a:pt x="688" y="2227"/>
                    <a:pt x="635" y="2245"/>
                    <a:pt x="581" y="2263"/>
                  </a:cubicBezTo>
                  <a:cubicBezTo>
                    <a:pt x="546" y="2274"/>
                    <a:pt x="512" y="2289"/>
                    <a:pt x="480" y="2310"/>
                  </a:cubicBezTo>
                  <a:cubicBezTo>
                    <a:pt x="471" y="2328"/>
                    <a:pt x="459" y="2341"/>
                    <a:pt x="446" y="2352"/>
                  </a:cubicBezTo>
                  <a:cubicBezTo>
                    <a:pt x="429" y="2350"/>
                    <a:pt x="414" y="2348"/>
                    <a:pt x="398" y="2344"/>
                  </a:cubicBezTo>
                  <a:cubicBezTo>
                    <a:pt x="368" y="2380"/>
                    <a:pt x="339" y="2415"/>
                    <a:pt x="310" y="2450"/>
                  </a:cubicBezTo>
                  <a:lnTo>
                    <a:pt x="294" y="2459"/>
                  </a:lnTo>
                  <a:cubicBezTo>
                    <a:pt x="170" y="2468"/>
                    <a:pt x="1" y="2493"/>
                    <a:pt x="11" y="2620"/>
                  </a:cubicBezTo>
                  <a:cubicBezTo>
                    <a:pt x="21" y="2734"/>
                    <a:pt x="102" y="2768"/>
                    <a:pt x="193" y="2768"/>
                  </a:cubicBezTo>
                  <a:cubicBezTo>
                    <a:pt x="245" y="2768"/>
                    <a:pt x="300" y="2756"/>
                    <a:pt x="346" y="2744"/>
                  </a:cubicBezTo>
                  <a:cubicBezTo>
                    <a:pt x="661" y="2654"/>
                    <a:pt x="970" y="2543"/>
                    <a:pt x="1242" y="2353"/>
                  </a:cubicBezTo>
                  <a:lnTo>
                    <a:pt x="1243" y="2353"/>
                  </a:lnTo>
                  <a:cubicBezTo>
                    <a:pt x="1252" y="2354"/>
                    <a:pt x="1260" y="2354"/>
                    <a:pt x="1268" y="2354"/>
                  </a:cubicBezTo>
                  <a:cubicBezTo>
                    <a:pt x="1351" y="2354"/>
                    <a:pt x="1417" y="2322"/>
                    <a:pt x="1467" y="2253"/>
                  </a:cubicBezTo>
                  <a:lnTo>
                    <a:pt x="1513" y="2257"/>
                  </a:lnTo>
                  <a:lnTo>
                    <a:pt x="1553" y="2233"/>
                  </a:lnTo>
                  <a:cubicBezTo>
                    <a:pt x="1569" y="2235"/>
                    <a:pt x="1584" y="2237"/>
                    <a:pt x="1599" y="2237"/>
                  </a:cubicBezTo>
                  <a:cubicBezTo>
                    <a:pt x="1667" y="2237"/>
                    <a:pt x="1722" y="2207"/>
                    <a:pt x="1763" y="2146"/>
                  </a:cubicBezTo>
                  <a:lnTo>
                    <a:pt x="1767" y="2145"/>
                  </a:lnTo>
                  <a:cubicBezTo>
                    <a:pt x="1779" y="2146"/>
                    <a:pt x="1791" y="2146"/>
                    <a:pt x="1803" y="2146"/>
                  </a:cubicBezTo>
                  <a:cubicBezTo>
                    <a:pt x="1884" y="2146"/>
                    <a:pt x="1956" y="2125"/>
                    <a:pt x="2007" y="2053"/>
                  </a:cubicBezTo>
                  <a:lnTo>
                    <a:pt x="2048" y="2057"/>
                  </a:lnTo>
                  <a:lnTo>
                    <a:pt x="2078" y="2029"/>
                  </a:lnTo>
                  <a:cubicBezTo>
                    <a:pt x="2089" y="2031"/>
                    <a:pt x="2100" y="2031"/>
                    <a:pt x="2110" y="2031"/>
                  </a:cubicBezTo>
                  <a:cubicBezTo>
                    <a:pt x="2182" y="2031"/>
                    <a:pt x="2239" y="1997"/>
                    <a:pt x="2285" y="1939"/>
                  </a:cubicBezTo>
                  <a:lnTo>
                    <a:pt x="2293" y="1936"/>
                  </a:lnTo>
                  <a:cubicBezTo>
                    <a:pt x="2309" y="1938"/>
                    <a:pt x="2324" y="1938"/>
                    <a:pt x="2339" y="1938"/>
                  </a:cubicBezTo>
                  <a:cubicBezTo>
                    <a:pt x="2417" y="1938"/>
                    <a:pt x="2487" y="1918"/>
                    <a:pt x="2540" y="1850"/>
                  </a:cubicBezTo>
                  <a:cubicBezTo>
                    <a:pt x="3082" y="1660"/>
                    <a:pt x="3622" y="1466"/>
                    <a:pt x="4165" y="1282"/>
                  </a:cubicBezTo>
                  <a:cubicBezTo>
                    <a:pt x="5055" y="979"/>
                    <a:pt x="5949" y="686"/>
                    <a:pt x="6838" y="380"/>
                  </a:cubicBezTo>
                  <a:cubicBezTo>
                    <a:pt x="6949" y="342"/>
                    <a:pt x="7152" y="341"/>
                    <a:pt x="7081" y="138"/>
                  </a:cubicBezTo>
                  <a:cubicBezTo>
                    <a:pt x="7044" y="33"/>
                    <a:pt x="6970" y="1"/>
                    <a:pt x="68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4"/>
            <p:cNvSpPr/>
            <p:nvPr/>
          </p:nvSpPr>
          <p:spPr>
            <a:xfrm>
              <a:off x="3925847" y="1141000"/>
              <a:ext cx="167957" cy="90928"/>
            </a:xfrm>
            <a:custGeom>
              <a:avLst/>
              <a:gdLst/>
              <a:ahLst/>
              <a:cxnLst/>
              <a:rect l="l" t="t" r="r" b="b"/>
              <a:pathLst>
                <a:path w="5462" h="2957" extrusionOk="0">
                  <a:moveTo>
                    <a:pt x="174" y="0"/>
                  </a:moveTo>
                  <a:cubicBezTo>
                    <a:pt x="110" y="0"/>
                    <a:pt x="72" y="16"/>
                    <a:pt x="49" y="60"/>
                  </a:cubicBezTo>
                  <a:cubicBezTo>
                    <a:pt x="14" y="123"/>
                    <a:pt x="0" y="183"/>
                    <a:pt x="41" y="251"/>
                  </a:cubicBezTo>
                  <a:cubicBezTo>
                    <a:pt x="107" y="365"/>
                    <a:pt x="235" y="391"/>
                    <a:pt x="339" y="449"/>
                  </a:cubicBezTo>
                  <a:cubicBezTo>
                    <a:pt x="1720" y="1215"/>
                    <a:pt x="3112" y="1963"/>
                    <a:pt x="4549" y="2628"/>
                  </a:cubicBezTo>
                  <a:cubicBezTo>
                    <a:pt x="4754" y="2723"/>
                    <a:pt x="4953" y="2831"/>
                    <a:pt x="5156" y="2931"/>
                  </a:cubicBezTo>
                  <a:cubicBezTo>
                    <a:pt x="5189" y="2948"/>
                    <a:pt x="5222" y="2957"/>
                    <a:pt x="5253" y="2957"/>
                  </a:cubicBezTo>
                  <a:cubicBezTo>
                    <a:pt x="5303" y="2957"/>
                    <a:pt x="5349" y="2934"/>
                    <a:pt x="5386" y="2884"/>
                  </a:cubicBezTo>
                  <a:cubicBezTo>
                    <a:pt x="5461" y="2782"/>
                    <a:pt x="5433" y="2684"/>
                    <a:pt x="5338" y="2618"/>
                  </a:cubicBezTo>
                  <a:cubicBezTo>
                    <a:pt x="5239" y="2550"/>
                    <a:pt x="5129" y="2496"/>
                    <a:pt x="5019" y="2444"/>
                  </a:cubicBezTo>
                  <a:cubicBezTo>
                    <a:pt x="4395" y="2137"/>
                    <a:pt x="3764" y="1842"/>
                    <a:pt x="3144" y="1525"/>
                  </a:cubicBezTo>
                  <a:cubicBezTo>
                    <a:pt x="2247" y="1065"/>
                    <a:pt x="1358" y="590"/>
                    <a:pt x="466" y="124"/>
                  </a:cubicBezTo>
                  <a:cubicBezTo>
                    <a:pt x="374" y="75"/>
                    <a:pt x="278" y="33"/>
                    <a:pt x="213" y="2"/>
                  </a:cubicBezTo>
                  <a:cubicBezTo>
                    <a:pt x="199" y="1"/>
                    <a:pt x="186"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4"/>
            <p:cNvSpPr/>
            <p:nvPr/>
          </p:nvSpPr>
          <p:spPr>
            <a:xfrm>
              <a:off x="3742817" y="1224397"/>
              <a:ext cx="31642" cy="186652"/>
            </a:xfrm>
            <a:custGeom>
              <a:avLst/>
              <a:gdLst/>
              <a:ahLst/>
              <a:cxnLst/>
              <a:rect l="l" t="t" r="r" b="b"/>
              <a:pathLst>
                <a:path w="1029" h="6070" extrusionOk="0">
                  <a:moveTo>
                    <a:pt x="913" y="1"/>
                  </a:moveTo>
                  <a:cubicBezTo>
                    <a:pt x="878" y="1"/>
                    <a:pt x="832" y="11"/>
                    <a:pt x="772" y="35"/>
                  </a:cubicBezTo>
                  <a:cubicBezTo>
                    <a:pt x="628" y="254"/>
                    <a:pt x="718" y="537"/>
                    <a:pt x="570" y="756"/>
                  </a:cubicBezTo>
                  <a:cubicBezTo>
                    <a:pt x="559" y="1069"/>
                    <a:pt x="598" y="1387"/>
                    <a:pt x="468" y="1687"/>
                  </a:cubicBezTo>
                  <a:cubicBezTo>
                    <a:pt x="384" y="2719"/>
                    <a:pt x="364" y="3755"/>
                    <a:pt x="159" y="4776"/>
                  </a:cubicBezTo>
                  <a:cubicBezTo>
                    <a:pt x="88" y="5125"/>
                    <a:pt x="62" y="5483"/>
                    <a:pt x="19" y="5836"/>
                  </a:cubicBezTo>
                  <a:cubicBezTo>
                    <a:pt x="6" y="5938"/>
                    <a:pt x="0" y="6049"/>
                    <a:pt x="146" y="6067"/>
                  </a:cubicBezTo>
                  <a:cubicBezTo>
                    <a:pt x="159" y="6069"/>
                    <a:pt x="171" y="6070"/>
                    <a:pt x="183" y="6070"/>
                  </a:cubicBezTo>
                  <a:cubicBezTo>
                    <a:pt x="282" y="6070"/>
                    <a:pt x="350" y="6013"/>
                    <a:pt x="379" y="5912"/>
                  </a:cubicBezTo>
                  <a:cubicBezTo>
                    <a:pt x="407" y="5814"/>
                    <a:pt x="433" y="5715"/>
                    <a:pt x="447" y="5615"/>
                  </a:cubicBezTo>
                  <a:cubicBezTo>
                    <a:pt x="504" y="5230"/>
                    <a:pt x="546" y="4843"/>
                    <a:pt x="609" y="4458"/>
                  </a:cubicBezTo>
                  <a:cubicBezTo>
                    <a:pt x="753" y="3586"/>
                    <a:pt x="764" y="2701"/>
                    <a:pt x="866" y="1826"/>
                  </a:cubicBezTo>
                  <a:cubicBezTo>
                    <a:pt x="926" y="1303"/>
                    <a:pt x="959" y="779"/>
                    <a:pt x="1013" y="256"/>
                  </a:cubicBezTo>
                  <a:cubicBezTo>
                    <a:pt x="1029" y="110"/>
                    <a:pt x="1025" y="1"/>
                    <a:pt x="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4"/>
            <p:cNvSpPr/>
            <p:nvPr/>
          </p:nvSpPr>
          <p:spPr>
            <a:xfrm>
              <a:off x="3875170" y="1196967"/>
              <a:ext cx="121924" cy="151997"/>
            </a:xfrm>
            <a:custGeom>
              <a:avLst/>
              <a:gdLst/>
              <a:ahLst/>
              <a:cxnLst/>
              <a:rect l="l" t="t" r="r" b="b"/>
              <a:pathLst>
                <a:path w="3965" h="4943" extrusionOk="0">
                  <a:moveTo>
                    <a:pt x="215" y="1"/>
                  </a:moveTo>
                  <a:cubicBezTo>
                    <a:pt x="176" y="1"/>
                    <a:pt x="135" y="16"/>
                    <a:pt x="94" y="44"/>
                  </a:cubicBezTo>
                  <a:cubicBezTo>
                    <a:pt x="1" y="107"/>
                    <a:pt x="35" y="193"/>
                    <a:pt x="94" y="259"/>
                  </a:cubicBezTo>
                  <a:cubicBezTo>
                    <a:pt x="173" y="345"/>
                    <a:pt x="265" y="421"/>
                    <a:pt x="351" y="502"/>
                  </a:cubicBezTo>
                  <a:lnTo>
                    <a:pt x="354" y="508"/>
                  </a:lnTo>
                  <a:cubicBezTo>
                    <a:pt x="351" y="573"/>
                    <a:pt x="389" y="603"/>
                    <a:pt x="450" y="612"/>
                  </a:cubicBezTo>
                  <a:lnTo>
                    <a:pt x="452" y="615"/>
                  </a:lnTo>
                  <a:cubicBezTo>
                    <a:pt x="457" y="675"/>
                    <a:pt x="487" y="714"/>
                    <a:pt x="552" y="723"/>
                  </a:cubicBezTo>
                  <a:cubicBezTo>
                    <a:pt x="567" y="753"/>
                    <a:pt x="578" y="787"/>
                    <a:pt x="597" y="814"/>
                  </a:cubicBezTo>
                  <a:cubicBezTo>
                    <a:pt x="1591" y="2105"/>
                    <a:pt x="2593" y="3391"/>
                    <a:pt x="3490" y="4749"/>
                  </a:cubicBezTo>
                  <a:cubicBezTo>
                    <a:pt x="3527" y="4804"/>
                    <a:pt x="3573" y="4861"/>
                    <a:pt x="3628" y="4898"/>
                  </a:cubicBezTo>
                  <a:cubicBezTo>
                    <a:pt x="3669" y="4926"/>
                    <a:pt x="3715" y="4943"/>
                    <a:pt x="3763" y="4943"/>
                  </a:cubicBezTo>
                  <a:cubicBezTo>
                    <a:pt x="3800" y="4943"/>
                    <a:pt x="3837" y="4932"/>
                    <a:pt x="3872" y="4909"/>
                  </a:cubicBezTo>
                  <a:cubicBezTo>
                    <a:pt x="3964" y="4846"/>
                    <a:pt x="3936" y="4756"/>
                    <a:pt x="3893" y="4682"/>
                  </a:cubicBezTo>
                  <a:cubicBezTo>
                    <a:pt x="3825" y="4564"/>
                    <a:pt x="3743" y="4453"/>
                    <a:pt x="3669" y="4339"/>
                  </a:cubicBezTo>
                  <a:cubicBezTo>
                    <a:pt x="2872" y="3119"/>
                    <a:pt x="1956" y="1982"/>
                    <a:pt x="1085" y="814"/>
                  </a:cubicBezTo>
                  <a:cubicBezTo>
                    <a:pt x="1050" y="783"/>
                    <a:pt x="1019" y="748"/>
                    <a:pt x="994" y="707"/>
                  </a:cubicBezTo>
                  <a:lnTo>
                    <a:pt x="987" y="698"/>
                  </a:lnTo>
                  <a:cubicBezTo>
                    <a:pt x="898" y="639"/>
                    <a:pt x="891" y="526"/>
                    <a:pt x="815" y="460"/>
                  </a:cubicBezTo>
                  <a:cubicBezTo>
                    <a:pt x="785" y="432"/>
                    <a:pt x="753" y="407"/>
                    <a:pt x="717" y="387"/>
                  </a:cubicBezTo>
                  <a:cubicBezTo>
                    <a:pt x="700" y="379"/>
                    <a:pt x="681" y="371"/>
                    <a:pt x="662" y="363"/>
                  </a:cubicBezTo>
                  <a:cubicBezTo>
                    <a:pt x="662" y="363"/>
                    <a:pt x="662" y="362"/>
                    <a:pt x="661" y="362"/>
                  </a:cubicBezTo>
                  <a:cubicBezTo>
                    <a:pt x="661" y="343"/>
                    <a:pt x="661" y="324"/>
                    <a:pt x="661" y="306"/>
                  </a:cubicBezTo>
                  <a:cubicBezTo>
                    <a:pt x="639" y="296"/>
                    <a:pt x="616" y="291"/>
                    <a:pt x="593" y="291"/>
                  </a:cubicBezTo>
                  <a:cubicBezTo>
                    <a:pt x="585" y="291"/>
                    <a:pt x="577" y="291"/>
                    <a:pt x="569" y="292"/>
                  </a:cubicBezTo>
                  <a:cubicBezTo>
                    <a:pt x="566" y="230"/>
                    <a:pt x="535" y="192"/>
                    <a:pt x="469" y="186"/>
                  </a:cubicBezTo>
                  <a:cubicBezTo>
                    <a:pt x="460" y="123"/>
                    <a:pt x="422" y="96"/>
                    <a:pt x="360" y="96"/>
                  </a:cubicBezTo>
                  <a:cubicBezTo>
                    <a:pt x="358" y="96"/>
                    <a:pt x="356" y="96"/>
                    <a:pt x="354" y="96"/>
                  </a:cubicBezTo>
                  <a:lnTo>
                    <a:pt x="351" y="94"/>
                  </a:lnTo>
                  <a:cubicBezTo>
                    <a:pt x="314" y="28"/>
                    <a:pt x="266"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4"/>
            <p:cNvSpPr/>
            <p:nvPr/>
          </p:nvSpPr>
          <p:spPr>
            <a:xfrm>
              <a:off x="3585741" y="802741"/>
              <a:ext cx="125429" cy="152520"/>
            </a:xfrm>
            <a:custGeom>
              <a:avLst/>
              <a:gdLst/>
              <a:ahLst/>
              <a:cxnLst/>
              <a:rect l="l" t="t" r="r" b="b"/>
              <a:pathLst>
                <a:path w="4079" h="4960" extrusionOk="0">
                  <a:moveTo>
                    <a:pt x="328" y="0"/>
                  </a:moveTo>
                  <a:cubicBezTo>
                    <a:pt x="294" y="0"/>
                    <a:pt x="257" y="10"/>
                    <a:pt x="217" y="34"/>
                  </a:cubicBezTo>
                  <a:cubicBezTo>
                    <a:pt x="0" y="162"/>
                    <a:pt x="199" y="308"/>
                    <a:pt x="270" y="413"/>
                  </a:cubicBezTo>
                  <a:cubicBezTo>
                    <a:pt x="1196" y="1798"/>
                    <a:pt x="2179" y="3144"/>
                    <a:pt x="3262" y="4418"/>
                  </a:cubicBezTo>
                  <a:cubicBezTo>
                    <a:pt x="3257" y="4481"/>
                    <a:pt x="3285" y="4518"/>
                    <a:pt x="3352" y="4523"/>
                  </a:cubicBezTo>
                  <a:lnTo>
                    <a:pt x="3354" y="4526"/>
                  </a:lnTo>
                  <a:cubicBezTo>
                    <a:pt x="3354" y="4592"/>
                    <a:pt x="3391" y="4622"/>
                    <a:pt x="3455" y="4627"/>
                  </a:cubicBezTo>
                  <a:lnTo>
                    <a:pt x="3457" y="4630"/>
                  </a:lnTo>
                  <a:cubicBezTo>
                    <a:pt x="3459" y="4692"/>
                    <a:pt x="3488" y="4730"/>
                    <a:pt x="3555" y="4736"/>
                  </a:cubicBezTo>
                  <a:lnTo>
                    <a:pt x="3556" y="4737"/>
                  </a:lnTo>
                  <a:cubicBezTo>
                    <a:pt x="3560" y="4801"/>
                    <a:pt x="3594" y="4833"/>
                    <a:pt x="3658" y="4833"/>
                  </a:cubicBezTo>
                  <a:cubicBezTo>
                    <a:pt x="3660" y="4833"/>
                    <a:pt x="3662" y="4833"/>
                    <a:pt x="3664" y="4833"/>
                  </a:cubicBezTo>
                  <a:lnTo>
                    <a:pt x="3668" y="4835"/>
                  </a:lnTo>
                  <a:cubicBezTo>
                    <a:pt x="3712" y="4924"/>
                    <a:pt x="3774" y="4960"/>
                    <a:pt x="3842" y="4960"/>
                  </a:cubicBezTo>
                  <a:cubicBezTo>
                    <a:pt x="3890" y="4960"/>
                    <a:pt x="3941" y="4942"/>
                    <a:pt x="3992" y="4912"/>
                  </a:cubicBezTo>
                  <a:cubicBezTo>
                    <a:pt x="4079" y="4864"/>
                    <a:pt x="4074" y="4789"/>
                    <a:pt x="3980" y="4735"/>
                  </a:cubicBezTo>
                  <a:lnTo>
                    <a:pt x="3978" y="4733"/>
                  </a:lnTo>
                  <a:cubicBezTo>
                    <a:pt x="3983" y="4666"/>
                    <a:pt x="3949" y="4632"/>
                    <a:pt x="3883" y="4624"/>
                  </a:cubicBezTo>
                  <a:lnTo>
                    <a:pt x="3881" y="4622"/>
                  </a:lnTo>
                  <a:cubicBezTo>
                    <a:pt x="3880" y="4559"/>
                    <a:pt x="3844" y="4527"/>
                    <a:pt x="3782" y="4518"/>
                  </a:cubicBezTo>
                  <a:lnTo>
                    <a:pt x="3781" y="4516"/>
                  </a:lnTo>
                  <a:cubicBezTo>
                    <a:pt x="3770" y="4371"/>
                    <a:pt x="3675" y="4294"/>
                    <a:pt x="3550" y="4241"/>
                  </a:cubicBezTo>
                  <a:cubicBezTo>
                    <a:pt x="3183" y="3765"/>
                    <a:pt x="2811" y="3292"/>
                    <a:pt x="2447" y="2813"/>
                  </a:cubicBezTo>
                  <a:cubicBezTo>
                    <a:pt x="1805" y="1964"/>
                    <a:pt x="1184" y="1099"/>
                    <a:pt x="590" y="217"/>
                  </a:cubicBezTo>
                  <a:cubicBezTo>
                    <a:pt x="522" y="115"/>
                    <a:pt x="441"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4"/>
            <p:cNvSpPr/>
            <p:nvPr/>
          </p:nvSpPr>
          <p:spPr>
            <a:xfrm>
              <a:off x="3668553" y="719867"/>
              <a:ext cx="92711" cy="215681"/>
            </a:xfrm>
            <a:custGeom>
              <a:avLst/>
              <a:gdLst/>
              <a:ahLst/>
              <a:cxnLst/>
              <a:rect l="l" t="t" r="r" b="b"/>
              <a:pathLst>
                <a:path w="3015" h="7014" extrusionOk="0">
                  <a:moveTo>
                    <a:pt x="1079" y="0"/>
                  </a:moveTo>
                  <a:cubicBezTo>
                    <a:pt x="1055" y="0"/>
                    <a:pt x="1027" y="5"/>
                    <a:pt x="995" y="15"/>
                  </a:cubicBezTo>
                  <a:cubicBezTo>
                    <a:pt x="844" y="63"/>
                    <a:pt x="845" y="193"/>
                    <a:pt x="881" y="312"/>
                  </a:cubicBezTo>
                  <a:cubicBezTo>
                    <a:pt x="1167" y="1243"/>
                    <a:pt x="1196" y="2227"/>
                    <a:pt x="1475" y="3159"/>
                  </a:cubicBezTo>
                  <a:cubicBezTo>
                    <a:pt x="1757" y="4104"/>
                    <a:pt x="2052" y="5047"/>
                    <a:pt x="2342" y="5991"/>
                  </a:cubicBezTo>
                  <a:cubicBezTo>
                    <a:pt x="2406" y="6166"/>
                    <a:pt x="2399" y="6367"/>
                    <a:pt x="2444" y="6550"/>
                  </a:cubicBezTo>
                  <a:cubicBezTo>
                    <a:pt x="2386" y="6464"/>
                    <a:pt x="2302" y="6386"/>
                    <a:pt x="2226" y="6305"/>
                  </a:cubicBezTo>
                  <a:cubicBezTo>
                    <a:pt x="2012" y="5824"/>
                    <a:pt x="1793" y="5344"/>
                    <a:pt x="1586" y="4860"/>
                  </a:cubicBezTo>
                  <a:cubicBezTo>
                    <a:pt x="1172" y="3889"/>
                    <a:pt x="726" y="2930"/>
                    <a:pt x="444" y="1911"/>
                  </a:cubicBezTo>
                  <a:cubicBezTo>
                    <a:pt x="412" y="1798"/>
                    <a:pt x="357" y="1703"/>
                    <a:pt x="242" y="1703"/>
                  </a:cubicBezTo>
                  <a:cubicBezTo>
                    <a:pt x="228" y="1703"/>
                    <a:pt x="212" y="1705"/>
                    <a:pt x="195" y="1708"/>
                  </a:cubicBezTo>
                  <a:cubicBezTo>
                    <a:pt x="0" y="1747"/>
                    <a:pt x="35" y="1902"/>
                    <a:pt x="67" y="2035"/>
                  </a:cubicBezTo>
                  <a:cubicBezTo>
                    <a:pt x="96" y="2151"/>
                    <a:pt x="143" y="2261"/>
                    <a:pt x="178" y="2376"/>
                  </a:cubicBezTo>
                  <a:cubicBezTo>
                    <a:pt x="501" y="3419"/>
                    <a:pt x="974" y="4404"/>
                    <a:pt x="1402" y="5406"/>
                  </a:cubicBezTo>
                  <a:cubicBezTo>
                    <a:pt x="1590" y="5844"/>
                    <a:pt x="1784" y="6280"/>
                    <a:pt x="1989" y="6710"/>
                  </a:cubicBezTo>
                  <a:cubicBezTo>
                    <a:pt x="2054" y="6848"/>
                    <a:pt x="2118" y="7013"/>
                    <a:pt x="2296" y="7013"/>
                  </a:cubicBezTo>
                  <a:cubicBezTo>
                    <a:pt x="2328" y="7013"/>
                    <a:pt x="2364" y="7008"/>
                    <a:pt x="2404" y="6996"/>
                  </a:cubicBezTo>
                  <a:cubicBezTo>
                    <a:pt x="2489" y="6893"/>
                    <a:pt x="2517" y="6804"/>
                    <a:pt x="2511" y="6723"/>
                  </a:cubicBezTo>
                  <a:lnTo>
                    <a:pt x="2511" y="6723"/>
                  </a:lnTo>
                  <a:cubicBezTo>
                    <a:pt x="2548" y="6789"/>
                    <a:pt x="2600" y="6851"/>
                    <a:pt x="2675" y="6903"/>
                  </a:cubicBezTo>
                  <a:cubicBezTo>
                    <a:pt x="2721" y="6913"/>
                    <a:pt x="2762" y="6918"/>
                    <a:pt x="2797" y="6918"/>
                  </a:cubicBezTo>
                  <a:cubicBezTo>
                    <a:pt x="2979" y="6918"/>
                    <a:pt x="3015" y="6790"/>
                    <a:pt x="2953" y="6591"/>
                  </a:cubicBezTo>
                  <a:cubicBezTo>
                    <a:pt x="2813" y="6136"/>
                    <a:pt x="2668" y="5681"/>
                    <a:pt x="2518" y="5228"/>
                  </a:cubicBezTo>
                  <a:cubicBezTo>
                    <a:pt x="2081" y="3900"/>
                    <a:pt x="1651" y="2571"/>
                    <a:pt x="1489" y="1175"/>
                  </a:cubicBezTo>
                  <a:cubicBezTo>
                    <a:pt x="1452" y="856"/>
                    <a:pt x="1359" y="542"/>
                    <a:pt x="1280" y="228"/>
                  </a:cubicBezTo>
                  <a:cubicBezTo>
                    <a:pt x="1252" y="115"/>
                    <a:pt x="1205" y="0"/>
                    <a:pt x="1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4"/>
            <p:cNvSpPr/>
            <p:nvPr/>
          </p:nvSpPr>
          <p:spPr>
            <a:xfrm>
              <a:off x="3939747" y="986539"/>
              <a:ext cx="188805" cy="53105"/>
            </a:xfrm>
            <a:custGeom>
              <a:avLst/>
              <a:gdLst/>
              <a:ahLst/>
              <a:cxnLst/>
              <a:rect l="l" t="t" r="r" b="b"/>
              <a:pathLst>
                <a:path w="6140" h="1727" extrusionOk="0">
                  <a:moveTo>
                    <a:pt x="5847" y="1"/>
                  </a:moveTo>
                  <a:cubicBezTo>
                    <a:pt x="5786" y="1"/>
                    <a:pt x="5718" y="14"/>
                    <a:pt x="5646" y="33"/>
                  </a:cubicBezTo>
                  <a:cubicBezTo>
                    <a:pt x="3880" y="497"/>
                    <a:pt x="2111" y="956"/>
                    <a:pt x="344" y="1421"/>
                  </a:cubicBezTo>
                  <a:cubicBezTo>
                    <a:pt x="218" y="1454"/>
                    <a:pt x="80" y="1489"/>
                    <a:pt x="1" y="1677"/>
                  </a:cubicBezTo>
                  <a:cubicBezTo>
                    <a:pt x="106" y="1713"/>
                    <a:pt x="207" y="1727"/>
                    <a:pt x="304" y="1727"/>
                  </a:cubicBezTo>
                  <a:cubicBezTo>
                    <a:pt x="431" y="1727"/>
                    <a:pt x="553" y="1702"/>
                    <a:pt x="673" y="1673"/>
                  </a:cubicBezTo>
                  <a:cubicBezTo>
                    <a:pt x="2141" y="1303"/>
                    <a:pt x="3608" y="930"/>
                    <a:pt x="5074" y="555"/>
                  </a:cubicBezTo>
                  <a:cubicBezTo>
                    <a:pt x="5426" y="466"/>
                    <a:pt x="5774" y="363"/>
                    <a:pt x="6140" y="262"/>
                  </a:cubicBezTo>
                  <a:cubicBezTo>
                    <a:pt x="6082" y="61"/>
                    <a:pt x="5978" y="1"/>
                    <a:pt x="5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4"/>
            <p:cNvSpPr/>
            <p:nvPr/>
          </p:nvSpPr>
          <p:spPr>
            <a:xfrm>
              <a:off x="3939316" y="1107882"/>
              <a:ext cx="187821" cy="52490"/>
            </a:xfrm>
            <a:custGeom>
              <a:avLst/>
              <a:gdLst/>
              <a:ahLst/>
              <a:cxnLst/>
              <a:rect l="l" t="t" r="r" b="b"/>
              <a:pathLst>
                <a:path w="6108" h="1707" extrusionOk="0">
                  <a:moveTo>
                    <a:pt x="504" y="1"/>
                  </a:moveTo>
                  <a:cubicBezTo>
                    <a:pt x="392" y="1"/>
                    <a:pt x="278" y="10"/>
                    <a:pt x="163" y="33"/>
                  </a:cubicBezTo>
                  <a:cubicBezTo>
                    <a:pt x="0" y="290"/>
                    <a:pt x="277" y="248"/>
                    <a:pt x="374" y="327"/>
                  </a:cubicBezTo>
                  <a:cubicBezTo>
                    <a:pt x="381" y="327"/>
                    <a:pt x="389" y="327"/>
                    <a:pt x="396" y="327"/>
                  </a:cubicBezTo>
                  <a:cubicBezTo>
                    <a:pt x="600" y="327"/>
                    <a:pt x="796" y="367"/>
                    <a:pt x="992" y="418"/>
                  </a:cubicBezTo>
                  <a:cubicBezTo>
                    <a:pt x="2527" y="806"/>
                    <a:pt x="4095" y="1068"/>
                    <a:pt x="5583" y="1626"/>
                  </a:cubicBezTo>
                  <a:cubicBezTo>
                    <a:pt x="5662" y="1656"/>
                    <a:pt x="5767" y="1707"/>
                    <a:pt x="5857" y="1707"/>
                  </a:cubicBezTo>
                  <a:cubicBezTo>
                    <a:pt x="5932" y="1707"/>
                    <a:pt x="5996" y="1673"/>
                    <a:pt x="6030" y="1566"/>
                  </a:cubicBezTo>
                  <a:cubicBezTo>
                    <a:pt x="6107" y="1326"/>
                    <a:pt x="5844" y="1330"/>
                    <a:pt x="5695" y="1274"/>
                  </a:cubicBezTo>
                  <a:cubicBezTo>
                    <a:pt x="4403" y="792"/>
                    <a:pt x="3050" y="526"/>
                    <a:pt x="1708" y="220"/>
                  </a:cubicBezTo>
                  <a:cubicBezTo>
                    <a:pt x="1308" y="129"/>
                    <a:pt x="914"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4"/>
            <p:cNvSpPr/>
            <p:nvPr/>
          </p:nvSpPr>
          <p:spPr>
            <a:xfrm>
              <a:off x="3532695" y="791978"/>
              <a:ext cx="160700" cy="176659"/>
            </a:xfrm>
            <a:custGeom>
              <a:avLst/>
              <a:gdLst/>
              <a:ahLst/>
              <a:cxnLst/>
              <a:rect l="l" t="t" r="r" b="b"/>
              <a:pathLst>
                <a:path w="5226" h="5745" extrusionOk="0">
                  <a:moveTo>
                    <a:pt x="4780" y="4963"/>
                  </a:moveTo>
                  <a:lnTo>
                    <a:pt x="4780" y="4963"/>
                  </a:lnTo>
                  <a:cubicBezTo>
                    <a:pt x="4787" y="4977"/>
                    <a:pt x="4794" y="4991"/>
                    <a:pt x="4801" y="5004"/>
                  </a:cubicBezTo>
                  <a:cubicBezTo>
                    <a:pt x="4791" y="4994"/>
                    <a:pt x="4784" y="4980"/>
                    <a:pt x="4780" y="4963"/>
                  </a:cubicBezTo>
                  <a:close/>
                  <a:moveTo>
                    <a:pt x="185" y="1"/>
                  </a:moveTo>
                  <a:cubicBezTo>
                    <a:pt x="159" y="1"/>
                    <a:pt x="131" y="11"/>
                    <a:pt x="101" y="35"/>
                  </a:cubicBezTo>
                  <a:cubicBezTo>
                    <a:pt x="29" y="95"/>
                    <a:pt x="0" y="184"/>
                    <a:pt x="42" y="264"/>
                  </a:cubicBezTo>
                  <a:cubicBezTo>
                    <a:pt x="87" y="352"/>
                    <a:pt x="158" y="428"/>
                    <a:pt x="223" y="507"/>
                  </a:cubicBezTo>
                  <a:cubicBezTo>
                    <a:pt x="507" y="850"/>
                    <a:pt x="787" y="1194"/>
                    <a:pt x="1077" y="1532"/>
                  </a:cubicBezTo>
                  <a:cubicBezTo>
                    <a:pt x="1611" y="2155"/>
                    <a:pt x="2099" y="2818"/>
                    <a:pt x="2733" y="3354"/>
                  </a:cubicBezTo>
                  <a:cubicBezTo>
                    <a:pt x="3099" y="3851"/>
                    <a:pt x="3565" y="4253"/>
                    <a:pt x="4029" y="4657"/>
                  </a:cubicBezTo>
                  <a:lnTo>
                    <a:pt x="4040" y="4670"/>
                  </a:lnTo>
                  <a:cubicBezTo>
                    <a:pt x="4040" y="4729"/>
                    <a:pt x="4071" y="4760"/>
                    <a:pt x="4130" y="4765"/>
                  </a:cubicBezTo>
                  <a:lnTo>
                    <a:pt x="4139" y="4774"/>
                  </a:lnTo>
                  <a:cubicBezTo>
                    <a:pt x="4166" y="4809"/>
                    <a:pt x="4198" y="4839"/>
                    <a:pt x="4235" y="4866"/>
                  </a:cubicBezTo>
                  <a:lnTo>
                    <a:pt x="4247" y="4876"/>
                  </a:lnTo>
                  <a:cubicBezTo>
                    <a:pt x="4253" y="4931"/>
                    <a:pt x="4284" y="4962"/>
                    <a:pt x="4341" y="4968"/>
                  </a:cubicBezTo>
                  <a:lnTo>
                    <a:pt x="4341" y="4967"/>
                  </a:lnTo>
                  <a:lnTo>
                    <a:pt x="4351" y="4978"/>
                  </a:lnTo>
                  <a:cubicBezTo>
                    <a:pt x="4378" y="5014"/>
                    <a:pt x="4409" y="5045"/>
                    <a:pt x="4446" y="5070"/>
                  </a:cubicBezTo>
                  <a:lnTo>
                    <a:pt x="4456" y="5080"/>
                  </a:lnTo>
                  <a:cubicBezTo>
                    <a:pt x="4563" y="5243"/>
                    <a:pt x="4700" y="5379"/>
                    <a:pt x="4862" y="5492"/>
                  </a:cubicBezTo>
                  <a:lnTo>
                    <a:pt x="4864" y="5494"/>
                  </a:lnTo>
                  <a:cubicBezTo>
                    <a:pt x="4869" y="5554"/>
                    <a:pt x="4901" y="5591"/>
                    <a:pt x="4963" y="5601"/>
                  </a:cubicBezTo>
                  <a:cubicBezTo>
                    <a:pt x="4976" y="5690"/>
                    <a:pt x="5042" y="5745"/>
                    <a:pt x="5118" y="5745"/>
                  </a:cubicBezTo>
                  <a:cubicBezTo>
                    <a:pt x="5120" y="5745"/>
                    <a:pt x="5122" y="5745"/>
                    <a:pt x="5124" y="5745"/>
                  </a:cubicBezTo>
                  <a:cubicBezTo>
                    <a:pt x="5183" y="5741"/>
                    <a:pt x="5215" y="5667"/>
                    <a:pt x="5193" y="5598"/>
                  </a:cubicBezTo>
                  <a:cubicBezTo>
                    <a:pt x="5203" y="5587"/>
                    <a:pt x="5226" y="5573"/>
                    <a:pt x="5224" y="5566"/>
                  </a:cubicBezTo>
                  <a:cubicBezTo>
                    <a:pt x="5216" y="5539"/>
                    <a:pt x="5201" y="5514"/>
                    <a:pt x="5188" y="5489"/>
                  </a:cubicBezTo>
                  <a:cubicBezTo>
                    <a:pt x="5188" y="5339"/>
                    <a:pt x="5097" y="5250"/>
                    <a:pt x="4978" y="5179"/>
                  </a:cubicBezTo>
                  <a:cubicBezTo>
                    <a:pt x="4983" y="5144"/>
                    <a:pt x="4973" y="5115"/>
                    <a:pt x="4945" y="5092"/>
                  </a:cubicBezTo>
                  <a:cubicBezTo>
                    <a:pt x="4945" y="5035"/>
                    <a:pt x="4914" y="5004"/>
                    <a:pt x="4857" y="4997"/>
                  </a:cubicBezTo>
                  <a:cubicBezTo>
                    <a:pt x="4842" y="4972"/>
                    <a:pt x="4820" y="4959"/>
                    <a:pt x="4792" y="4959"/>
                  </a:cubicBezTo>
                  <a:cubicBezTo>
                    <a:pt x="4788" y="4959"/>
                    <a:pt x="4784" y="4959"/>
                    <a:pt x="4780" y="4960"/>
                  </a:cubicBezTo>
                  <a:cubicBezTo>
                    <a:pt x="4768" y="4902"/>
                    <a:pt x="4733" y="4868"/>
                    <a:pt x="4672" y="4860"/>
                  </a:cubicBezTo>
                  <a:cubicBezTo>
                    <a:pt x="4661" y="4801"/>
                    <a:pt x="4624" y="4770"/>
                    <a:pt x="4564" y="4761"/>
                  </a:cubicBezTo>
                  <a:cubicBezTo>
                    <a:pt x="4556" y="4703"/>
                    <a:pt x="4522" y="4667"/>
                    <a:pt x="4463" y="4655"/>
                  </a:cubicBezTo>
                  <a:cubicBezTo>
                    <a:pt x="4453" y="4595"/>
                    <a:pt x="4418" y="4561"/>
                    <a:pt x="4357" y="4552"/>
                  </a:cubicBezTo>
                  <a:cubicBezTo>
                    <a:pt x="4347" y="4494"/>
                    <a:pt x="4310" y="4462"/>
                    <a:pt x="4250" y="4453"/>
                  </a:cubicBezTo>
                  <a:cubicBezTo>
                    <a:pt x="4242" y="4396"/>
                    <a:pt x="4211" y="4358"/>
                    <a:pt x="4153" y="4344"/>
                  </a:cubicBezTo>
                  <a:cubicBezTo>
                    <a:pt x="4125" y="4236"/>
                    <a:pt x="4053" y="4169"/>
                    <a:pt x="3949" y="4131"/>
                  </a:cubicBezTo>
                  <a:cubicBezTo>
                    <a:pt x="3886" y="3986"/>
                    <a:pt x="3773" y="3892"/>
                    <a:pt x="3628" y="3830"/>
                  </a:cubicBezTo>
                  <a:cubicBezTo>
                    <a:pt x="3599" y="3723"/>
                    <a:pt x="3528" y="3655"/>
                    <a:pt x="3420" y="3622"/>
                  </a:cubicBezTo>
                  <a:cubicBezTo>
                    <a:pt x="3318" y="3423"/>
                    <a:pt x="3139" y="3291"/>
                    <a:pt x="2971" y="3152"/>
                  </a:cubicBezTo>
                  <a:cubicBezTo>
                    <a:pt x="2188" y="2267"/>
                    <a:pt x="1405" y="1382"/>
                    <a:pt x="680" y="452"/>
                  </a:cubicBezTo>
                  <a:cubicBezTo>
                    <a:pt x="574" y="318"/>
                    <a:pt x="448" y="199"/>
                    <a:pt x="324" y="80"/>
                  </a:cubicBezTo>
                  <a:cubicBezTo>
                    <a:pt x="285" y="42"/>
                    <a:pt x="238"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4"/>
            <p:cNvSpPr/>
            <p:nvPr/>
          </p:nvSpPr>
          <p:spPr>
            <a:xfrm>
              <a:off x="3671321" y="1217017"/>
              <a:ext cx="74107" cy="165312"/>
            </a:xfrm>
            <a:custGeom>
              <a:avLst/>
              <a:gdLst/>
              <a:ahLst/>
              <a:cxnLst/>
              <a:rect l="l" t="t" r="r" b="b"/>
              <a:pathLst>
                <a:path w="2410" h="5376" extrusionOk="0">
                  <a:moveTo>
                    <a:pt x="2231" y="0"/>
                  </a:moveTo>
                  <a:cubicBezTo>
                    <a:pt x="2149" y="0"/>
                    <a:pt x="2073" y="67"/>
                    <a:pt x="2035" y="148"/>
                  </a:cubicBezTo>
                  <a:cubicBezTo>
                    <a:pt x="1948" y="333"/>
                    <a:pt x="1861" y="520"/>
                    <a:pt x="1798" y="713"/>
                  </a:cubicBezTo>
                  <a:cubicBezTo>
                    <a:pt x="1341" y="2128"/>
                    <a:pt x="744" y="3488"/>
                    <a:pt x="147" y="4849"/>
                  </a:cubicBezTo>
                  <a:cubicBezTo>
                    <a:pt x="92" y="4973"/>
                    <a:pt x="45" y="5103"/>
                    <a:pt x="16" y="5234"/>
                  </a:cubicBezTo>
                  <a:cubicBezTo>
                    <a:pt x="0" y="5299"/>
                    <a:pt x="42" y="5365"/>
                    <a:pt x="149" y="5375"/>
                  </a:cubicBezTo>
                  <a:cubicBezTo>
                    <a:pt x="155" y="5375"/>
                    <a:pt x="162" y="5375"/>
                    <a:pt x="168" y="5375"/>
                  </a:cubicBezTo>
                  <a:cubicBezTo>
                    <a:pt x="346" y="5375"/>
                    <a:pt x="373" y="5207"/>
                    <a:pt x="438" y="5081"/>
                  </a:cubicBezTo>
                  <a:cubicBezTo>
                    <a:pt x="855" y="4274"/>
                    <a:pt x="1121" y="3406"/>
                    <a:pt x="1503" y="2586"/>
                  </a:cubicBezTo>
                  <a:cubicBezTo>
                    <a:pt x="1851" y="1840"/>
                    <a:pt x="2036" y="1039"/>
                    <a:pt x="2326" y="274"/>
                  </a:cubicBezTo>
                  <a:cubicBezTo>
                    <a:pt x="2361" y="181"/>
                    <a:pt x="2410" y="57"/>
                    <a:pt x="2287" y="11"/>
                  </a:cubicBezTo>
                  <a:cubicBezTo>
                    <a:pt x="2268" y="4"/>
                    <a:pt x="2250" y="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4"/>
            <p:cNvSpPr/>
            <p:nvPr/>
          </p:nvSpPr>
          <p:spPr>
            <a:xfrm>
              <a:off x="3823539" y="1218769"/>
              <a:ext cx="67558" cy="213313"/>
            </a:xfrm>
            <a:custGeom>
              <a:avLst/>
              <a:gdLst/>
              <a:ahLst/>
              <a:cxnLst/>
              <a:rect l="l" t="t" r="r" b="b"/>
              <a:pathLst>
                <a:path w="2197" h="6937" extrusionOk="0">
                  <a:moveTo>
                    <a:pt x="229" y="1"/>
                  </a:moveTo>
                  <a:cubicBezTo>
                    <a:pt x="164" y="1"/>
                    <a:pt x="100" y="67"/>
                    <a:pt x="36" y="107"/>
                  </a:cubicBezTo>
                  <a:cubicBezTo>
                    <a:pt x="28" y="107"/>
                    <a:pt x="18" y="118"/>
                    <a:pt x="10" y="140"/>
                  </a:cubicBezTo>
                  <a:cubicBezTo>
                    <a:pt x="1" y="162"/>
                    <a:pt x="8" y="184"/>
                    <a:pt x="32" y="208"/>
                  </a:cubicBezTo>
                  <a:cubicBezTo>
                    <a:pt x="56" y="228"/>
                    <a:pt x="62" y="252"/>
                    <a:pt x="47" y="280"/>
                  </a:cubicBezTo>
                  <a:cubicBezTo>
                    <a:pt x="123" y="380"/>
                    <a:pt x="29" y="527"/>
                    <a:pt x="147" y="615"/>
                  </a:cubicBezTo>
                  <a:cubicBezTo>
                    <a:pt x="241" y="871"/>
                    <a:pt x="340" y="1125"/>
                    <a:pt x="430" y="1382"/>
                  </a:cubicBezTo>
                  <a:cubicBezTo>
                    <a:pt x="690" y="2120"/>
                    <a:pt x="841" y="2892"/>
                    <a:pt x="1179" y="3605"/>
                  </a:cubicBezTo>
                  <a:cubicBezTo>
                    <a:pt x="1362" y="4589"/>
                    <a:pt x="1542" y="5573"/>
                    <a:pt x="1727" y="6557"/>
                  </a:cubicBezTo>
                  <a:cubicBezTo>
                    <a:pt x="1743" y="6639"/>
                    <a:pt x="1782" y="6717"/>
                    <a:pt x="1809" y="6797"/>
                  </a:cubicBezTo>
                  <a:cubicBezTo>
                    <a:pt x="1840" y="6892"/>
                    <a:pt x="1904" y="6936"/>
                    <a:pt x="1985" y="6936"/>
                  </a:cubicBezTo>
                  <a:cubicBezTo>
                    <a:pt x="2007" y="6936"/>
                    <a:pt x="2029" y="6933"/>
                    <a:pt x="2052" y="6927"/>
                  </a:cubicBezTo>
                  <a:cubicBezTo>
                    <a:pt x="2173" y="6894"/>
                    <a:pt x="2197" y="6789"/>
                    <a:pt x="2188" y="6683"/>
                  </a:cubicBezTo>
                  <a:cubicBezTo>
                    <a:pt x="2181" y="6617"/>
                    <a:pt x="2151" y="6552"/>
                    <a:pt x="2135" y="6487"/>
                  </a:cubicBezTo>
                  <a:cubicBezTo>
                    <a:pt x="1985" y="5875"/>
                    <a:pt x="1887" y="5256"/>
                    <a:pt x="1778" y="4638"/>
                  </a:cubicBezTo>
                  <a:cubicBezTo>
                    <a:pt x="1638" y="3854"/>
                    <a:pt x="1440" y="3081"/>
                    <a:pt x="1093" y="2352"/>
                  </a:cubicBezTo>
                  <a:cubicBezTo>
                    <a:pt x="1114" y="2202"/>
                    <a:pt x="1094" y="2061"/>
                    <a:pt x="989" y="1941"/>
                  </a:cubicBezTo>
                  <a:cubicBezTo>
                    <a:pt x="999" y="1843"/>
                    <a:pt x="970" y="1760"/>
                    <a:pt x="892" y="1695"/>
                  </a:cubicBezTo>
                  <a:lnTo>
                    <a:pt x="901" y="1664"/>
                  </a:lnTo>
                  <a:lnTo>
                    <a:pt x="877" y="1641"/>
                  </a:lnTo>
                  <a:cubicBezTo>
                    <a:pt x="892" y="1521"/>
                    <a:pt x="871" y="1413"/>
                    <a:pt x="784" y="1322"/>
                  </a:cubicBezTo>
                  <a:cubicBezTo>
                    <a:pt x="774" y="1230"/>
                    <a:pt x="765" y="1138"/>
                    <a:pt x="754" y="1046"/>
                  </a:cubicBezTo>
                  <a:cubicBezTo>
                    <a:pt x="734" y="1042"/>
                    <a:pt x="715" y="1034"/>
                    <a:pt x="697" y="1027"/>
                  </a:cubicBezTo>
                  <a:cubicBezTo>
                    <a:pt x="694" y="1017"/>
                    <a:pt x="691" y="1007"/>
                    <a:pt x="687" y="997"/>
                  </a:cubicBezTo>
                  <a:cubicBezTo>
                    <a:pt x="660" y="922"/>
                    <a:pt x="659" y="843"/>
                    <a:pt x="637" y="768"/>
                  </a:cubicBezTo>
                  <a:cubicBezTo>
                    <a:pt x="625" y="729"/>
                    <a:pt x="613" y="693"/>
                    <a:pt x="596" y="657"/>
                  </a:cubicBezTo>
                  <a:cubicBezTo>
                    <a:pt x="568" y="583"/>
                    <a:pt x="548" y="506"/>
                    <a:pt x="524" y="431"/>
                  </a:cubicBezTo>
                  <a:cubicBezTo>
                    <a:pt x="511" y="393"/>
                    <a:pt x="494" y="355"/>
                    <a:pt x="473" y="320"/>
                  </a:cubicBezTo>
                  <a:cubicBezTo>
                    <a:pt x="466" y="313"/>
                    <a:pt x="462" y="306"/>
                    <a:pt x="457" y="299"/>
                  </a:cubicBezTo>
                  <a:cubicBezTo>
                    <a:pt x="457" y="268"/>
                    <a:pt x="457" y="237"/>
                    <a:pt x="457" y="206"/>
                  </a:cubicBezTo>
                  <a:cubicBezTo>
                    <a:pt x="422" y="171"/>
                    <a:pt x="388" y="135"/>
                    <a:pt x="353" y="100"/>
                  </a:cubicBezTo>
                  <a:lnTo>
                    <a:pt x="353" y="99"/>
                  </a:lnTo>
                  <a:cubicBezTo>
                    <a:pt x="310" y="26"/>
                    <a:pt x="269" y="1"/>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4"/>
            <p:cNvSpPr/>
            <p:nvPr/>
          </p:nvSpPr>
          <p:spPr>
            <a:xfrm>
              <a:off x="3892544" y="919994"/>
              <a:ext cx="676" cy="646"/>
            </a:xfrm>
            <a:custGeom>
              <a:avLst/>
              <a:gdLst/>
              <a:ahLst/>
              <a:cxnLst/>
              <a:rect l="l" t="t" r="r" b="b"/>
              <a:pathLst>
                <a:path w="22" h="21" extrusionOk="0">
                  <a:moveTo>
                    <a:pt x="0" y="1"/>
                  </a:moveTo>
                  <a:lnTo>
                    <a:pt x="21" y="20"/>
                  </a:lnTo>
                  <a:cubicBezTo>
                    <a:pt x="21" y="19"/>
                    <a:pt x="21" y="19"/>
                    <a:pt x="22" y="19"/>
                  </a:cubicBezTo>
                  <a:cubicBezTo>
                    <a:pt x="21" y="18"/>
                    <a:pt x="21" y="17"/>
                    <a:pt x="22" y="16"/>
                  </a:cubicBezTo>
                  <a:lnTo>
                    <a:pt x="21" y="1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4"/>
            <p:cNvSpPr/>
            <p:nvPr/>
          </p:nvSpPr>
          <p:spPr>
            <a:xfrm>
              <a:off x="3876307" y="806400"/>
              <a:ext cx="108793" cy="149261"/>
            </a:xfrm>
            <a:custGeom>
              <a:avLst/>
              <a:gdLst/>
              <a:ahLst/>
              <a:cxnLst/>
              <a:rect l="l" t="t" r="r" b="b"/>
              <a:pathLst>
                <a:path w="3538" h="4854" extrusionOk="0">
                  <a:moveTo>
                    <a:pt x="3175" y="0"/>
                  </a:moveTo>
                  <a:cubicBezTo>
                    <a:pt x="3023" y="0"/>
                    <a:pt x="2933" y="246"/>
                    <a:pt x="2839" y="381"/>
                  </a:cubicBezTo>
                  <a:cubicBezTo>
                    <a:pt x="2100" y="1449"/>
                    <a:pt x="1365" y="2520"/>
                    <a:pt x="627" y="3591"/>
                  </a:cubicBezTo>
                  <a:cubicBezTo>
                    <a:pt x="599" y="3628"/>
                    <a:pt x="549" y="3650"/>
                    <a:pt x="549" y="3705"/>
                  </a:cubicBezTo>
                  <a:cubicBezTo>
                    <a:pt x="549" y="3707"/>
                    <a:pt x="549" y="3709"/>
                    <a:pt x="550" y="3711"/>
                  </a:cubicBezTo>
                  <a:lnTo>
                    <a:pt x="552" y="3713"/>
                  </a:lnTo>
                  <a:cubicBezTo>
                    <a:pt x="551" y="3713"/>
                    <a:pt x="550" y="3713"/>
                    <a:pt x="550" y="3714"/>
                  </a:cubicBezTo>
                  <a:lnTo>
                    <a:pt x="550" y="3716"/>
                  </a:lnTo>
                  <a:lnTo>
                    <a:pt x="549" y="3714"/>
                  </a:lnTo>
                  <a:cubicBezTo>
                    <a:pt x="447" y="3751"/>
                    <a:pt x="474" y="3855"/>
                    <a:pt x="434" y="3924"/>
                  </a:cubicBezTo>
                  <a:cubicBezTo>
                    <a:pt x="437" y="3960"/>
                    <a:pt x="422" y="3984"/>
                    <a:pt x="388" y="3998"/>
                  </a:cubicBezTo>
                  <a:cubicBezTo>
                    <a:pt x="373" y="4039"/>
                    <a:pt x="349" y="4073"/>
                    <a:pt x="314" y="4100"/>
                  </a:cubicBezTo>
                  <a:lnTo>
                    <a:pt x="311" y="4103"/>
                  </a:lnTo>
                  <a:cubicBezTo>
                    <a:pt x="266" y="4148"/>
                    <a:pt x="263" y="4208"/>
                    <a:pt x="255" y="4267"/>
                  </a:cubicBezTo>
                  <a:cubicBezTo>
                    <a:pt x="254" y="4271"/>
                    <a:pt x="252" y="4275"/>
                    <a:pt x="250" y="4279"/>
                  </a:cubicBezTo>
                  <a:cubicBezTo>
                    <a:pt x="234" y="4285"/>
                    <a:pt x="219" y="4294"/>
                    <a:pt x="205" y="4304"/>
                  </a:cubicBezTo>
                  <a:cubicBezTo>
                    <a:pt x="202" y="4322"/>
                    <a:pt x="202" y="4339"/>
                    <a:pt x="201" y="4358"/>
                  </a:cubicBezTo>
                  <a:cubicBezTo>
                    <a:pt x="201" y="4359"/>
                    <a:pt x="200" y="4359"/>
                    <a:pt x="200" y="4360"/>
                  </a:cubicBezTo>
                  <a:cubicBezTo>
                    <a:pt x="187" y="4375"/>
                    <a:pt x="172" y="4391"/>
                    <a:pt x="158" y="4406"/>
                  </a:cubicBezTo>
                  <a:cubicBezTo>
                    <a:pt x="151" y="4407"/>
                    <a:pt x="146" y="4408"/>
                    <a:pt x="140" y="4410"/>
                  </a:cubicBezTo>
                  <a:cubicBezTo>
                    <a:pt x="131" y="4411"/>
                    <a:pt x="122" y="4414"/>
                    <a:pt x="112" y="4417"/>
                  </a:cubicBezTo>
                  <a:cubicBezTo>
                    <a:pt x="109" y="4430"/>
                    <a:pt x="107" y="4443"/>
                    <a:pt x="107" y="4457"/>
                  </a:cubicBezTo>
                  <a:lnTo>
                    <a:pt x="105" y="4459"/>
                  </a:lnTo>
                  <a:cubicBezTo>
                    <a:pt x="72" y="4489"/>
                    <a:pt x="50" y="4525"/>
                    <a:pt x="41" y="4568"/>
                  </a:cubicBezTo>
                  <a:cubicBezTo>
                    <a:pt x="40" y="4595"/>
                    <a:pt x="43" y="4621"/>
                    <a:pt x="51" y="4646"/>
                  </a:cubicBezTo>
                  <a:cubicBezTo>
                    <a:pt x="35" y="4668"/>
                    <a:pt x="18" y="4691"/>
                    <a:pt x="1" y="4714"/>
                  </a:cubicBezTo>
                  <a:cubicBezTo>
                    <a:pt x="65" y="4773"/>
                    <a:pt x="127" y="4853"/>
                    <a:pt x="194" y="4853"/>
                  </a:cubicBezTo>
                  <a:cubicBezTo>
                    <a:pt x="236" y="4853"/>
                    <a:pt x="280" y="4821"/>
                    <a:pt x="327" y="4732"/>
                  </a:cubicBezTo>
                  <a:cubicBezTo>
                    <a:pt x="333" y="4733"/>
                    <a:pt x="339" y="4734"/>
                    <a:pt x="345" y="4734"/>
                  </a:cubicBezTo>
                  <a:cubicBezTo>
                    <a:pt x="370" y="4734"/>
                    <a:pt x="392" y="4727"/>
                    <a:pt x="413" y="4712"/>
                  </a:cubicBezTo>
                  <a:cubicBezTo>
                    <a:pt x="423" y="4712"/>
                    <a:pt x="432" y="4702"/>
                    <a:pt x="444" y="4679"/>
                  </a:cubicBezTo>
                  <a:cubicBezTo>
                    <a:pt x="449" y="4667"/>
                    <a:pt x="449" y="4656"/>
                    <a:pt x="444" y="4644"/>
                  </a:cubicBezTo>
                  <a:lnTo>
                    <a:pt x="444" y="4644"/>
                  </a:lnTo>
                  <a:cubicBezTo>
                    <a:pt x="446" y="4647"/>
                    <a:pt x="449" y="4650"/>
                    <a:pt x="451" y="4653"/>
                  </a:cubicBezTo>
                  <a:cubicBezTo>
                    <a:pt x="468" y="4629"/>
                    <a:pt x="486" y="4607"/>
                    <a:pt x="504" y="4584"/>
                  </a:cubicBezTo>
                  <a:cubicBezTo>
                    <a:pt x="508" y="4553"/>
                    <a:pt x="522" y="4530"/>
                    <a:pt x="549" y="4514"/>
                  </a:cubicBezTo>
                  <a:cubicBezTo>
                    <a:pt x="550" y="4513"/>
                    <a:pt x="552" y="4511"/>
                    <a:pt x="554" y="4509"/>
                  </a:cubicBezTo>
                  <a:cubicBezTo>
                    <a:pt x="557" y="4504"/>
                    <a:pt x="559" y="4495"/>
                    <a:pt x="561" y="4481"/>
                  </a:cubicBezTo>
                  <a:cubicBezTo>
                    <a:pt x="563" y="4464"/>
                    <a:pt x="559" y="4449"/>
                    <a:pt x="546" y="4433"/>
                  </a:cubicBezTo>
                  <a:cubicBezTo>
                    <a:pt x="550" y="4430"/>
                    <a:pt x="554" y="4426"/>
                    <a:pt x="558" y="4423"/>
                  </a:cubicBezTo>
                  <a:cubicBezTo>
                    <a:pt x="559" y="4422"/>
                    <a:pt x="560" y="4421"/>
                    <a:pt x="561" y="4420"/>
                  </a:cubicBezTo>
                  <a:lnTo>
                    <a:pt x="563" y="4419"/>
                  </a:lnTo>
                  <a:cubicBezTo>
                    <a:pt x="582" y="4414"/>
                    <a:pt x="601" y="4408"/>
                    <a:pt x="617" y="4398"/>
                  </a:cubicBezTo>
                  <a:cubicBezTo>
                    <a:pt x="618" y="4387"/>
                    <a:pt x="616" y="4376"/>
                    <a:pt x="616" y="4365"/>
                  </a:cubicBezTo>
                  <a:cubicBezTo>
                    <a:pt x="617" y="4364"/>
                    <a:pt x="618" y="4364"/>
                    <a:pt x="618" y="4363"/>
                  </a:cubicBezTo>
                  <a:cubicBezTo>
                    <a:pt x="624" y="4357"/>
                    <a:pt x="632" y="4349"/>
                    <a:pt x="638" y="4343"/>
                  </a:cubicBezTo>
                  <a:cubicBezTo>
                    <a:pt x="675" y="4303"/>
                    <a:pt x="690" y="4246"/>
                    <a:pt x="738" y="4213"/>
                  </a:cubicBezTo>
                  <a:lnTo>
                    <a:pt x="742" y="4206"/>
                  </a:lnTo>
                  <a:cubicBezTo>
                    <a:pt x="770" y="4164"/>
                    <a:pt x="811" y="4130"/>
                    <a:pt x="824" y="4078"/>
                  </a:cubicBezTo>
                  <a:cubicBezTo>
                    <a:pt x="881" y="3974"/>
                    <a:pt x="937" y="3869"/>
                    <a:pt x="997" y="3766"/>
                  </a:cubicBezTo>
                  <a:cubicBezTo>
                    <a:pt x="1637" y="2653"/>
                    <a:pt x="2443" y="1646"/>
                    <a:pt x="3153" y="578"/>
                  </a:cubicBezTo>
                  <a:cubicBezTo>
                    <a:pt x="3259" y="417"/>
                    <a:pt x="3538" y="185"/>
                    <a:pt x="3263" y="26"/>
                  </a:cubicBezTo>
                  <a:cubicBezTo>
                    <a:pt x="3232" y="8"/>
                    <a:pt x="3202" y="0"/>
                    <a:pt x="3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4"/>
            <p:cNvSpPr/>
            <p:nvPr/>
          </p:nvSpPr>
          <p:spPr>
            <a:xfrm>
              <a:off x="3457478" y="1111510"/>
              <a:ext cx="189543" cy="53813"/>
            </a:xfrm>
            <a:custGeom>
              <a:avLst/>
              <a:gdLst/>
              <a:ahLst/>
              <a:cxnLst/>
              <a:rect l="l" t="t" r="r" b="b"/>
              <a:pathLst>
                <a:path w="6164" h="1750" extrusionOk="0">
                  <a:moveTo>
                    <a:pt x="5979" y="5"/>
                  </a:moveTo>
                  <a:cubicBezTo>
                    <a:pt x="5957" y="5"/>
                    <a:pt x="5934" y="6"/>
                    <a:pt x="5913" y="7"/>
                  </a:cubicBezTo>
                  <a:cubicBezTo>
                    <a:pt x="5741" y="10"/>
                    <a:pt x="5563" y="1"/>
                    <a:pt x="5413" y="109"/>
                  </a:cubicBezTo>
                  <a:cubicBezTo>
                    <a:pt x="5402" y="107"/>
                    <a:pt x="5392" y="106"/>
                    <a:pt x="5381" y="106"/>
                  </a:cubicBezTo>
                  <a:cubicBezTo>
                    <a:pt x="5359" y="106"/>
                    <a:pt x="5337" y="112"/>
                    <a:pt x="5317" y="124"/>
                  </a:cubicBezTo>
                  <a:cubicBezTo>
                    <a:pt x="5282" y="118"/>
                    <a:pt x="5248" y="114"/>
                    <a:pt x="5215" y="114"/>
                  </a:cubicBezTo>
                  <a:cubicBezTo>
                    <a:pt x="5129" y="114"/>
                    <a:pt x="5050" y="138"/>
                    <a:pt x="4981" y="205"/>
                  </a:cubicBezTo>
                  <a:cubicBezTo>
                    <a:pt x="4659" y="279"/>
                    <a:pt x="4335" y="345"/>
                    <a:pt x="4016" y="427"/>
                  </a:cubicBezTo>
                  <a:cubicBezTo>
                    <a:pt x="2753" y="754"/>
                    <a:pt x="1491" y="1087"/>
                    <a:pt x="230" y="1417"/>
                  </a:cubicBezTo>
                  <a:cubicBezTo>
                    <a:pt x="133" y="1443"/>
                    <a:pt x="0" y="1446"/>
                    <a:pt x="35" y="1593"/>
                  </a:cubicBezTo>
                  <a:cubicBezTo>
                    <a:pt x="59" y="1691"/>
                    <a:pt x="143" y="1749"/>
                    <a:pt x="247" y="1749"/>
                  </a:cubicBezTo>
                  <a:cubicBezTo>
                    <a:pt x="256" y="1749"/>
                    <a:pt x="265" y="1749"/>
                    <a:pt x="275" y="1748"/>
                  </a:cubicBezTo>
                  <a:cubicBezTo>
                    <a:pt x="395" y="1734"/>
                    <a:pt x="516" y="1711"/>
                    <a:pt x="632" y="1680"/>
                  </a:cubicBezTo>
                  <a:cubicBezTo>
                    <a:pt x="2229" y="1258"/>
                    <a:pt x="3827" y="835"/>
                    <a:pt x="5423" y="412"/>
                  </a:cubicBezTo>
                  <a:cubicBezTo>
                    <a:pt x="5451" y="418"/>
                    <a:pt x="5477" y="421"/>
                    <a:pt x="5503" y="421"/>
                  </a:cubicBezTo>
                  <a:cubicBezTo>
                    <a:pt x="5590" y="421"/>
                    <a:pt x="5667" y="388"/>
                    <a:pt x="5736" y="327"/>
                  </a:cubicBezTo>
                  <a:cubicBezTo>
                    <a:pt x="5771" y="319"/>
                    <a:pt x="5806" y="311"/>
                    <a:pt x="5842" y="302"/>
                  </a:cubicBezTo>
                  <a:cubicBezTo>
                    <a:pt x="5847" y="302"/>
                    <a:pt x="5852" y="302"/>
                    <a:pt x="5857" y="302"/>
                  </a:cubicBezTo>
                  <a:cubicBezTo>
                    <a:pt x="5869" y="302"/>
                    <a:pt x="5881" y="302"/>
                    <a:pt x="5892" y="302"/>
                  </a:cubicBezTo>
                  <a:cubicBezTo>
                    <a:pt x="5911" y="302"/>
                    <a:pt x="5929" y="301"/>
                    <a:pt x="5943" y="294"/>
                  </a:cubicBezTo>
                  <a:cubicBezTo>
                    <a:pt x="6030" y="251"/>
                    <a:pt x="6163" y="235"/>
                    <a:pt x="6130" y="97"/>
                  </a:cubicBezTo>
                  <a:cubicBezTo>
                    <a:pt x="6112" y="17"/>
                    <a:pt x="6045" y="5"/>
                    <a:pt x="5979" y="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4"/>
            <p:cNvSpPr/>
            <p:nvPr/>
          </p:nvSpPr>
          <p:spPr>
            <a:xfrm>
              <a:off x="3902507" y="1171013"/>
              <a:ext cx="148522" cy="129919"/>
            </a:xfrm>
            <a:custGeom>
              <a:avLst/>
              <a:gdLst/>
              <a:ahLst/>
              <a:cxnLst/>
              <a:rect l="l" t="t" r="r" b="b"/>
              <a:pathLst>
                <a:path w="4830" h="4225" extrusionOk="0">
                  <a:moveTo>
                    <a:pt x="248" y="0"/>
                  </a:moveTo>
                  <a:cubicBezTo>
                    <a:pt x="209" y="0"/>
                    <a:pt x="168" y="18"/>
                    <a:pt x="123" y="63"/>
                  </a:cubicBezTo>
                  <a:cubicBezTo>
                    <a:pt x="1" y="185"/>
                    <a:pt x="187" y="326"/>
                    <a:pt x="286" y="434"/>
                  </a:cubicBezTo>
                  <a:cubicBezTo>
                    <a:pt x="320" y="468"/>
                    <a:pt x="371" y="487"/>
                    <a:pt x="413" y="512"/>
                  </a:cubicBezTo>
                  <a:lnTo>
                    <a:pt x="431" y="526"/>
                  </a:lnTo>
                  <a:cubicBezTo>
                    <a:pt x="433" y="576"/>
                    <a:pt x="458" y="602"/>
                    <a:pt x="508" y="602"/>
                  </a:cubicBezTo>
                  <a:cubicBezTo>
                    <a:pt x="510" y="602"/>
                    <a:pt x="512" y="602"/>
                    <a:pt x="514" y="602"/>
                  </a:cubicBezTo>
                  <a:cubicBezTo>
                    <a:pt x="525" y="635"/>
                    <a:pt x="549" y="652"/>
                    <a:pt x="585" y="654"/>
                  </a:cubicBezTo>
                  <a:cubicBezTo>
                    <a:pt x="601" y="715"/>
                    <a:pt x="642" y="748"/>
                    <a:pt x="706" y="754"/>
                  </a:cubicBezTo>
                  <a:cubicBezTo>
                    <a:pt x="714" y="816"/>
                    <a:pt x="751" y="847"/>
                    <a:pt x="814" y="852"/>
                  </a:cubicBezTo>
                  <a:lnTo>
                    <a:pt x="814" y="853"/>
                  </a:lnTo>
                  <a:cubicBezTo>
                    <a:pt x="824" y="915"/>
                    <a:pt x="862" y="946"/>
                    <a:pt x="926" y="949"/>
                  </a:cubicBezTo>
                  <a:cubicBezTo>
                    <a:pt x="2164" y="2039"/>
                    <a:pt x="3401" y="3128"/>
                    <a:pt x="4647" y="4225"/>
                  </a:cubicBezTo>
                  <a:cubicBezTo>
                    <a:pt x="4819" y="3910"/>
                    <a:pt x="4829" y="3898"/>
                    <a:pt x="4600" y="3695"/>
                  </a:cubicBezTo>
                  <a:cubicBezTo>
                    <a:pt x="3467" y="2688"/>
                    <a:pt x="2328" y="1688"/>
                    <a:pt x="1148" y="734"/>
                  </a:cubicBezTo>
                  <a:cubicBezTo>
                    <a:pt x="1137" y="673"/>
                    <a:pt x="1101" y="642"/>
                    <a:pt x="1038" y="639"/>
                  </a:cubicBezTo>
                  <a:lnTo>
                    <a:pt x="1034" y="635"/>
                  </a:lnTo>
                  <a:cubicBezTo>
                    <a:pt x="1025" y="577"/>
                    <a:pt x="991" y="546"/>
                    <a:pt x="929" y="545"/>
                  </a:cubicBezTo>
                  <a:lnTo>
                    <a:pt x="918" y="538"/>
                  </a:lnTo>
                  <a:cubicBezTo>
                    <a:pt x="889" y="456"/>
                    <a:pt x="830" y="415"/>
                    <a:pt x="743" y="407"/>
                  </a:cubicBezTo>
                  <a:cubicBezTo>
                    <a:pt x="730" y="347"/>
                    <a:pt x="689" y="319"/>
                    <a:pt x="627" y="318"/>
                  </a:cubicBezTo>
                  <a:cubicBezTo>
                    <a:pt x="616" y="257"/>
                    <a:pt x="579" y="226"/>
                    <a:pt x="515" y="226"/>
                  </a:cubicBezTo>
                  <a:lnTo>
                    <a:pt x="512" y="223"/>
                  </a:lnTo>
                  <a:cubicBezTo>
                    <a:pt x="437" y="131"/>
                    <a:pt x="353"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4"/>
            <p:cNvSpPr/>
            <p:nvPr/>
          </p:nvSpPr>
          <p:spPr>
            <a:xfrm>
              <a:off x="3905859" y="842163"/>
              <a:ext cx="149845" cy="136991"/>
            </a:xfrm>
            <a:custGeom>
              <a:avLst/>
              <a:gdLst/>
              <a:ahLst/>
              <a:cxnLst/>
              <a:rect l="l" t="t" r="r" b="b"/>
              <a:pathLst>
                <a:path w="4873" h="4455" extrusionOk="0">
                  <a:moveTo>
                    <a:pt x="4562" y="0"/>
                  </a:moveTo>
                  <a:cubicBezTo>
                    <a:pt x="4447" y="0"/>
                    <a:pt x="4330" y="142"/>
                    <a:pt x="4238" y="226"/>
                  </a:cubicBezTo>
                  <a:cubicBezTo>
                    <a:pt x="3172" y="1199"/>
                    <a:pt x="2132" y="2197"/>
                    <a:pt x="1130" y="3234"/>
                  </a:cubicBezTo>
                  <a:cubicBezTo>
                    <a:pt x="1074" y="3247"/>
                    <a:pt x="1037" y="3280"/>
                    <a:pt x="1023" y="3337"/>
                  </a:cubicBezTo>
                  <a:cubicBezTo>
                    <a:pt x="962" y="3343"/>
                    <a:pt x="925" y="3375"/>
                    <a:pt x="912" y="3433"/>
                  </a:cubicBezTo>
                  <a:cubicBezTo>
                    <a:pt x="853" y="3440"/>
                    <a:pt x="814" y="3470"/>
                    <a:pt x="800" y="3529"/>
                  </a:cubicBezTo>
                  <a:cubicBezTo>
                    <a:pt x="740" y="3541"/>
                    <a:pt x="706" y="3577"/>
                    <a:pt x="698" y="3636"/>
                  </a:cubicBezTo>
                  <a:cubicBezTo>
                    <a:pt x="640" y="3648"/>
                    <a:pt x="607" y="3683"/>
                    <a:pt x="596" y="3740"/>
                  </a:cubicBezTo>
                  <a:cubicBezTo>
                    <a:pt x="537" y="3747"/>
                    <a:pt x="498" y="3777"/>
                    <a:pt x="484" y="3836"/>
                  </a:cubicBezTo>
                  <a:cubicBezTo>
                    <a:pt x="423" y="3845"/>
                    <a:pt x="389" y="3880"/>
                    <a:pt x="380" y="3939"/>
                  </a:cubicBezTo>
                  <a:cubicBezTo>
                    <a:pt x="320" y="3954"/>
                    <a:pt x="291" y="3993"/>
                    <a:pt x="283" y="4050"/>
                  </a:cubicBezTo>
                  <a:cubicBezTo>
                    <a:pt x="225" y="4061"/>
                    <a:pt x="185" y="4091"/>
                    <a:pt x="175" y="4152"/>
                  </a:cubicBezTo>
                  <a:lnTo>
                    <a:pt x="172" y="4155"/>
                  </a:lnTo>
                  <a:cubicBezTo>
                    <a:pt x="43" y="4220"/>
                    <a:pt x="1" y="4326"/>
                    <a:pt x="119" y="4414"/>
                  </a:cubicBezTo>
                  <a:cubicBezTo>
                    <a:pt x="158" y="4443"/>
                    <a:pt x="194" y="4455"/>
                    <a:pt x="228" y="4455"/>
                  </a:cubicBezTo>
                  <a:cubicBezTo>
                    <a:pt x="311" y="4455"/>
                    <a:pt x="376" y="4380"/>
                    <a:pt x="426" y="4294"/>
                  </a:cubicBezTo>
                  <a:cubicBezTo>
                    <a:pt x="708" y="4129"/>
                    <a:pt x="935" y="3907"/>
                    <a:pt x="1133" y="3653"/>
                  </a:cubicBezTo>
                  <a:lnTo>
                    <a:pt x="1139" y="3647"/>
                  </a:lnTo>
                  <a:cubicBezTo>
                    <a:pt x="1198" y="3642"/>
                    <a:pt x="1234" y="3613"/>
                    <a:pt x="1244" y="3554"/>
                  </a:cubicBezTo>
                  <a:lnTo>
                    <a:pt x="1246" y="3552"/>
                  </a:lnTo>
                  <a:cubicBezTo>
                    <a:pt x="1309" y="3546"/>
                    <a:pt x="1343" y="3513"/>
                    <a:pt x="1348" y="3452"/>
                  </a:cubicBezTo>
                  <a:lnTo>
                    <a:pt x="1351" y="3449"/>
                  </a:lnTo>
                  <a:cubicBezTo>
                    <a:pt x="1410" y="3439"/>
                    <a:pt x="1440" y="3403"/>
                    <a:pt x="1450" y="3348"/>
                  </a:cubicBezTo>
                  <a:cubicBezTo>
                    <a:pt x="1616" y="3277"/>
                    <a:pt x="1719" y="3137"/>
                    <a:pt x="1843" y="3019"/>
                  </a:cubicBezTo>
                  <a:cubicBezTo>
                    <a:pt x="2726" y="2177"/>
                    <a:pt x="3609" y="1333"/>
                    <a:pt x="4487" y="484"/>
                  </a:cubicBezTo>
                  <a:cubicBezTo>
                    <a:pt x="4611" y="366"/>
                    <a:pt x="4872" y="234"/>
                    <a:pt x="4666" y="45"/>
                  </a:cubicBezTo>
                  <a:cubicBezTo>
                    <a:pt x="4632" y="13"/>
                    <a:pt x="4597" y="0"/>
                    <a:pt x="4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4"/>
            <p:cNvSpPr/>
            <p:nvPr/>
          </p:nvSpPr>
          <p:spPr>
            <a:xfrm>
              <a:off x="3842666" y="1215971"/>
              <a:ext cx="77582" cy="163344"/>
            </a:xfrm>
            <a:custGeom>
              <a:avLst/>
              <a:gdLst/>
              <a:ahLst/>
              <a:cxnLst/>
              <a:rect l="l" t="t" r="r" b="b"/>
              <a:pathLst>
                <a:path w="2523" h="5312" extrusionOk="0">
                  <a:moveTo>
                    <a:pt x="155" y="1"/>
                  </a:moveTo>
                  <a:cubicBezTo>
                    <a:pt x="128" y="1"/>
                    <a:pt x="98" y="5"/>
                    <a:pt x="71" y="5"/>
                  </a:cubicBezTo>
                  <a:cubicBezTo>
                    <a:pt x="67" y="5"/>
                    <a:pt x="63" y="5"/>
                    <a:pt x="59" y="5"/>
                  </a:cubicBezTo>
                  <a:lnTo>
                    <a:pt x="59" y="5"/>
                  </a:lnTo>
                  <a:cubicBezTo>
                    <a:pt x="18" y="126"/>
                    <a:pt x="0" y="241"/>
                    <a:pt x="70" y="342"/>
                  </a:cubicBezTo>
                  <a:cubicBezTo>
                    <a:pt x="75" y="366"/>
                    <a:pt x="81" y="390"/>
                    <a:pt x="90" y="413"/>
                  </a:cubicBezTo>
                  <a:cubicBezTo>
                    <a:pt x="114" y="474"/>
                    <a:pt x="142" y="532"/>
                    <a:pt x="171" y="590"/>
                  </a:cubicBezTo>
                  <a:cubicBezTo>
                    <a:pt x="188" y="629"/>
                    <a:pt x="208" y="667"/>
                    <a:pt x="232" y="703"/>
                  </a:cubicBezTo>
                  <a:cubicBezTo>
                    <a:pt x="234" y="705"/>
                    <a:pt x="235" y="708"/>
                    <a:pt x="237" y="710"/>
                  </a:cubicBezTo>
                  <a:cubicBezTo>
                    <a:pt x="239" y="744"/>
                    <a:pt x="241" y="778"/>
                    <a:pt x="244" y="812"/>
                  </a:cubicBezTo>
                  <a:cubicBezTo>
                    <a:pt x="278" y="848"/>
                    <a:pt x="312" y="883"/>
                    <a:pt x="346" y="920"/>
                  </a:cubicBezTo>
                  <a:cubicBezTo>
                    <a:pt x="342" y="1121"/>
                    <a:pt x="445" y="1281"/>
                    <a:pt x="559" y="1437"/>
                  </a:cubicBezTo>
                  <a:cubicBezTo>
                    <a:pt x="590" y="1533"/>
                    <a:pt x="614" y="1632"/>
                    <a:pt x="654" y="1725"/>
                  </a:cubicBezTo>
                  <a:cubicBezTo>
                    <a:pt x="1110" y="2772"/>
                    <a:pt x="1580" y="3813"/>
                    <a:pt x="1936" y="4899"/>
                  </a:cubicBezTo>
                  <a:cubicBezTo>
                    <a:pt x="1984" y="5046"/>
                    <a:pt x="1963" y="5312"/>
                    <a:pt x="2162" y="5312"/>
                  </a:cubicBezTo>
                  <a:cubicBezTo>
                    <a:pt x="2192" y="5312"/>
                    <a:pt x="2228" y="5305"/>
                    <a:pt x="2271" y="5291"/>
                  </a:cubicBezTo>
                  <a:cubicBezTo>
                    <a:pt x="2523" y="5207"/>
                    <a:pt x="2346" y="4968"/>
                    <a:pt x="2297" y="4806"/>
                  </a:cubicBezTo>
                  <a:cubicBezTo>
                    <a:pt x="1849" y="3355"/>
                    <a:pt x="1194" y="1985"/>
                    <a:pt x="562" y="606"/>
                  </a:cubicBezTo>
                  <a:cubicBezTo>
                    <a:pt x="576" y="516"/>
                    <a:pt x="535" y="451"/>
                    <a:pt x="461" y="402"/>
                  </a:cubicBezTo>
                  <a:lnTo>
                    <a:pt x="460" y="401"/>
                  </a:lnTo>
                  <a:cubicBezTo>
                    <a:pt x="468" y="312"/>
                    <a:pt x="438" y="244"/>
                    <a:pt x="351" y="205"/>
                  </a:cubicBezTo>
                  <a:lnTo>
                    <a:pt x="348" y="198"/>
                  </a:lnTo>
                  <a:cubicBezTo>
                    <a:pt x="350" y="138"/>
                    <a:pt x="332" y="91"/>
                    <a:pt x="263" y="79"/>
                  </a:cubicBezTo>
                  <a:lnTo>
                    <a:pt x="262" y="78"/>
                  </a:lnTo>
                  <a:cubicBezTo>
                    <a:pt x="241" y="13"/>
                    <a:pt x="200"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4"/>
            <p:cNvSpPr/>
            <p:nvPr/>
          </p:nvSpPr>
          <p:spPr>
            <a:xfrm>
              <a:off x="3458893" y="991951"/>
              <a:ext cx="184592" cy="52306"/>
            </a:xfrm>
            <a:custGeom>
              <a:avLst/>
              <a:gdLst/>
              <a:ahLst/>
              <a:cxnLst/>
              <a:rect l="l" t="t" r="r" b="b"/>
              <a:pathLst>
                <a:path w="6003" h="1701" extrusionOk="0">
                  <a:moveTo>
                    <a:pt x="232" y="0"/>
                  </a:moveTo>
                  <a:cubicBezTo>
                    <a:pt x="164" y="0"/>
                    <a:pt x="104" y="25"/>
                    <a:pt x="70" y="115"/>
                  </a:cubicBezTo>
                  <a:cubicBezTo>
                    <a:pt x="1" y="297"/>
                    <a:pt x="170" y="339"/>
                    <a:pt x="298" y="386"/>
                  </a:cubicBezTo>
                  <a:cubicBezTo>
                    <a:pt x="462" y="444"/>
                    <a:pt x="630" y="493"/>
                    <a:pt x="794" y="549"/>
                  </a:cubicBezTo>
                  <a:cubicBezTo>
                    <a:pt x="2001" y="954"/>
                    <a:pt x="3240" y="1240"/>
                    <a:pt x="4494" y="1461"/>
                  </a:cubicBezTo>
                  <a:cubicBezTo>
                    <a:pt x="4573" y="1535"/>
                    <a:pt x="4665" y="1560"/>
                    <a:pt x="4764" y="1560"/>
                  </a:cubicBezTo>
                  <a:cubicBezTo>
                    <a:pt x="4789" y="1560"/>
                    <a:pt x="4815" y="1558"/>
                    <a:pt x="4841" y="1555"/>
                  </a:cubicBezTo>
                  <a:lnTo>
                    <a:pt x="4843" y="1554"/>
                  </a:lnTo>
                  <a:cubicBezTo>
                    <a:pt x="4957" y="1637"/>
                    <a:pt x="5082" y="1662"/>
                    <a:pt x="5211" y="1662"/>
                  </a:cubicBezTo>
                  <a:cubicBezTo>
                    <a:pt x="5264" y="1662"/>
                    <a:pt x="5318" y="1657"/>
                    <a:pt x="5373" y="1651"/>
                  </a:cubicBezTo>
                  <a:cubicBezTo>
                    <a:pt x="5455" y="1680"/>
                    <a:pt x="5536" y="1701"/>
                    <a:pt x="5619" y="1701"/>
                  </a:cubicBezTo>
                  <a:cubicBezTo>
                    <a:pt x="5679" y="1701"/>
                    <a:pt x="5739" y="1690"/>
                    <a:pt x="5800" y="1663"/>
                  </a:cubicBezTo>
                  <a:cubicBezTo>
                    <a:pt x="5820" y="1666"/>
                    <a:pt x="5839" y="1668"/>
                    <a:pt x="5855" y="1668"/>
                  </a:cubicBezTo>
                  <a:cubicBezTo>
                    <a:pt x="5981" y="1668"/>
                    <a:pt x="6003" y="1575"/>
                    <a:pt x="5995" y="1455"/>
                  </a:cubicBezTo>
                  <a:cubicBezTo>
                    <a:pt x="5948" y="1363"/>
                    <a:pt x="5843" y="1404"/>
                    <a:pt x="5773" y="1361"/>
                  </a:cubicBezTo>
                  <a:cubicBezTo>
                    <a:pt x="5573" y="1348"/>
                    <a:pt x="5374" y="1335"/>
                    <a:pt x="5174" y="1322"/>
                  </a:cubicBezTo>
                  <a:lnTo>
                    <a:pt x="5174" y="1322"/>
                  </a:lnTo>
                  <a:cubicBezTo>
                    <a:pt x="5174" y="1323"/>
                    <a:pt x="5176" y="1323"/>
                    <a:pt x="5176" y="1324"/>
                  </a:cubicBezTo>
                  <a:cubicBezTo>
                    <a:pt x="5055" y="1213"/>
                    <a:pt x="4902" y="1225"/>
                    <a:pt x="4754" y="1218"/>
                  </a:cubicBezTo>
                  <a:cubicBezTo>
                    <a:pt x="4674" y="1189"/>
                    <a:pt x="4596" y="1151"/>
                    <a:pt x="4513" y="1131"/>
                  </a:cubicBezTo>
                  <a:cubicBezTo>
                    <a:pt x="3159" y="809"/>
                    <a:pt x="1788" y="546"/>
                    <a:pt x="484" y="46"/>
                  </a:cubicBezTo>
                  <a:cubicBezTo>
                    <a:pt x="467" y="40"/>
                    <a:pt x="451" y="35"/>
                    <a:pt x="433" y="32"/>
                  </a:cubicBezTo>
                  <a:cubicBezTo>
                    <a:pt x="369" y="22"/>
                    <a:pt x="29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4"/>
            <p:cNvSpPr/>
            <p:nvPr/>
          </p:nvSpPr>
          <p:spPr>
            <a:xfrm>
              <a:off x="3785223" y="794961"/>
              <a:ext cx="18604" cy="133947"/>
            </a:xfrm>
            <a:custGeom>
              <a:avLst/>
              <a:gdLst/>
              <a:ahLst/>
              <a:cxnLst/>
              <a:rect l="l" t="t" r="r" b="b"/>
              <a:pathLst>
                <a:path w="605" h="4356" extrusionOk="0">
                  <a:moveTo>
                    <a:pt x="213" y="0"/>
                  </a:moveTo>
                  <a:cubicBezTo>
                    <a:pt x="207" y="0"/>
                    <a:pt x="200" y="0"/>
                    <a:pt x="194" y="1"/>
                  </a:cubicBezTo>
                  <a:cubicBezTo>
                    <a:pt x="73" y="9"/>
                    <a:pt x="18" y="100"/>
                    <a:pt x="12" y="213"/>
                  </a:cubicBezTo>
                  <a:cubicBezTo>
                    <a:pt x="6" y="315"/>
                    <a:pt x="2" y="417"/>
                    <a:pt x="2" y="519"/>
                  </a:cubicBezTo>
                  <a:cubicBezTo>
                    <a:pt x="1" y="1064"/>
                    <a:pt x="2" y="1610"/>
                    <a:pt x="2" y="2155"/>
                  </a:cubicBezTo>
                  <a:lnTo>
                    <a:pt x="27" y="2155"/>
                  </a:lnTo>
                  <a:cubicBezTo>
                    <a:pt x="58" y="2733"/>
                    <a:pt x="83" y="3312"/>
                    <a:pt x="126" y="3889"/>
                  </a:cubicBezTo>
                  <a:cubicBezTo>
                    <a:pt x="140" y="4059"/>
                    <a:pt x="53" y="4350"/>
                    <a:pt x="298" y="4355"/>
                  </a:cubicBezTo>
                  <a:cubicBezTo>
                    <a:pt x="301" y="4355"/>
                    <a:pt x="305" y="4355"/>
                    <a:pt x="309" y="4355"/>
                  </a:cubicBezTo>
                  <a:cubicBezTo>
                    <a:pt x="604" y="4355"/>
                    <a:pt x="506" y="4054"/>
                    <a:pt x="502" y="3875"/>
                  </a:cubicBezTo>
                  <a:cubicBezTo>
                    <a:pt x="475" y="2734"/>
                    <a:pt x="435" y="1593"/>
                    <a:pt x="398" y="452"/>
                  </a:cubicBezTo>
                  <a:cubicBezTo>
                    <a:pt x="396" y="367"/>
                    <a:pt x="377" y="284"/>
                    <a:pt x="373" y="198"/>
                  </a:cubicBezTo>
                  <a:cubicBezTo>
                    <a:pt x="368" y="88"/>
                    <a:pt x="329"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4"/>
            <p:cNvSpPr/>
            <p:nvPr/>
          </p:nvSpPr>
          <p:spPr>
            <a:xfrm>
              <a:off x="3506895" y="1035556"/>
              <a:ext cx="139513" cy="29643"/>
            </a:xfrm>
            <a:custGeom>
              <a:avLst/>
              <a:gdLst/>
              <a:ahLst/>
              <a:cxnLst/>
              <a:rect l="l" t="t" r="r" b="b"/>
              <a:pathLst>
                <a:path w="4537" h="964" extrusionOk="0">
                  <a:moveTo>
                    <a:pt x="232" y="1"/>
                  </a:moveTo>
                  <a:cubicBezTo>
                    <a:pt x="131" y="1"/>
                    <a:pt x="45" y="29"/>
                    <a:pt x="28" y="161"/>
                  </a:cubicBezTo>
                  <a:cubicBezTo>
                    <a:pt x="1" y="379"/>
                    <a:pt x="226" y="360"/>
                    <a:pt x="367" y="385"/>
                  </a:cubicBezTo>
                  <a:cubicBezTo>
                    <a:pt x="796" y="462"/>
                    <a:pt x="1226" y="526"/>
                    <a:pt x="1657" y="593"/>
                  </a:cubicBezTo>
                  <a:cubicBezTo>
                    <a:pt x="2465" y="718"/>
                    <a:pt x="3275" y="843"/>
                    <a:pt x="4045" y="961"/>
                  </a:cubicBezTo>
                  <a:cubicBezTo>
                    <a:pt x="4121" y="961"/>
                    <a:pt x="4182" y="964"/>
                    <a:pt x="4239" y="964"/>
                  </a:cubicBezTo>
                  <a:cubicBezTo>
                    <a:pt x="4276" y="964"/>
                    <a:pt x="4311" y="963"/>
                    <a:pt x="4346" y="959"/>
                  </a:cubicBezTo>
                  <a:cubicBezTo>
                    <a:pt x="4435" y="951"/>
                    <a:pt x="4521" y="916"/>
                    <a:pt x="4528" y="815"/>
                  </a:cubicBezTo>
                  <a:cubicBezTo>
                    <a:pt x="4537" y="712"/>
                    <a:pt x="4460" y="668"/>
                    <a:pt x="4368" y="651"/>
                  </a:cubicBezTo>
                  <a:cubicBezTo>
                    <a:pt x="4299" y="638"/>
                    <a:pt x="4230" y="630"/>
                    <a:pt x="4162" y="619"/>
                  </a:cubicBezTo>
                  <a:cubicBezTo>
                    <a:pt x="3407" y="496"/>
                    <a:pt x="2655" y="347"/>
                    <a:pt x="1896" y="258"/>
                  </a:cubicBezTo>
                  <a:cubicBezTo>
                    <a:pt x="1395" y="199"/>
                    <a:pt x="910" y="56"/>
                    <a:pt x="408" y="15"/>
                  </a:cubicBezTo>
                  <a:cubicBezTo>
                    <a:pt x="351" y="10"/>
                    <a:pt x="289"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4"/>
            <p:cNvSpPr/>
            <p:nvPr/>
          </p:nvSpPr>
          <p:spPr>
            <a:xfrm>
              <a:off x="3785377" y="1222398"/>
              <a:ext cx="17774" cy="134008"/>
            </a:xfrm>
            <a:custGeom>
              <a:avLst/>
              <a:gdLst/>
              <a:ahLst/>
              <a:cxnLst/>
              <a:rect l="l" t="t" r="r" b="b"/>
              <a:pathLst>
                <a:path w="578" h="4358" extrusionOk="0">
                  <a:moveTo>
                    <a:pt x="199" y="0"/>
                  </a:moveTo>
                  <a:cubicBezTo>
                    <a:pt x="69" y="0"/>
                    <a:pt x="18" y="88"/>
                    <a:pt x="9" y="198"/>
                  </a:cubicBezTo>
                  <a:cubicBezTo>
                    <a:pt x="1" y="301"/>
                    <a:pt x="5" y="403"/>
                    <a:pt x="5" y="505"/>
                  </a:cubicBezTo>
                  <a:cubicBezTo>
                    <a:pt x="5" y="1050"/>
                    <a:pt x="5" y="1595"/>
                    <a:pt x="5" y="2141"/>
                  </a:cubicBezTo>
                  <a:lnTo>
                    <a:pt x="110" y="2141"/>
                  </a:lnTo>
                  <a:cubicBezTo>
                    <a:pt x="110" y="2737"/>
                    <a:pt x="100" y="3333"/>
                    <a:pt x="117" y="3929"/>
                  </a:cubicBezTo>
                  <a:cubicBezTo>
                    <a:pt x="121" y="4081"/>
                    <a:pt x="14" y="4358"/>
                    <a:pt x="290" y="4358"/>
                  </a:cubicBezTo>
                  <a:cubicBezTo>
                    <a:pt x="296" y="4358"/>
                    <a:pt x="303" y="4358"/>
                    <a:pt x="309" y="4357"/>
                  </a:cubicBezTo>
                  <a:cubicBezTo>
                    <a:pt x="578" y="4346"/>
                    <a:pt x="514" y="4071"/>
                    <a:pt x="506" y="3903"/>
                  </a:cubicBezTo>
                  <a:cubicBezTo>
                    <a:pt x="442" y="2729"/>
                    <a:pt x="479" y="1551"/>
                    <a:pt x="365" y="380"/>
                  </a:cubicBezTo>
                  <a:cubicBezTo>
                    <a:pt x="359" y="312"/>
                    <a:pt x="362" y="243"/>
                    <a:pt x="349" y="177"/>
                  </a:cubicBezTo>
                  <a:cubicBezTo>
                    <a:pt x="332" y="94"/>
                    <a:pt x="313" y="0"/>
                    <a:pt x="1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4"/>
            <p:cNvSpPr/>
            <p:nvPr/>
          </p:nvSpPr>
          <p:spPr>
            <a:xfrm>
              <a:off x="3917975" y="907601"/>
              <a:ext cx="115067" cy="86069"/>
            </a:xfrm>
            <a:custGeom>
              <a:avLst/>
              <a:gdLst/>
              <a:ahLst/>
              <a:cxnLst/>
              <a:rect l="l" t="t" r="r" b="b"/>
              <a:pathLst>
                <a:path w="3742" h="2799" extrusionOk="0">
                  <a:moveTo>
                    <a:pt x="3613" y="0"/>
                  </a:moveTo>
                  <a:cubicBezTo>
                    <a:pt x="3597" y="0"/>
                    <a:pt x="3580" y="2"/>
                    <a:pt x="3563" y="5"/>
                  </a:cubicBezTo>
                  <a:cubicBezTo>
                    <a:pt x="3386" y="39"/>
                    <a:pt x="3248" y="149"/>
                    <a:pt x="3111" y="252"/>
                  </a:cubicBezTo>
                  <a:cubicBezTo>
                    <a:pt x="2146" y="980"/>
                    <a:pt x="1181" y="1711"/>
                    <a:pt x="218" y="2441"/>
                  </a:cubicBezTo>
                  <a:cubicBezTo>
                    <a:pt x="162" y="2482"/>
                    <a:pt x="111" y="2528"/>
                    <a:pt x="58" y="2573"/>
                  </a:cubicBezTo>
                  <a:cubicBezTo>
                    <a:pt x="16" y="2610"/>
                    <a:pt x="0" y="2660"/>
                    <a:pt x="24" y="2708"/>
                  </a:cubicBezTo>
                  <a:cubicBezTo>
                    <a:pt x="51" y="2766"/>
                    <a:pt x="103" y="2799"/>
                    <a:pt x="163" y="2799"/>
                  </a:cubicBezTo>
                  <a:cubicBezTo>
                    <a:pt x="173" y="2799"/>
                    <a:pt x="183" y="2798"/>
                    <a:pt x="193" y="2796"/>
                  </a:cubicBezTo>
                  <a:cubicBezTo>
                    <a:pt x="370" y="2765"/>
                    <a:pt x="516" y="2665"/>
                    <a:pt x="653" y="2562"/>
                  </a:cubicBezTo>
                  <a:cubicBezTo>
                    <a:pt x="1592" y="1853"/>
                    <a:pt x="2528" y="1142"/>
                    <a:pt x="3463" y="429"/>
                  </a:cubicBezTo>
                  <a:cubicBezTo>
                    <a:pt x="3545" y="367"/>
                    <a:pt x="3617" y="290"/>
                    <a:pt x="3685" y="214"/>
                  </a:cubicBezTo>
                  <a:cubicBezTo>
                    <a:pt x="3716" y="178"/>
                    <a:pt x="3725" y="124"/>
                    <a:pt x="3742" y="87"/>
                  </a:cubicBezTo>
                  <a:cubicBezTo>
                    <a:pt x="3711" y="20"/>
                    <a:pt x="3664" y="0"/>
                    <a:pt x="3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4"/>
            <p:cNvSpPr/>
            <p:nvPr/>
          </p:nvSpPr>
          <p:spPr>
            <a:xfrm>
              <a:off x="3552960" y="1158221"/>
              <a:ext cx="116143" cy="85762"/>
            </a:xfrm>
            <a:custGeom>
              <a:avLst/>
              <a:gdLst/>
              <a:ahLst/>
              <a:cxnLst/>
              <a:rect l="l" t="t" r="r" b="b"/>
              <a:pathLst>
                <a:path w="3777" h="2789" extrusionOk="0">
                  <a:moveTo>
                    <a:pt x="3570" y="1"/>
                  </a:moveTo>
                  <a:cubicBezTo>
                    <a:pt x="3535" y="1"/>
                    <a:pt x="3500" y="9"/>
                    <a:pt x="3467" y="25"/>
                  </a:cubicBezTo>
                  <a:cubicBezTo>
                    <a:pt x="3328" y="95"/>
                    <a:pt x="3185" y="164"/>
                    <a:pt x="3063" y="257"/>
                  </a:cubicBezTo>
                  <a:cubicBezTo>
                    <a:pt x="2139" y="951"/>
                    <a:pt x="1218" y="1649"/>
                    <a:pt x="301" y="2354"/>
                  </a:cubicBezTo>
                  <a:cubicBezTo>
                    <a:pt x="173" y="2453"/>
                    <a:pt x="1" y="2540"/>
                    <a:pt x="21" y="2753"/>
                  </a:cubicBezTo>
                  <a:cubicBezTo>
                    <a:pt x="76" y="2778"/>
                    <a:pt x="128" y="2789"/>
                    <a:pt x="176" y="2789"/>
                  </a:cubicBezTo>
                  <a:cubicBezTo>
                    <a:pt x="336" y="2789"/>
                    <a:pt x="459" y="2669"/>
                    <a:pt x="579" y="2579"/>
                  </a:cubicBezTo>
                  <a:cubicBezTo>
                    <a:pt x="1574" y="1836"/>
                    <a:pt x="2563" y="1085"/>
                    <a:pt x="3553" y="336"/>
                  </a:cubicBezTo>
                  <a:cubicBezTo>
                    <a:pt x="3580" y="315"/>
                    <a:pt x="3607" y="294"/>
                    <a:pt x="3633" y="272"/>
                  </a:cubicBezTo>
                  <a:cubicBezTo>
                    <a:pt x="3698" y="215"/>
                    <a:pt x="3777" y="151"/>
                    <a:pt x="3708" y="64"/>
                  </a:cubicBezTo>
                  <a:cubicBezTo>
                    <a:pt x="3673" y="20"/>
                    <a:pt x="3623" y="1"/>
                    <a:pt x="3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4"/>
            <p:cNvSpPr/>
            <p:nvPr/>
          </p:nvSpPr>
          <p:spPr>
            <a:xfrm>
              <a:off x="3654408" y="831124"/>
              <a:ext cx="70233" cy="114482"/>
            </a:xfrm>
            <a:custGeom>
              <a:avLst/>
              <a:gdLst/>
              <a:ahLst/>
              <a:cxnLst/>
              <a:rect l="l" t="t" r="r" b="b"/>
              <a:pathLst>
                <a:path w="2284" h="3723" extrusionOk="0">
                  <a:moveTo>
                    <a:pt x="336" y="1"/>
                  </a:moveTo>
                  <a:cubicBezTo>
                    <a:pt x="310" y="1"/>
                    <a:pt x="279" y="7"/>
                    <a:pt x="244" y="20"/>
                  </a:cubicBezTo>
                  <a:cubicBezTo>
                    <a:pt x="1" y="112"/>
                    <a:pt x="160" y="316"/>
                    <a:pt x="218" y="456"/>
                  </a:cubicBezTo>
                  <a:cubicBezTo>
                    <a:pt x="648" y="1503"/>
                    <a:pt x="1248" y="2464"/>
                    <a:pt x="1820" y="3438"/>
                  </a:cubicBezTo>
                  <a:cubicBezTo>
                    <a:pt x="1886" y="3552"/>
                    <a:pt x="1968" y="3678"/>
                    <a:pt x="2115" y="3715"/>
                  </a:cubicBezTo>
                  <a:cubicBezTo>
                    <a:pt x="2135" y="3720"/>
                    <a:pt x="2153" y="3723"/>
                    <a:pt x="2170" y="3723"/>
                  </a:cubicBezTo>
                  <a:cubicBezTo>
                    <a:pt x="2238" y="3723"/>
                    <a:pt x="2284" y="3678"/>
                    <a:pt x="2284" y="3566"/>
                  </a:cubicBezTo>
                  <a:cubicBezTo>
                    <a:pt x="2248" y="3495"/>
                    <a:pt x="2206" y="3402"/>
                    <a:pt x="2157" y="3312"/>
                  </a:cubicBezTo>
                  <a:cubicBezTo>
                    <a:pt x="1616" y="2324"/>
                    <a:pt x="1013" y="1367"/>
                    <a:pt x="573" y="327"/>
                  </a:cubicBezTo>
                  <a:cubicBezTo>
                    <a:pt x="522" y="209"/>
                    <a:pt x="496"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4"/>
            <p:cNvSpPr/>
            <p:nvPr/>
          </p:nvSpPr>
          <p:spPr>
            <a:xfrm>
              <a:off x="3861578" y="833092"/>
              <a:ext cx="68050" cy="112975"/>
            </a:xfrm>
            <a:custGeom>
              <a:avLst/>
              <a:gdLst/>
              <a:ahLst/>
              <a:cxnLst/>
              <a:rect l="l" t="t" r="r" b="b"/>
              <a:pathLst>
                <a:path w="2213" h="3674" extrusionOk="0">
                  <a:moveTo>
                    <a:pt x="1910" y="1"/>
                  </a:moveTo>
                  <a:cubicBezTo>
                    <a:pt x="1787" y="1"/>
                    <a:pt x="1755" y="163"/>
                    <a:pt x="1697" y="260"/>
                  </a:cubicBezTo>
                  <a:cubicBezTo>
                    <a:pt x="1127" y="1211"/>
                    <a:pt x="663" y="2216"/>
                    <a:pt x="142" y="3192"/>
                  </a:cubicBezTo>
                  <a:cubicBezTo>
                    <a:pt x="70" y="3328"/>
                    <a:pt x="1" y="3467"/>
                    <a:pt x="64" y="3627"/>
                  </a:cubicBezTo>
                  <a:cubicBezTo>
                    <a:pt x="130" y="3660"/>
                    <a:pt x="183" y="3673"/>
                    <a:pt x="225" y="3673"/>
                  </a:cubicBezTo>
                  <a:cubicBezTo>
                    <a:pt x="393" y="3673"/>
                    <a:pt x="397" y="3455"/>
                    <a:pt x="476" y="3335"/>
                  </a:cubicBezTo>
                  <a:lnTo>
                    <a:pt x="477" y="3334"/>
                  </a:lnTo>
                  <a:cubicBezTo>
                    <a:pt x="533" y="3286"/>
                    <a:pt x="516" y="3198"/>
                    <a:pt x="573" y="3150"/>
                  </a:cubicBezTo>
                  <a:cubicBezTo>
                    <a:pt x="578" y="3146"/>
                    <a:pt x="582" y="3143"/>
                    <a:pt x="587" y="3141"/>
                  </a:cubicBezTo>
                  <a:lnTo>
                    <a:pt x="590" y="3134"/>
                  </a:lnTo>
                  <a:cubicBezTo>
                    <a:pt x="621" y="3089"/>
                    <a:pt x="662" y="3051"/>
                    <a:pt x="668" y="2994"/>
                  </a:cubicBezTo>
                  <a:cubicBezTo>
                    <a:pt x="661" y="2964"/>
                    <a:pt x="672" y="2942"/>
                    <a:pt x="698" y="2927"/>
                  </a:cubicBezTo>
                  <a:cubicBezTo>
                    <a:pt x="729" y="2885"/>
                    <a:pt x="767" y="2846"/>
                    <a:pt x="775" y="2792"/>
                  </a:cubicBezTo>
                  <a:cubicBezTo>
                    <a:pt x="770" y="2762"/>
                    <a:pt x="781" y="2738"/>
                    <a:pt x="808" y="2722"/>
                  </a:cubicBezTo>
                  <a:cubicBezTo>
                    <a:pt x="833" y="2679"/>
                    <a:pt x="869" y="2644"/>
                    <a:pt x="884" y="2596"/>
                  </a:cubicBezTo>
                  <a:cubicBezTo>
                    <a:pt x="1218" y="1851"/>
                    <a:pt x="1619" y="1140"/>
                    <a:pt x="2014" y="425"/>
                  </a:cubicBezTo>
                  <a:cubicBezTo>
                    <a:pt x="2084" y="296"/>
                    <a:pt x="2212" y="132"/>
                    <a:pt x="2012" y="30"/>
                  </a:cubicBezTo>
                  <a:cubicBezTo>
                    <a:pt x="1972" y="9"/>
                    <a:pt x="1939" y="1"/>
                    <a:pt x="1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4"/>
            <p:cNvSpPr/>
            <p:nvPr/>
          </p:nvSpPr>
          <p:spPr>
            <a:xfrm>
              <a:off x="3859364" y="1205331"/>
              <a:ext cx="68880" cy="115712"/>
            </a:xfrm>
            <a:custGeom>
              <a:avLst/>
              <a:gdLst/>
              <a:ahLst/>
              <a:cxnLst/>
              <a:rect l="l" t="t" r="r" b="b"/>
              <a:pathLst>
                <a:path w="2240" h="3763" extrusionOk="0">
                  <a:moveTo>
                    <a:pt x="201" y="1"/>
                  </a:moveTo>
                  <a:cubicBezTo>
                    <a:pt x="163" y="1"/>
                    <a:pt x="121" y="18"/>
                    <a:pt x="78" y="52"/>
                  </a:cubicBezTo>
                  <a:cubicBezTo>
                    <a:pt x="0" y="113"/>
                    <a:pt x="33" y="191"/>
                    <a:pt x="111" y="245"/>
                  </a:cubicBezTo>
                  <a:lnTo>
                    <a:pt x="111" y="246"/>
                  </a:lnTo>
                  <a:cubicBezTo>
                    <a:pt x="105" y="336"/>
                    <a:pt x="134" y="408"/>
                    <a:pt x="220" y="450"/>
                  </a:cubicBezTo>
                  <a:lnTo>
                    <a:pt x="221" y="450"/>
                  </a:lnTo>
                  <a:cubicBezTo>
                    <a:pt x="218" y="518"/>
                    <a:pt x="256" y="553"/>
                    <a:pt x="320" y="568"/>
                  </a:cubicBezTo>
                  <a:cubicBezTo>
                    <a:pt x="757" y="1621"/>
                    <a:pt x="1459" y="2546"/>
                    <a:pt x="1865" y="3614"/>
                  </a:cubicBezTo>
                  <a:cubicBezTo>
                    <a:pt x="1894" y="3691"/>
                    <a:pt x="1948" y="3762"/>
                    <a:pt x="2036" y="3762"/>
                  </a:cubicBezTo>
                  <a:cubicBezTo>
                    <a:pt x="2057" y="3762"/>
                    <a:pt x="2080" y="3758"/>
                    <a:pt x="2106" y="3749"/>
                  </a:cubicBezTo>
                  <a:cubicBezTo>
                    <a:pt x="2231" y="3703"/>
                    <a:pt x="2240" y="3602"/>
                    <a:pt x="2208" y="3497"/>
                  </a:cubicBezTo>
                  <a:cubicBezTo>
                    <a:pt x="2173" y="3383"/>
                    <a:pt x="2133" y="3271"/>
                    <a:pt x="2083" y="3162"/>
                  </a:cubicBezTo>
                  <a:cubicBezTo>
                    <a:pt x="1623" y="2192"/>
                    <a:pt x="1106" y="1251"/>
                    <a:pt x="532" y="340"/>
                  </a:cubicBezTo>
                  <a:cubicBezTo>
                    <a:pt x="537" y="278"/>
                    <a:pt x="506" y="245"/>
                    <a:pt x="444" y="235"/>
                  </a:cubicBezTo>
                  <a:lnTo>
                    <a:pt x="443" y="233"/>
                  </a:lnTo>
                  <a:cubicBezTo>
                    <a:pt x="442" y="170"/>
                    <a:pt x="410" y="134"/>
                    <a:pt x="345" y="126"/>
                  </a:cubicBezTo>
                  <a:lnTo>
                    <a:pt x="345" y="125"/>
                  </a:lnTo>
                  <a:cubicBezTo>
                    <a:pt x="311" y="41"/>
                    <a:pt x="260"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4"/>
            <p:cNvSpPr/>
            <p:nvPr/>
          </p:nvSpPr>
          <p:spPr>
            <a:xfrm>
              <a:off x="3563077" y="920455"/>
              <a:ext cx="104735" cy="74046"/>
            </a:xfrm>
            <a:custGeom>
              <a:avLst/>
              <a:gdLst/>
              <a:ahLst/>
              <a:cxnLst/>
              <a:rect l="l" t="t" r="r" b="b"/>
              <a:pathLst>
                <a:path w="3406" h="2408" extrusionOk="0">
                  <a:moveTo>
                    <a:pt x="189" y="0"/>
                  </a:moveTo>
                  <a:cubicBezTo>
                    <a:pt x="142" y="0"/>
                    <a:pt x="100" y="19"/>
                    <a:pt x="62" y="60"/>
                  </a:cubicBezTo>
                  <a:cubicBezTo>
                    <a:pt x="10" y="117"/>
                    <a:pt x="0" y="178"/>
                    <a:pt x="33" y="246"/>
                  </a:cubicBezTo>
                  <a:cubicBezTo>
                    <a:pt x="98" y="376"/>
                    <a:pt x="224" y="437"/>
                    <a:pt x="340" y="513"/>
                  </a:cubicBezTo>
                  <a:cubicBezTo>
                    <a:pt x="1191" y="1075"/>
                    <a:pt x="2038" y="1642"/>
                    <a:pt x="2888" y="2205"/>
                  </a:cubicBezTo>
                  <a:cubicBezTo>
                    <a:pt x="2989" y="2272"/>
                    <a:pt x="3092" y="2340"/>
                    <a:pt x="3201" y="2392"/>
                  </a:cubicBezTo>
                  <a:cubicBezTo>
                    <a:pt x="3225" y="2403"/>
                    <a:pt x="3247" y="2408"/>
                    <a:pt x="3268" y="2408"/>
                  </a:cubicBezTo>
                  <a:cubicBezTo>
                    <a:pt x="3329" y="2408"/>
                    <a:pt x="3375" y="2360"/>
                    <a:pt x="3401" y="2278"/>
                  </a:cubicBezTo>
                  <a:cubicBezTo>
                    <a:pt x="3405" y="2128"/>
                    <a:pt x="3277" y="2058"/>
                    <a:pt x="3169" y="1976"/>
                  </a:cubicBezTo>
                  <a:cubicBezTo>
                    <a:pt x="2255" y="1297"/>
                    <a:pt x="1294" y="683"/>
                    <a:pt x="339" y="60"/>
                  </a:cubicBezTo>
                  <a:cubicBezTo>
                    <a:pt x="310" y="42"/>
                    <a:pt x="281" y="19"/>
                    <a:pt x="249" y="10"/>
                  </a:cubicBezTo>
                  <a:cubicBezTo>
                    <a:pt x="228" y="3"/>
                    <a:pt x="208"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4"/>
            <p:cNvSpPr/>
            <p:nvPr/>
          </p:nvSpPr>
          <p:spPr>
            <a:xfrm>
              <a:off x="3917544" y="1157329"/>
              <a:ext cx="104796" cy="74108"/>
            </a:xfrm>
            <a:custGeom>
              <a:avLst/>
              <a:gdLst/>
              <a:ahLst/>
              <a:cxnLst/>
              <a:rect l="l" t="t" r="r" b="b"/>
              <a:pathLst>
                <a:path w="3408" h="2410" extrusionOk="0">
                  <a:moveTo>
                    <a:pt x="151" y="1"/>
                  </a:moveTo>
                  <a:cubicBezTo>
                    <a:pt x="116" y="1"/>
                    <a:pt x="82" y="16"/>
                    <a:pt x="58" y="55"/>
                  </a:cubicBezTo>
                  <a:cubicBezTo>
                    <a:pt x="22" y="114"/>
                    <a:pt x="1" y="191"/>
                    <a:pt x="58" y="244"/>
                  </a:cubicBezTo>
                  <a:cubicBezTo>
                    <a:pt x="183" y="361"/>
                    <a:pt x="308" y="481"/>
                    <a:pt x="447" y="579"/>
                  </a:cubicBezTo>
                  <a:cubicBezTo>
                    <a:pt x="984" y="957"/>
                    <a:pt x="1523" y="1330"/>
                    <a:pt x="2067" y="1696"/>
                  </a:cubicBezTo>
                  <a:cubicBezTo>
                    <a:pt x="2410" y="1927"/>
                    <a:pt x="2763" y="2143"/>
                    <a:pt x="3113" y="2365"/>
                  </a:cubicBezTo>
                  <a:cubicBezTo>
                    <a:pt x="3154" y="2391"/>
                    <a:pt x="3197" y="2410"/>
                    <a:pt x="3240" y="2410"/>
                  </a:cubicBezTo>
                  <a:cubicBezTo>
                    <a:pt x="3276" y="2410"/>
                    <a:pt x="3313" y="2396"/>
                    <a:pt x="3346" y="2360"/>
                  </a:cubicBezTo>
                  <a:cubicBezTo>
                    <a:pt x="3378" y="2325"/>
                    <a:pt x="3392" y="2274"/>
                    <a:pt x="3407" y="2244"/>
                  </a:cubicBezTo>
                  <a:cubicBezTo>
                    <a:pt x="3375" y="2051"/>
                    <a:pt x="3225" y="1986"/>
                    <a:pt x="3097" y="1901"/>
                  </a:cubicBezTo>
                  <a:cubicBezTo>
                    <a:pt x="2248" y="1339"/>
                    <a:pt x="1400" y="775"/>
                    <a:pt x="550" y="213"/>
                  </a:cubicBezTo>
                  <a:cubicBezTo>
                    <a:pt x="450" y="147"/>
                    <a:pt x="346" y="85"/>
                    <a:pt x="239" y="26"/>
                  </a:cubicBezTo>
                  <a:cubicBezTo>
                    <a:pt x="211" y="11"/>
                    <a:pt x="180"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4"/>
            <p:cNvSpPr/>
            <p:nvPr/>
          </p:nvSpPr>
          <p:spPr>
            <a:xfrm>
              <a:off x="3508217" y="1092445"/>
              <a:ext cx="136653" cy="21187"/>
            </a:xfrm>
            <a:custGeom>
              <a:avLst/>
              <a:gdLst/>
              <a:ahLst/>
              <a:cxnLst/>
              <a:rect l="l" t="t" r="r" b="b"/>
              <a:pathLst>
                <a:path w="4444" h="689" extrusionOk="0">
                  <a:moveTo>
                    <a:pt x="3872" y="1"/>
                  </a:moveTo>
                  <a:cubicBezTo>
                    <a:pt x="2582" y="1"/>
                    <a:pt x="1308" y="169"/>
                    <a:pt x="0" y="415"/>
                  </a:cubicBezTo>
                  <a:cubicBezTo>
                    <a:pt x="97" y="634"/>
                    <a:pt x="221" y="689"/>
                    <a:pt x="349" y="689"/>
                  </a:cubicBezTo>
                  <a:cubicBezTo>
                    <a:pt x="439" y="689"/>
                    <a:pt x="532" y="661"/>
                    <a:pt x="620" y="646"/>
                  </a:cubicBezTo>
                  <a:cubicBezTo>
                    <a:pt x="1670" y="456"/>
                    <a:pt x="2729" y="353"/>
                    <a:pt x="3796" y="305"/>
                  </a:cubicBezTo>
                  <a:cubicBezTo>
                    <a:pt x="4017" y="295"/>
                    <a:pt x="4250" y="320"/>
                    <a:pt x="4444" y="179"/>
                  </a:cubicBezTo>
                  <a:cubicBezTo>
                    <a:pt x="4405" y="51"/>
                    <a:pt x="4315" y="7"/>
                    <a:pt x="4203" y="4"/>
                  </a:cubicBezTo>
                  <a:cubicBezTo>
                    <a:pt x="4093" y="2"/>
                    <a:pt x="3982" y="1"/>
                    <a:pt x="3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4"/>
            <p:cNvSpPr/>
            <p:nvPr/>
          </p:nvSpPr>
          <p:spPr>
            <a:xfrm>
              <a:off x="3659420" y="1205669"/>
              <a:ext cx="66174" cy="113252"/>
            </a:xfrm>
            <a:custGeom>
              <a:avLst/>
              <a:gdLst/>
              <a:ahLst/>
              <a:cxnLst/>
              <a:rect l="l" t="t" r="r" b="b"/>
              <a:pathLst>
                <a:path w="2152" h="3683" extrusionOk="0">
                  <a:moveTo>
                    <a:pt x="1925" y="1"/>
                  </a:moveTo>
                  <a:cubicBezTo>
                    <a:pt x="1868" y="1"/>
                    <a:pt x="1822" y="43"/>
                    <a:pt x="1804" y="127"/>
                  </a:cubicBezTo>
                  <a:lnTo>
                    <a:pt x="1803" y="131"/>
                  </a:lnTo>
                  <a:cubicBezTo>
                    <a:pt x="1719" y="170"/>
                    <a:pt x="1677" y="232"/>
                    <a:pt x="1689" y="324"/>
                  </a:cubicBezTo>
                  <a:lnTo>
                    <a:pt x="1688" y="325"/>
                  </a:lnTo>
                  <a:cubicBezTo>
                    <a:pt x="1607" y="369"/>
                    <a:pt x="1566" y="433"/>
                    <a:pt x="1574" y="525"/>
                  </a:cubicBezTo>
                  <a:cubicBezTo>
                    <a:pt x="1082" y="1438"/>
                    <a:pt x="588" y="2351"/>
                    <a:pt x="97" y="3266"/>
                  </a:cubicBezTo>
                  <a:cubicBezTo>
                    <a:pt x="58" y="3339"/>
                    <a:pt x="27" y="3420"/>
                    <a:pt x="13" y="3501"/>
                  </a:cubicBezTo>
                  <a:cubicBezTo>
                    <a:pt x="1" y="3572"/>
                    <a:pt x="55" y="3625"/>
                    <a:pt x="117" y="3663"/>
                  </a:cubicBezTo>
                  <a:cubicBezTo>
                    <a:pt x="140" y="3677"/>
                    <a:pt x="162" y="3683"/>
                    <a:pt x="183" y="3683"/>
                  </a:cubicBezTo>
                  <a:cubicBezTo>
                    <a:pt x="230" y="3683"/>
                    <a:pt x="271" y="3652"/>
                    <a:pt x="298" y="3617"/>
                  </a:cubicBezTo>
                  <a:cubicBezTo>
                    <a:pt x="370" y="3523"/>
                    <a:pt x="431" y="3420"/>
                    <a:pt x="486" y="3314"/>
                  </a:cubicBezTo>
                  <a:cubicBezTo>
                    <a:pt x="923" y="2486"/>
                    <a:pt x="1355" y="1658"/>
                    <a:pt x="1790" y="830"/>
                  </a:cubicBezTo>
                  <a:cubicBezTo>
                    <a:pt x="1866" y="784"/>
                    <a:pt x="1908" y="722"/>
                    <a:pt x="1892" y="631"/>
                  </a:cubicBezTo>
                  <a:cubicBezTo>
                    <a:pt x="1910" y="609"/>
                    <a:pt x="1921" y="583"/>
                    <a:pt x="1926" y="556"/>
                  </a:cubicBezTo>
                  <a:cubicBezTo>
                    <a:pt x="1986" y="531"/>
                    <a:pt x="2009" y="486"/>
                    <a:pt x="1994" y="424"/>
                  </a:cubicBezTo>
                  <a:cubicBezTo>
                    <a:pt x="2011" y="401"/>
                    <a:pt x="2021" y="374"/>
                    <a:pt x="2025" y="345"/>
                  </a:cubicBezTo>
                  <a:cubicBezTo>
                    <a:pt x="2152" y="237"/>
                    <a:pt x="2152" y="121"/>
                    <a:pt x="2016" y="32"/>
                  </a:cubicBezTo>
                  <a:cubicBezTo>
                    <a:pt x="1985" y="11"/>
                    <a:pt x="1954" y="1"/>
                    <a:pt x="1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4"/>
            <p:cNvSpPr/>
            <p:nvPr/>
          </p:nvSpPr>
          <p:spPr>
            <a:xfrm>
              <a:off x="3940515" y="1038446"/>
              <a:ext cx="135915" cy="21248"/>
            </a:xfrm>
            <a:custGeom>
              <a:avLst/>
              <a:gdLst/>
              <a:ahLst/>
              <a:cxnLst/>
              <a:rect l="l" t="t" r="r" b="b"/>
              <a:pathLst>
                <a:path w="4420" h="691" extrusionOk="0">
                  <a:moveTo>
                    <a:pt x="4159" y="1"/>
                  </a:moveTo>
                  <a:cubicBezTo>
                    <a:pt x="4123" y="1"/>
                    <a:pt x="4087" y="3"/>
                    <a:pt x="4054" y="6"/>
                  </a:cubicBezTo>
                  <a:cubicBezTo>
                    <a:pt x="4019" y="9"/>
                    <a:pt x="3984" y="10"/>
                    <a:pt x="3950" y="17"/>
                  </a:cubicBezTo>
                  <a:cubicBezTo>
                    <a:pt x="2805" y="246"/>
                    <a:pt x="1641" y="319"/>
                    <a:pt x="478" y="395"/>
                  </a:cubicBezTo>
                  <a:cubicBezTo>
                    <a:pt x="330" y="405"/>
                    <a:pt x="159" y="378"/>
                    <a:pt x="0" y="540"/>
                  </a:cubicBezTo>
                  <a:cubicBezTo>
                    <a:pt x="138" y="673"/>
                    <a:pt x="282" y="690"/>
                    <a:pt x="421" y="690"/>
                  </a:cubicBezTo>
                  <a:cubicBezTo>
                    <a:pt x="452" y="690"/>
                    <a:pt x="483" y="689"/>
                    <a:pt x="514" y="689"/>
                  </a:cubicBezTo>
                  <a:cubicBezTo>
                    <a:pt x="1716" y="668"/>
                    <a:pt x="2910" y="549"/>
                    <a:pt x="4094" y="336"/>
                  </a:cubicBezTo>
                  <a:cubicBezTo>
                    <a:pt x="4220" y="313"/>
                    <a:pt x="4419" y="320"/>
                    <a:pt x="4399" y="148"/>
                  </a:cubicBezTo>
                  <a:cubicBezTo>
                    <a:pt x="4384" y="27"/>
                    <a:pt x="4274" y="1"/>
                    <a:pt x="4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4"/>
            <p:cNvSpPr/>
            <p:nvPr/>
          </p:nvSpPr>
          <p:spPr>
            <a:xfrm>
              <a:off x="3746661" y="742531"/>
              <a:ext cx="32411" cy="184223"/>
            </a:xfrm>
            <a:custGeom>
              <a:avLst/>
              <a:gdLst/>
              <a:ahLst/>
              <a:cxnLst/>
              <a:rect l="l" t="t" r="r" b="b"/>
              <a:pathLst>
                <a:path w="1054" h="5991" extrusionOk="0">
                  <a:moveTo>
                    <a:pt x="165" y="1"/>
                  </a:moveTo>
                  <a:cubicBezTo>
                    <a:pt x="29" y="1"/>
                    <a:pt x="1" y="133"/>
                    <a:pt x="10" y="291"/>
                  </a:cubicBezTo>
                  <a:cubicBezTo>
                    <a:pt x="40" y="821"/>
                    <a:pt x="82" y="1351"/>
                    <a:pt x="118" y="1880"/>
                  </a:cubicBezTo>
                  <a:cubicBezTo>
                    <a:pt x="101" y="2136"/>
                    <a:pt x="89" y="2393"/>
                    <a:pt x="207" y="2634"/>
                  </a:cubicBezTo>
                  <a:cubicBezTo>
                    <a:pt x="185" y="2659"/>
                    <a:pt x="188" y="2681"/>
                    <a:pt x="217" y="2698"/>
                  </a:cubicBezTo>
                  <a:cubicBezTo>
                    <a:pt x="208" y="2911"/>
                    <a:pt x="209" y="3122"/>
                    <a:pt x="310" y="3318"/>
                  </a:cubicBezTo>
                  <a:lnTo>
                    <a:pt x="310" y="3318"/>
                  </a:lnTo>
                  <a:cubicBezTo>
                    <a:pt x="310" y="3318"/>
                    <a:pt x="310" y="3318"/>
                    <a:pt x="310" y="3318"/>
                  </a:cubicBezTo>
                  <a:lnTo>
                    <a:pt x="310" y="3318"/>
                  </a:lnTo>
                  <a:cubicBezTo>
                    <a:pt x="305" y="3540"/>
                    <a:pt x="304" y="3761"/>
                    <a:pt x="417" y="3964"/>
                  </a:cubicBezTo>
                  <a:cubicBezTo>
                    <a:pt x="417" y="3965"/>
                    <a:pt x="417" y="3965"/>
                    <a:pt x="417" y="3965"/>
                  </a:cubicBezTo>
                  <a:lnTo>
                    <a:pt x="402" y="3998"/>
                  </a:lnTo>
                  <a:lnTo>
                    <a:pt x="423" y="4028"/>
                  </a:lnTo>
                  <a:cubicBezTo>
                    <a:pt x="411" y="4220"/>
                    <a:pt x="428" y="4407"/>
                    <a:pt x="520" y="4581"/>
                  </a:cubicBezTo>
                  <a:cubicBezTo>
                    <a:pt x="521" y="4581"/>
                    <a:pt x="521" y="4582"/>
                    <a:pt x="521" y="4582"/>
                  </a:cubicBezTo>
                  <a:lnTo>
                    <a:pt x="505" y="4614"/>
                  </a:lnTo>
                  <a:lnTo>
                    <a:pt x="528" y="4642"/>
                  </a:lnTo>
                  <a:cubicBezTo>
                    <a:pt x="534" y="4898"/>
                    <a:pt x="504" y="5159"/>
                    <a:pt x="627" y="5400"/>
                  </a:cubicBezTo>
                  <a:lnTo>
                    <a:pt x="612" y="5433"/>
                  </a:lnTo>
                  <a:lnTo>
                    <a:pt x="635" y="5461"/>
                  </a:lnTo>
                  <a:cubicBezTo>
                    <a:pt x="625" y="5589"/>
                    <a:pt x="627" y="5714"/>
                    <a:pt x="729" y="5814"/>
                  </a:cubicBezTo>
                  <a:lnTo>
                    <a:pt x="720" y="5847"/>
                  </a:lnTo>
                  <a:lnTo>
                    <a:pt x="747" y="5871"/>
                  </a:lnTo>
                  <a:cubicBezTo>
                    <a:pt x="764" y="5957"/>
                    <a:pt x="802" y="5991"/>
                    <a:pt x="846" y="5991"/>
                  </a:cubicBezTo>
                  <a:cubicBezTo>
                    <a:pt x="883" y="5991"/>
                    <a:pt x="926" y="5967"/>
                    <a:pt x="965" y="5930"/>
                  </a:cubicBezTo>
                  <a:cubicBezTo>
                    <a:pt x="1053" y="5848"/>
                    <a:pt x="1002" y="5739"/>
                    <a:pt x="986" y="5639"/>
                  </a:cubicBezTo>
                  <a:cubicBezTo>
                    <a:pt x="936" y="5301"/>
                    <a:pt x="899" y="4961"/>
                    <a:pt x="841" y="4626"/>
                  </a:cubicBezTo>
                  <a:cubicBezTo>
                    <a:pt x="690" y="3771"/>
                    <a:pt x="639" y="2902"/>
                    <a:pt x="441" y="2053"/>
                  </a:cubicBezTo>
                  <a:cubicBezTo>
                    <a:pt x="466" y="1926"/>
                    <a:pt x="469" y="1800"/>
                    <a:pt x="430" y="1675"/>
                  </a:cubicBezTo>
                  <a:cubicBezTo>
                    <a:pt x="432" y="1129"/>
                    <a:pt x="480" y="580"/>
                    <a:pt x="325" y="43"/>
                  </a:cubicBezTo>
                  <a:cubicBezTo>
                    <a:pt x="260" y="14"/>
                    <a:pt x="207" y="1"/>
                    <a:pt x="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4"/>
            <p:cNvSpPr/>
            <p:nvPr/>
          </p:nvSpPr>
          <p:spPr>
            <a:xfrm>
              <a:off x="3535217" y="852250"/>
              <a:ext cx="147323" cy="128597"/>
            </a:xfrm>
            <a:custGeom>
              <a:avLst/>
              <a:gdLst/>
              <a:ahLst/>
              <a:cxnLst/>
              <a:rect l="l" t="t" r="r" b="b"/>
              <a:pathLst>
                <a:path w="4791" h="4182" extrusionOk="0">
                  <a:moveTo>
                    <a:pt x="170" y="1"/>
                  </a:moveTo>
                  <a:cubicBezTo>
                    <a:pt x="150" y="1"/>
                    <a:pt x="130" y="7"/>
                    <a:pt x="109" y="22"/>
                  </a:cubicBezTo>
                  <a:cubicBezTo>
                    <a:pt x="24" y="86"/>
                    <a:pt x="1" y="199"/>
                    <a:pt x="65" y="299"/>
                  </a:cubicBezTo>
                  <a:cubicBezTo>
                    <a:pt x="109" y="370"/>
                    <a:pt x="166" y="439"/>
                    <a:pt x="229" y="495"/>
                  </a:cubicBezTo>
                  <a:cubicBezTo>
                    <a:pt x="1278" y="1421"/>
                    <a:pt x="2325" y="2349"/>
                    <a:pt x="3417" y="3226"/>
                  </a:cubicBezTo>
                  <a:cubicBezTo>
                    <a:pt x="3426" y="3286"/>
                    <a:pt x="3462" y="3315"/>
                    <a:pt x="3523" y="3315"/>
                  </a:cubicBezTo>
                  <a:lnTo>
                    <a:pt x="3534" y="3323"/>
                  </a:lnTo>
                  <a:cubicBezTo>
                    <a:pt x="3630" y="3472"/>
                    <a:pt x="3750" y="3592"/>
                    <a:pt x="3923" y="3652"/>
                  </a:cubicBezTo>
                  <a:cubicBezTo>
                    <a:pt x="3938" y="3713"/>
                    <a:pt x="3980" y="3739"/>
                    <a:pt x="4042" y="3741"/>
                  </a:cubicBezTo>
                  <a:cubicBezTo>
                    <a:pt x="4054" y="3800"/>
                    <a:pt x="4090" y="3830"/>
                    <a:pt x="4152" y="3830"/>
                  </a:cubicBezTo>
                  <a:lnTo>
                    <a:pt x="4161" y="3836"/>
                  </a:lnTo>
                  <a:cubicBezTo>
                    <a:pt x="4220" y="3967"/>
                    <a:pt x="4349" y="4024"/>
                    <a:pt x="4454" y="4105"/>
                  </a:cubicBezTo>
                  <a:cubicBezTo>
                    <a:pt x="4499" y="4139"/>
                    <a:pt x="4550" y="4182"/>
                    <a:pt x="4606" y="4182"/>
                  </a:cubicBezTo>
                  <a:cubicBezTo>
                    <a:pt x="4629" y="4182"/>
                    <a:pt x="4654" y="4174"/>
                    <a:pt x="4679" y="4154"/>
                  </a:cubicBezTo>
                  <a:cubicBezTo>
                    <a:pt x="4790" y="4067"/>
                    <a:pt x="4713" y="3972"/>
                    <a:pt x="4659" y="3892"/>
                  </a:cubicBezTo>
                  <a:cubicBezTo>
                    <a:pt x="4615" y="3825"/>
                    <a:pt x="4562" y="3756"/>
                    <a:pt x="4470" y="3737"/>
                  </a:cubicBezTo>
                  <a:lnTo>
                    <a:pt x="4466" y="3733"/>
                  </a:lnTo>
                  <a:cubicBezTo>
                    <a:pt x="4461" y="3673"/>
                    <a:pt x="4425" y="3642"/>
                    <a:pt x="4364" y="3637"/>
                  </a:cubicBezTo>
                  <a:lnTo>
                    <a:pt x="4359" y="3633"/>
                  </a:lnTo>
                  <a:cubicBezTo>
                    <a:pt x="4265" y="3481"/>
                    <a:pt x="4130" y="3376"/>
                    <a:pt x="3970" y="3298"/>
                  </a:cubicBezTo>
                  <a:cubicBezTo>
                    <a:pt x="3956" y="3238"/>
                    <a:pt x="3917" y="3209"/>
                    <a:pt x="3856" y="3204"/>
                  </a:cubicBezTo>
                  <a:cubicBezTo>
                    <a:pt x="3845" y="3145"/>
                    <a:pt x="3808" y="3115"/>
                    <a:pt x="3747" y="3106"/>
                  </a:cubicBezTo>
                  <a:cubicBezTo>
                    <a:pt x="3736" y="3044"/>
                    <a:pt x="3696" y="3015"/>
                    <a:pt x="3634" y="3009"/>
                  </a:cubicBezTo>
                  <a:cubicBezTo>
                    <a:pt x="3040" y="2483"/>
                    <a:pt x="2449" y="1955"/>
                    <a:pt x="1854" y="1429"/>
                  </a:cubicBezTo>
                  <a:cubicBezTo>
                    <a:pt x="1349" y="984"/>
                    <a:pt x="841" y="542"/>
                    <a:pt x="334" y="98"/>
                  </a:cubicBezTo>
                  <a:cubicBezTo>
                    <a:pt x="286" y="55"/>
                    <a:pt x="229"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4"/>
            <p:cNvSpPr/>
            <p:nvPr/>
          </p:nvSpPr>
          <p:spPr>
            <a:xfrm>
              <a:off x="3808132" y="1225965"/>
              <a:ext cx="31057" cy="183916"/>
            </a:xfrm>
            <a:custGeom>
              <a:avLst/>
              <a:gdLst/>
              <a:ahLst/>
              <a:cxnLst/>
              <a:rect l="l" t="t" r="r" b="b"/>
              <a:pathLst>
                <a:path w="1010" h="5981" extrusionOk="0">
                  <a:moveTo>
                    <a:pt x="99" y="0"/>
                  </a:moveTo>
                  <a:cubicBezTo>
                    <a:pt x="26" y="0"/>
                    <a:pt x="5" y="57"/>
                    <a:pt x="3" y="183"/>
                  </a:cubicBezTo>
                  <a:cubicBezTo>
                    <a:pt x="1" y="299"/>
                    <a:pt x="8" y="421"/>
                    <a:pt x="100" y="515"/>
                  </a:cubicBezTo>
                  <a:cubicBezTo>
                    <a:pt x="83" y="543"/>
                    <a:pt x="88" y="568"/>
                    <a:pt x="114" y="588"/>
                  </a:cubicBezTo>
                  <a:cubicBezTo>
                    <a:pt x="104" y="839"/>
                    <a:pt x="93" y="1091"/>
                    <a:pt x="207" y="1328"/>
                  </a:cubicBezTo>
                  <a:cubicBezTo>
                    <a:pt x="187" y="1357"/>
                    <a:pt x="190" y="1382"/>
                    <a:pt x="216" y="1406"/>
                  </a:cubicBezTo>
                  <a:cubicBezTo>
                    <a:pt x="198" y="1623"/>
                    <a:pt x="203" y="1836"/>
                    <a:pt x="317" y="2033"/>
                  </a:cubicBezTo>
                  <a:cubicBezTo>
                    <a:pt x="386" y="3019"/>
                    <a:pt x="580" y="3993"/>
                    <a:pt x="601" y="4984"/>
                  </a:cubicBezTo>
                  <a:cubicBezTo>
                    <a:pt x="602" y="4998"/>
                    <a:pt x="616" y="5013"/>
                    <a:pt x="625" y="5028"/>
                  </a:cubicBezTo>
                  <a:lnTo>
                    <a:pt x="625" y="5057"/>
                  </a:lnTo>
                  <a:cubicBezTo>
                    <a:pt x="572" y="5111"/>
                    <a:pt x="574" y="5161"/>
                    <a:pt x="631" y="5211"/>
                  </a:cubicBezTo>
                  <a:cubicBezTo>
                    <a:pt x="630" y="5412"/>
                    <a:pt x="626" y="5614"/>
                    <a:pt x="630" y="5816"/>
                  </a:cubicBezTo>
                  <a:cubicBezTo>
                    <a:pt x="631" y="5904"/>
                    <a:pt x="658" y="5979"/>
                    <a:pt x="774" y="5981"/>
                  </a:cubicBezTo>
                  <a:cubicBezTo>
                    <a:pt x="776" y="5981"/>
                    <a:pt x="777" y="5981"/>
                    <a:pt x="779" y="5981"/>
                  </a:cubicBezTo>
                  <a:cubicBezTo>
                    <a:pt x="873" y="5981"/>
                    <a:pt x="944" y="5948"/>
                    <a:pt x="979" y="5861"/>
                  </a:cubicBezTo>
                  <a:cubicBezTo>
                    <a:pt x="997" y="5816"/>
                    <a:pt x="1010" y="5763"/>
                    <a:pt x="1005" y="5715"/>
                  </a:cubicBezTo>
                  <a:cubicBezTo>
                    <a:pt x="933" y="5031"/>
                    <a:pt x="1008" y="4337"/>
                    <a:pt x="857" y="3659"/>
                  </a:cubicBezTo>
                  <a:cubicBezTo>
                    <a:pt x="869" y="3437"/>
                    <a:pt x="866" y="3217"/>
                    <a:pt x="755" y="3014"/>
                  </a:cubicBezTo>
                  <a:cubicBezTo>
                    <a:pt x="774" y="2986"/>
                    <a:pt x="770" y="2962"/>
                    <a:pt x="743" y="2941"/>
                  </a:cubicBezTo>
                  <a:cubicBezTo>
                    <a:pt x="771" y="2716"/>
                    <a:pt x="740" y="2498"/>
                    <a:pt x="651" y="2289"/>
                  </a:cubicBezTo>
                  <a:cubicBezTo>
                    <a:pt x="651" y="2288"/>
                    <a:pt x="650" y="2286"/>
                    <a:pt x="650" y="2285"/>
                  </a:cubicBezTo>
                  <a:lnTo>
                    <a:pt x="667" y="2253"/>
                  </a:lnTo>
                  <a:lnTo>
                    <a:pt x="644" y="2226"/>
                  </a:lnTo>
                  <a:cubicBezTo>
                    <a:pt x="644" y="2045"/>
                    <a:pt x="654" y="1862"/>
                    <a:pt x="546" y="1701"/>
                  </a:cubicBezTo>
                  <a:cubicBezTo>
                    <a:pt x="547" y="1700"/>
                    <a:pt x="548" y="1699"/>
                    <a:pt x="549" y="1698"/>
                  </a:cubicBezTo>
                  <a:cubicBezTo>
                    <a:pt x="540" y="1505"/>
                    <a:pt x="531" y="1313"/>
                    <a:pt x="522" y="1120"/>
                  </a:cubicBezTo>
                  <a:cubicBezTo>
                    <a:pt x="455" y="1015"/>
                    <a:pt x="495" y="892"/>
                    <a:pt x="460" y="780"/>
                  </a:cubicBezTo>
                  <a:cubicBezTo>
                    <a:pt x="429" y="694"/>
                    <a:pt x="429" y="601"/>
                    <a:pt x="418" y="510"/>
                  </a:cubicBezTo>
                  <a:cubicBezTo>
                    <a:pt x="417" y="471"/>
                    <a:pt x="416" y="432"/>
                    <a:pt x="415" y="394"/>
                  </a:cubicBezTo>
                  <a:cubicBezTo>
                    <a:pt x="406" y="388"/>
                    <a:pt x="396" y="383"/>
                    <a:pt x="388" y="379"/>
                  </a:cubicBezTo>
                  <a:cubicBezTo>
                    <a:pt x="385" y="369"/>
                    <a:pt x="382" y="361"/>
                    <a:pt x="379" y="353"/>
                  </a:cubicBezTo>
                  <a:cubicBezTo>
                    <a:pt x="370" y="319"/>
                    <a:pt x="357" y="286"/>
                    <a:pt x="343" y="253"/>
                  </a:cubicBezTo>
                  <a:cubicBezTo>
                    <a:pt x="378" y="195"/>
                    <a:pt x="374" y="136"/>
                    <a:pt x="331" y="76"/>
                  </a:cubicBezTo>
                  <a:cubicBezTo>
                    <a:pt x="223" y="27"/>
                    <a:pt x="149" y="0"/>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4"/>
            <p:cNvSpPr/>
            <p:nvPr/>
          </p:nvSpPr>
          <p:spPr>
            <a:xfrm>
              <a:off x="3826983" y="703600"/>
              <a:ext cx="65590" cy="222199"/>
            </a:xfrm>
            <a:custGeom>
              <a:avLst/>
              <a:gdLst/>
              <a:ahLst/>
              <a:cxnLst/>
              <a:rect l="l" t="t" r="r" b="b"/>
              <a:pathLst>
                <a:path w="2133" h="7226" extrusionOk="0">
                  <a:moveTo>
                    <a:pt x="1989" y="1"/>
                  </a:moveTo>
                  <a:cubicBezTo>
                    <a:pt x="1934" y="1"/>
                    <a:pt x="1880" y="21"/>
                    <a:pt x="1858" y="63"/>
                  </a:cubicBezTo>
                  <a:cubicBezTo>
                    <a:pt x="1771" y="229"/>
                    <a:pt x="1690" y="399"/>
                    <a:pt x="1633" y="577"/>
                  </a:cubicBezTo>
                  <a:cubicBezTo>
                    <a:pt x="1250" y="1758"/>
                    <a:pt x="983" y="2969"/>
                    <a:pt x="653" y="4164"/>
                  </a:cubicBezTo>
                  <a:cubicBezTo>
                    <a:pt x="554" y="4249"/>
                    <a:pt x="554" y="4361"/>
                    <a:pt x="562" y="4474"/>
                  </a:cubicBezTo>
                  <a:cubicBezTo>
                    <a:pt x="530" y="4491"/>
                    <a:pt x="523" y="4514"/>
                    <a:pt x="537" y="4545"/>
                  </a:cubicBezTo>
                  <a:cubicBezTo>
                    <a:pt x="462" y="4648"/>
                    <a:pt x="441" y="4762"/>
                    <a:pt x="451" y="4885"/>
                  </a:cubicBezTo>
                  <a:cubicBezTo>
                    <a:pt x="444" y="4942"/>
                    <a:pt x="438" y="4998"/>
                    <a:pt x="431" y="5054"/>
                  </a:cubicBezTo>
                  <a:cubicBezTo>
                    <a:pt x="341" y="5154"/>
                    <a:pt x="330" y="5272"/>
                    <a:pt x="342" y="5397"/>
                  </a:cubicBezTo>
                  <a:cubicBezTo>
                    <a:pt x="312" y="5415"/>
                    <a:pt x="307" y="5438"/>
                    <a:pt x="327" y="5466"/>
                  </a:cubicBezTo>
                  <a:cubicBezTo>
                    <a:pt x="327" y="5466"/>
                    <a:pt x="327" y="5466"/>
                    <a:pt x="327" y="5467"/>
                  </a:cubicBezTo>
                  <a:cubicBezTo>
                    <a:pt x="291" y="5545"/>
                    <a:pt x="257" y="5622"/>
                    <a:pt x="222" y="5701"/>
                  </a:cubicBezTo>
                  <a:cubicBezTo>
                    <a:pt x="226" y="5728"/>
                    <a:pt x="229" y="5754"/>
                    <a:pt x="233" y="5780"/>
                  </a:cubicBezTo>
                  <a:cubicBezTo>
                    <a:pt x="215" y="5817"/>
                    <a:pt x="193" y="5852"/>
                    <a:pt x="164" y="5884"/>
                  </a:cubicBezTo>
                  <a:cubicBezTo>
                    <a:pt x="143" y="5938"/>
                    <a:pt x="128" y="5994"/>
                    <a:pt x="120" y="6052"/>
                  </a:cubicBezTo>
                  <a:cubicBezTo>
                    <a:pt x="137" y="6134"/>
                    <a:pt x="124" y="6225"/>
                    <a:pt x="135" y="6309"/>
                  </a:cubicBezTo>
                  <a:cubicBezTo>
                    <a:pt x="130" y="6346"/>
                    <a:pt x="124" y="6382"/>
                    <a:pt x="112" y="6416"/>
                  </a:cubicBezTo>
                  <a:cubicBezTo>
                    <a:pt x="122" y="6450"/>
                    <a:pt x="132" y="6487"/>
                    <a:pt x="142" y="6521"/>
                  </a:cubicBezTo>
                  <a:cubicBezTo>
                    <a:pt x="132" y="6577"/>
                    <a:pt x="123" y="6634"/>
                    <a:pt x="114" y="6690"/>
                  </a:cubicBezTo>
                  <a:cubicBezTo>
                    <a:pt x="69" y="6738"/>
                    <a:pt x="49" y="6792"/>
                    <a:pt x="37" y="6849"/>
                  </a:cubicBezTo>
                  <a:cubicBezTo>
                    <a:pt x="23" y="6923"/>
                    <a:pt x="26" y="7002"/>
                    <a:pt x="17" y="7077"/>
                  </a:cubicBezTo>
                  <a:cubicBezTo>
                    <a:pt x="1" y="7209"/>
                    <a:pt x="83" y="7226"/>
                    <a:pt x="176" y="7226"/>
                  </a:cubicBezTo>
                  <a:cubicBezTo>
                    <a:pt x="191" y="7226"/>
                    <a:pt x="205" y="7225"/>
                    <a:pt x="220" y="7225"/>
                  </a:cubicBezTo>
                  <a:cubicBezTo>
                    <a:pt x="411" y="6770"/>
                    <a:pt x="506" y="6294"/>
                    <a:pt x="547" y="5807"/>
                  </a:cubicBezTo>
                  <a:cubicBezTo>
                    <a:pt x="575" y="5785"/>
                    <a:pt x="580" y="5761"/>
                    <a:pt x="562" y="5731"/>
                  </a:cubicBezTo>
                  <a:cubicBezTo>
                    <a:pt x="664" y="5605"/>
                    <a:pt x="672" y="5455"/>
                    <a:pt x="670" y="5303"/>
                  </a:cubicBezTo>
                  <a:cubicBezTo>
                    <a:pt x="776" y="5180"/>
                    <a:pt x="769" y="5033"/>
                    <a:pt x="760" y="4885"/>
                  </a:cubicBezTo>
                  <a:lnTo>
                    <a:pt x="761" y="4885"/>
                  </a:lnTo>
                  <a:cubicBezTo>
                    <a:pt x="790" y="4869"/>
                    <a:pt x="794" y="4847"/>
                    <a:pt x="776" y="4820"/>
                  </a:cubicBezTo>
                  <a:cubicBezTo>
                    <a:pt x="866" y="4721"/>
                    <a:pt x="877" y="4600"/>
                    <a:pt x="870" y="4476"/>
                  </a:cubicBezTo>
                  <a:lnTo>
                    <a:pt x="870" y="4475"/>
                  </a:lnTo>
                  <a:cubicBezTo>
                    <a:pt x="909" y="4382"/>
                    <a:pt x="957" y="4291"/>
                    <a:pt x="985" y="4194"/>
                  </a:cubicBezTo>
                  <a:cubicBezTo>
                    <a:pt x="1353" y="2920"/>
                    <a:pt x="1718" y="1646"/>
                    <a:pt x="2083" y="371"/>
                  </a:cubicBezTo>
                  <a:cubicBezTo>
                    <a:pt x="2101" y="306"/>
                    <a:pt x="2119" y="239"/>
                    <a:pt x="2125" y="172"/>
                  </a:cubicBezTo>
                  <a:cubicBezTo>
                    <a:pt x="2130" y="107"/>
                    <a:pt x="2132" y="30"/>
                    <a:pt x="2048" y="9"/>
                  </a:cubicBezTo>
                  <a:cubicBezTo>
                    <a:pt x="2029" y="4"/>
                    <a:pt x="2009"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4"/>
            <p:cNvSpPr/>
            <p:nvPr/>
          </p:nvSpPr>
          <p:spPr>
            <a:xfrm>
              <a:off x="3841036" y="769284"/>
              <a:ext cx="73985" cy="165804"/>
            </a:xfrm>
            <a:custGeom>
              <a:avLst/>
              <a:gdLst/>
              <a:ahLst/>
              <a:cxnLst/>
              <a:rect l="l" t="t" r="r" b="b"/>
              <a:pathLst>
                <a:path w="2406" h="5392" extrusionOk="0">
                  <a:moveTo>
                    <a:pt x="2231" y="0"/>
                  </a:moveTo>
                  <a:cubicBezTo>
                    <a:pt x="2189" y="0"/>
                    <a:pt x="2147" y="14"/>
                    <a:pt x="2115" y="45"/>
                  </a:cubicBezTo>
                  <a:cubicBezTo>
                    <a:pt x="2068" y="93"/>
                    <a:pt x="2028" y="151"/>
                    <a:pt x="2000" y="212"/>
                  </a:cubicBezTo>
                  <a:cubicBezTo>
                    <a:pt x="1513" y="1227"/>
                    <a:pt x="1110" y="2276"/>
                    <a:pt x="707" y="3324"/>
                  </a:cubicBezTo>
                  <a:cubicBezTo>
                    <a:pt x="621" y="3384"/>
                    <a:pt x="603" y="3469"/>
                    <a:pt x="615" y="3565"/>
                  </a:cubicBezTo>
                  <a:cubicBezTo>
                    <a:pt x="531" y="3652"/>
                    <a:pt x="494" y="3753"/>
                    <a:pt x="508" y="3871"/>
                  </a:cubicBezTo>
                  <a:cubicBezTo>
                    <a:pt x="420" y="3956"/>
                    <a:pt x="391" y="4060"/>
                    <a:pt x="404" y="4178"/>
                  </a:cubicBezTo>
                  <a:cubicBezTo>
                    <a:pt x="298" y="4294"/>
                    <a:pt x="307" y="4441"/>
                    <a:pt x="289" y="4581"/>
                  </a:cubicBezTo>
                  <a:cubicBezTo>
                    <a:pt x="211" y="4633"/>
                    <a:pt x="197" y="4710"/>
                    <a:pt x="208" y="4796"/>
                  </a:cubicBezTo>
                  <a:cubicBezTo>
                    <a:pt x="178" y="4815"/>
                    <a:pt x="171" y="4841"/>
                    <a:pt x="188" y="4873"/>
                  </a:cubicBezTo>
                  <a:cubicBezTo>
                    <a:pt x="137" y="4978"/>
                    <a:pt x="83" y="5082"/>
                    <a:pt x="37" y="5189"/>
                  </a:cubicBezTo>
                  <a:cubicBezTo>
                    <a:pt x="10" y="5252"/>
                    <a:pt x="1" y="5322"/>
                    <a:pt x="70" y="5368"/>
                  </a:cubicBezTo>
                  <a:cubicBezTo>
                    <a:pt x="95" y="5384"/>
                    <a:pt x="121" y="5392"/>
                    <a:pt x="146" y="5392"/>
                  </a:cubicBezTo>
                  <a:cubicBezTo>
                    <a:pt x="185" y="5392"/>
                    <a:pt x="222" y="5375"/>
                    <a:pt x="258" y="5350"/>
                  </a:cubicBezTo>
                  <a:cubicBezTo>
                    <a:pt x="342" y="5289"/>
                    <a:pt x="413" y="5218"/>
                    <a:pt x="403" y="5104"/>
                  </a:cubicBezTo>
                  <a:cubicBezTo>
                    <a:pt x="433" y="5093"/>
                    <a:pt x="441" y="5073"/>
                    <a:pt x="426" y="5045"/>
                  </a:cubicBezTo>
                  <a:cubicBezTo>
                    <a:pt x="511" y="4984"/>
                    <a:pt x="530" y="4899"/>
                    <a:pt x="524" y="4804"/>
                  </a:cubicBezTo>
                  <a:cubicBezTo>
                    <a:pt x="617" y="4720"/>
                    <a:pt x="639" y="4614"/>
                    <a:pt x="631" y="4498"/>
                  </a:cubicBezTo>
                  <a:cubicBezTo>
                    <a:pt x="723" y="4411"/>
                    <a:pt x="739" y="4302"/>
                    <a:pt x="727" y="4185"/>
                  </a:cubicBezTo>
                  <a:cubicBezTo>
                    <a:pt x="814" y="4099"/>
                    <a:pt x="844" y="3994"/>
                    <a:pt x="827" y="3876"/>
                  </a:cubicBezTo>
                  <a:cubicBezTo>
                    <a:pt x="854" y="3859"/>
                    <a:pt x="861" y="3836"/>
                    <a:pt x="844" y="3808"/>
                  </a:cubicBezTo>
                  <a:cubicBezTo>
                    <a:pt x="929" y="3748"/>
                    <a:pt x="943" y="3663"/>
                    <a:pt x="933" y="3569"/>
                  </a:cubicBezTo>
                  <a:cubicBezTo>
                    <a:pt x="1476" y="2519"/>
                    <a:pt x="1811" y="1384"/>
                    <a:pt x="2335" y="327"/>
                  </a:cubicBezTo>
                  <a:cubicBezTo>
                    <a:pt x="2358" y="282"/>
                    <a:pt x="2374" y="232"/>
                    <a:pt x="2388" y="183"/>
                  </a:cubicBezTo>
                  <a:cubicBezTo>
                    <a:pt x="2405" y="111"/>
                    <a:pt x="2384" y="45"/>
                    <a:pt x="2311" y="16"/>
                  </a:cubicBezTo>
                  <a:cubicBezTo>
                    <a:pt x="2286" y="6"/>
                    <a:pt x="2258" y="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4"/>
            <p:cNvSpPr/>
            <p:nvPr/>
          </p:nvSpPr>
          <p:spPr>
            <a:xfrm>
              <a:off x="3926585" y="913721"/>
              <a:ext cx="182409" cy="94402"/>
            </a:xfrm>
            <a:custGeom>
              <a:avLst/>
              <a:gdLst/>
              <a:ahLst/>
              <a:cxnLst/>
              <a:rect l="l" t="t" r="r" b="b"/>
              <a:pathLst>
                <a:path w="5932" h="3070" extrusionOk="0">
                  <a:moveTo>
                    <a:pt x="5680" y="1"/>
                  </a:moveTo>
                  <a:cubicBezTo>
                    <a:pt x="5582" y="1"/>
                    <a:pt x="5493" y="62"/>
                    <a:pt x="5405" y="102"/>
                  </a:cubicBezTo>
                  <a:cubicBezTo>
                    <a:pt x="4960" y="300"/>
                    <a:pt x="4511" y="492"/>
                    <a:pt x="4075" y="709"/>
                  </a:cubicBezTo>
                  <a:cubicBezTo>
                    <a:pt x="3129" y="1183"/>
                    <a:pt x="2167" y="1631"/>
                    <a:pt x="1297" y="2237"/>
                  </a:cubicBezTo>
                  <a:cubicBezTo>
                    <a:pt x="1211" y="2240"/>
                    <a:pt x="1132" y="2255"/>
                    <a:pt x="1084" y="2336"/>
                  </a:cubicBezTo>
                  <a:cubicBezTo>
                    <a:pt x="1081" y="2336"/>
                    <a:pt x="1078" y="2336"/>
                    <a:pt x="1075" y="2336"/>
                  </a:cubicBezTo>
                  <a:cubicBezTo>
                    <a:pt x="989" y="2336"/>
                    <a:pt x="927" y="2376"/>
                    <a:pt x="883" y="2446"/>
                  </a:cubicBezTo>
                  <a:lnTo>
                    <a:pt x="879" y="2448"/>
                  </a:lnTo>
                  <a:cubicBezTo>
                    <a:pt x="873" y="2448"/>
                    <a:pt x="868" y="2448"/>
                    <a:pt x="863" y="2448"/>
                  </a:cubicBezTo>
                  <a:cubicBezTo>
                    <a:pt x="783" y="2448"/>
                    <a:pt x="723" y="2485"/>
                    <a:pt x="685" y="2556"/>
                  </a:cubicBezTo>
                  <a:lnTo>
                    <a:pt x="673" y="2562"/>
                  </a:lnTo>
                  <a:cubicBezTo>
                    <a:pt x="671" y="2562"/>
                    <a:pt x="668" y="2562"/>
                    <a:pt x="666" y="2562"/>
                  </a:cubicBezTo>
                  <a:cubicBezTo>
                    <a:pt x="611" y="2562"/>
                    <a:pt x="571" y="2585"/>
                    <a:pt x="554" y="2638"/>
                  </a:cubicBezTo>
                  <a:cubicBezTo>
                    <a:pt x="469" y="2644"/>
                    <a:pt x="392" y="2664"/>
                    <a:pt x="347" y="2744"/>
                  </a:cubicBezTo>
                  <a:cubicBezTo>
                    <a:pt x="257" y="2744"/>
                    <a:pt x="186" y="2772"/>
                    <a:pt x="151" y="2859"/>
                  </a:cubicBezTo>
                  <a:lnTo>
                    <a:pt x="147" y="2862"/>
                  </a:lnTo>
                  <a:cubicBezTo>
                    <a:pt x="0" y="2933"/>
                    <a:pt x="35" y="3017"/>
                    <a:pt x="153" y="3057"/>
                  </a:cubicBezTo>
                  <a:cubicBezTo>
                    <a:pt x="184" y="3067"/>
                    <a:pt x="217" y="3070"/>
                    <a:pt x="252" y="3070"/>
                  </a:cubicBezTo>
                  <a:cubicBezTo>
                    <a:pt x="317" y="3070"/>
                    <a:pt x="386" y="3058"/>
                    <a:pt x="451" y="3058"/>
                  </a:cubicBezTo>
                  <a:cubicBezTo>
                    <a:pt x="458" y="3038"/>
                    <a:pt x="463" y="3017"/>
                    <a:pt x="467" y="2998"/>
                  </a:cubicBezTo>
                  <a:cubicBezTo>
                    <a:pt x="469" y="2998"/>
                    <a:pt x="471" y="2998"/>
                    <a:pt x="473" y="2997"/>
                  </a:cubicBezTo>
                  <a:cubicBezTo>
                    <a:pt x="531" y="2976"/>
                    <a:pt x="590" y="2965"/>
                    <a:pt x="651" y="2957"/>
                  </a:cubicBezTo>
                  <a:cubicBezTo>
                    <a:pt x="689" y="2948"/>
                    <a:pt x="726" y="2938"/>
                    <a:pt x="763" y="2923"/>
                  </a:cubicBezTo>
                  <a:cubicBezTo>
                    <a:pt x="815" y="2901"/>
                    <a:pt x="866" y="2877"/>
                    <a:pt x="916" y="2851"/>
                  </a:cubicBezTo>
                  <a:cubicBezTo>
                    <a:pt x="950" y="2835"/>
                    <a:pt x="981" y="2816"/>
                    <a:pt x="1010" y="2793"/>
                  </a:cubicBezTo>
                  <a:cubicBezTo>
                    <a:pt x="1022" y="2777"/>
                    <a:pt x="1032" y="2758"/>
                    <a:pt x="1043" y="2741"/>
                  </a:cubicBezTo>
                  <a:cubicBezTo>
                    <a:pt x="1057" y="2743"/>
                    <a:pt x="1073" y="2744"/>
                    <a:pt x="1088" y="2747"/>
                  </a:cubicBezTo>
                  <a:cubicBezTo>
                    <a:pt x="1104" y="2725"/>
                    <a:pt x="1112" y="2701"/>
                    <a:pt x="1111" y="2675"/>
                  </a:cubicBezTo>
                  <a:cubicBezTo>
                    <a:pt x="1198" y="2674"/>
                    <a:pt x="1273" y="2652"/>
                    <a:pt x="1314" y="2568"/>
                  </a:cubicBezTo>
                  <a:cubicBezTo>
                    <a:pt x="1403" y="2568"/>
                    <a:pt x="1472" y="2536"/>
                    <a:pt x="1515" y="2458"/>
                  </a:cubicBezTo>
                  <a:lnTo>
                    <a:pt x="1521" y="2455"/>
                  </a:lnTo>
                  <a:cubicBezTo>
                    <a:pt x="1526" y="2455"/>
                    <a:pt x="1530" y="2455"/>
                    <a:pt x="1534" y="2455"/>
                  </a:cubicBezTo>
                  <a:cubicBezTo>
                    <a:pt x="1614" y="2455"/>
                    <a:pt x="1674" y="2420"/>
                    <a:pt x="1713" y="2349"/>
                  </a:cubicBezTo>
                  <a:cubicBezTo>
                    <a:pt x="3020" y="1664"/>
                    <a:pt x="4315" y="954"/>
                    <a:pt x="5682" y="383"/>
                  </a:cubicBezTo>
                  <a:cubicBezTo>
                    <a:pt x="5730" y="364"/>
                    <a:pt x="5774" y="334"/>
                    <a:pt x="5820" y="309"/>
                  </a:cubicBezTo>
                  <a:cubicBezTo>
                    <a:pt x="5888" y="273"/>
                    <a:pt x="5932" y="213"/>
                    <a:pt x="5897" y="146"/>
                  </a:cubicBezTo>
                  <a:cubicBezTo>
                    <a:pt x="5868" y="90"/>
                    <a:pt x="5809" y="30"/>
                    <a:pt x="5750" y="12"/>
                  </a:cubicBezTo>
                  <a:cubicBezTo>
                    <a:pt x="5726" y="4"/>
                    <a:pt x="5703" y="1"/>
                    <a:pt x="5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4"/>
            <p:cNvSpPr/>
            <p:nvPr/>
          </p:nvSpPr>
          <p:spPr>
            <a:xfrm>
              <a:off x="3476790" y="1141984"/>
              <a:ext cx="183547" cy="96001"/>
            </a:xfrm>
            <a:custGeom>
              <a:avLst/>
              <a:gdLst/>
              <a:ahLst/>
              <a:cxnLst/>
              <a:rect l="l" t="t" r="r" b="b"/>
              <a:pathLst>
                <a:path w="5969" h="3122" extrusionOk="0">
                  <a:moveTo>
                    <a:pt x="5732" y="0"/>
                  </a:moveTo>
                  <a:cubicBezTo>
                    <a:pt x="5701" y="0"/>
                    <a:pt x="5669" y="12"/>
                    <a:pt x="5635" y="32"/>
                  </a:cubicBezTo>
                  <a:cubicBezTo>
                    <a:pt x="5600" y="39"/>
                    <a:pt x="5566" y="45"/>
                    <a:pt x="5531" y="53"/>
                  </a:cubicBezTo>
                  <a:cubicBezTo>
                    <a:pt x="5523" y="73"/>
                    <a:pt x="5519" y="95"/>
                    <a:pt x="5517" y="118"/>
                  </a:cubicBezTo>
                  <a:cubicBezTo>
                    <a:pt x="5502" y="122"/>
                    <a:pt x="5489" y="126"/>
                    <a:pt x="5475" y="131"/>
                  </a:cubicBezTo>
                  <a:cubicBezTo>
                    <a:pt x="5466" y="133"/>
                    <a:pt x="5459" y="137"/>
                    <a:pt x="5449" y="139"/>
                  </a:cubicBezTo>
                  <a:cubicBezTo>
                    <a:pt x="5346" y="153"/>
                    <a:pt x="5252" y="188"/>
                    <a:pt x="5172" y="250"/>
                  </a:cubicBezTo>
                  <a:cubicBezTo>
                    <a:pt x="5138" y="266"/>
                    <a:pt x="5104" y="283"/>
                    <a:pt x="5071" y="302"/>
                  </a:cubicBezTo>
                  <a:cubicBezTo>
                    <a:pt x="5018" y="330"/>
                    <a:pt x="4964" y="355"/>
                    <a:pt x="4912" y="381"/>
                  </a:cubicBezTo>
                  <a:cubicBezTo>
                    <a:pt x="4875" y="397"/>
                    <a:pt x="4840" y="415"/>
                    <a:pt x="4807" y="437"/>
                  </a:cubicBezTo>
                  <a:cubicBezTo>
                    <a:pt x="4803" y="440"/>
                    <a:pt x="4800" y="443"/>
                    <a:pt x="4796" y="447"/>
                  </a:cubicBezTo>
                  <a:cubicBezTo>
                    <a:pt x="4762" y="451"/>
                    <a:pt x="4728" y="455"/>
                    <a:pt x="4694" y="459"/>
                  </a:cubicBezTo>
                  <a:cubicBezTo>
                    <a:pt x="4675" y="482"/>
                    <a:pt x="4667" y="507"/>
                    <a:pt x="4668" y="536"/>
                  </a:cubicBezTo>
                  <a:cubicBezTo>
                    <a:pt x="4581" y="540"/>
                    <a:pt x="4508" y="565"/>
                    <a:pt x="4469" y="648"/>
                  </a:cubicBezTo>
                  <a:cubicBezTo>
                    <a:pt x="4382" y="649"/>
                    <a:pt x="4308" y="674"/>
                    <a:pt x="4266" y="757"/>
                  </a:cubicBezTo>
                  <a:lnTo>
                    <a:pt x="4262" y="759"/>
                  </a:lnTo>
                  <a:cubicBezTo>
                    <a:pt x="4258" y="759"/>
                    <a:pt x="4254" y="758"/>
                    <a:pt x="4251" y="758"/>
                  </a:cubicBezTo>
                  <a:cubicBezTo>
                    <a:pt x="4196" y="758"/>
                    <a:pt x="4155" y="780"/>
                    <a:pt x="4136" y="834"/>
                  </a:cubicBezTo>
                  <a:cubicBezTo>
                    <a:pt x="4051" y="841"/>
                    <a:pt x="3976" y="865"/>
                    <a:pt x="3939" y="950"/>
                  </a:cubicBezTo>
                  <a:cubicBezTo>
                    <a:pt x="3851" y="952"/>
                    <a:pt x="3781" y="984"/>
                    <a:pt x="3738" y="1062"/>
                  </a:cubicBezTo>
                  <a:lnTo>
                    <a:pt x="3736" y="1063"/>
                  </a:lnTo>
                  <a:cubicBezTo>
                    <a:pt x="3730" y="1063"/>
                    <a:pt x="3725" y="1063"/>
                    <a:pt x="3720" y="1063"/>
                  </a:cubicBezTo>
                  <a:cubicBezTo>
                    <a:pt x="3639" y="1063"/>
                    <a:pt x="3574" y="1095"/>
                    <a:pt x="3531" y="1168"/>
                  </a:cubicBezTo>
                  <a:cubicBezTo>
                    <a:pt x="2563" y="1638"/>
                    <a:pt x="1620" y="2160"/>
                    <a:pt x="625" y="2580"/>
                  </a:cubicBezTo>
                  <a:cubicBezTo>
                    <a:pt x="464" y="2647"/>
                    <a:pt x="308" y="2724"/>
                    <a:pt x="152" y="2800"/>
                  </a:cubicBezTo>
                  <a:cubicBezTo>
                    <a:pt x="71" y="2839"/>
                    <a:pt x="0" y="2893"/>
                    <a:pt x="44" y="2995"/>
                  </a:cubicBezTo>
                  <a:cubicBezTo>
                    <a:pt x="79" y="3075"/>
                    <a:pt x="145" y="3121"/>
                    <a:pt x="229" y="3121"/>
                  </a:cubicBezTo>
                  <a:cubicBezTo>
                    <a:pt x="236" y="3121"/>
                    <a:pt x="244" y="3121"/>
                    <a:pt x="252" y="3120"/>
                  </a:cubicBezTo>
                  <a:cubicBezTo>
                    <a:pt x="320" y="3113"/>
                    <a:pt x="388" y="3089"/>
                    <a:pt x="451" y="3061"/>
                  </a:cubicBezTo>
                  <a:cubicBezTo>
                    <a:pt x="1723" y="2495"/>
                    <a:pt x="2989" y="1917"/>
                    <a:pt x="4170" y="1181"/>
                  </a:cubicBezTo>
                  <a:cubicBezTo>
                    <a:pt x="4258" y="1181"/>
                    <a:pt x="4322" y="1145"/>
                    <a:pt x="4361" y="1068"/>
                  </a:cubicBezTo>
                  <a:lnTo>
                    <a:pt x="4374" y="1060"/>
                  </a:lnTo>
                  <a:cubicBezTo>
                    <a:pt x="4375" y="1060"/>
                    <a:pt x="4376" y="1060"/>
                    <a:pt x="4377" y="1060"/>
                  </a:cubicBezTo>
                  <a:cubicBezTo>
                    <a:pt x="4437" y="1060"/>
                    <a:pt x="4476" y="1030"/>
                    <a:pt x="4501" y="978"/>
                  </a:cubicBezTo>
                  <a:cubicBezTo>
                    <a:pt x="4530" y="962"/>
                    <a:pt x="4557" y="946"/>
                    <a:pt x="4586" y="929"/>
                  </a:cubicBezTo>
                  <a:cubicBezTo>
                    <a:pt x="4624" y="916"/>
                    <a:pt x="4658" y="895"/>
                    <a:pt x="4687" y="868"/>
                  </a:cubicBezTo>
                  <a:lnTo>
                    <a:pt x="4693" y="866"/>
                  </a:lnTo>
                  <a:cubicBezTo>
                    <a:pt x="4701" y="867"/>
                    <a:pt x="4710" y="867"/>
                    <a:pt x="4718" y="867"/>
                  </a:cubicBezTo>
                  <a:cubicBezTo>
                    <a:pt x="4795" y="867"/>
                    <a:pt x="4857" y="837"/>
                    <a:pt x="4899" y="768"/>
                  </a:cubicBezTo>
                  <a:lnTo>
                    <a:pt x="4903" y="766"/>
                  </a:lnTo>
                  <a:cubicBezTo>
                    <a:pt x="4907" y="766"/>
                    <a:pt x="4911" y="766"/>
                    <a:pt x="4915" y="766"/>
                  </a:cubicBezTo>
                  <a:cubicBezTo>
                    <a:pt x="4997" y="766"/>
                    <a:pt x="5055" y="726"/>
                    <a:pt x="5099" y="660"/>
                  </a:cubicBezTo>
                  <a:lnTo>
                    <a:pt x="5111" y="655"/>
                  </a:lnTo>
                  <a:cubicBezTo>
                    <a:pt x="5115" y="655"/>
                    <a:pt x="5119" y="655"/>
                    <a:pt x="5123" y="655"/>
                  </a:cubicBezTo>
                  <a:cubicBezTo>
                    <a:pt x="5183" y="655"/>
                    <a:pt x="5224" y="627"/>
                    <a:pt x="5248" y="572"/>
                  </a:cubicBezTo>
                  <a:cubicBezTo>
                    <a:pt x="5254" y="573"/>
                    <a:pt x="5260" y="574"/>
                    <a:pt x="5266" y="574"/>
                  </a:cubicBezTo>
                  <a:cubicBezTo>
                    <a:pt x="5291" y="574"/>
                    <a:pt x="5309" y="560"/>
                    <a:pt x="5319" y="534"/>
                  </a:cubicBezTo>
                  <a:cubicBezTo>
                    <a:pt x="5326" y="535"/>
                    <a:pt x="5332" y="535"/>
                    <a:pt x="5338" y="535"/>
                  </a:cubicBezTo>
                  <a:cubicBezTo>
                    <a:pt x="5385" y="535"/>
                    <a:pt x="5415" y="509"/>
                    <a:pt x="5429" y="462"/>
                  </a:cubicBezTo>
                  <a:lnTo>
                    <a:pt x="5430" y="462"/>
                  </a:lnTo>
                  <a:cubicBezTo>
                    <a:pt x="5517" y="462"/>
                    <a:pt x="5593" y="442"/>
                    <a:pt x="5637" y="360"/>
                  </a:cubicBezTo>
                  <a:lnTo>
                    <a:pt x="5640" y="359"/>
                  </a:lnTo>
                  <a:cubicBezTo>
                    <a:pt x="5802" y="316"/>
                    <a:pt x="5969" y="277"/>
                    <a:pt x="5832" y="55"/>
                  </a:cubicBezTo>
                  <a:cubicBezTo>
                    <a:pt x="5801" y="16"/>
                    <a:pt x="5767" y="0"/>
                    <a:pt x="5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4"/>
            <p:cNvSpPr/>
            <p:nvPr/>
          </p:nvSpPr>
          <p:spPr>
            <a:xfrm>
              <a:off x="3537554" y="1186819"/>
              <a:ext cx="156856" cy="183055"/>
            </a:xfrm>
            <a:custGeom>
              <a:avLst/>
              <a:gdLst/>
              <a:ahLst/>
              <a:cxnLst/>
              <a:rect l="l" t="t" r="r" b="b"/>
              <a:pathLst>
                <a:path w="5101" h="5953" extrusionOk="0">
                  <a:moveTo>
                    <a:pt x="4168" y="1351"/>
                  </a:moveTo>
                  <a:cubicBezTo>
                    <a:pt x="4141" y="1386"/>
                    <a:pt x="4114" y="1422"/>
                    <a:pt x="4086" y="1457"/>
                  </a:cubicBezTo>
                  <a:cubicBezTo>
                    <a:pt x="4112" y="1420"/>
                    <a:pt x="4139" y="1385"/>
                    <a:pt x="4168" y="1351"/>
                  </a:cubicBezTo>
                  <a:close/>
                  <a:moveTo>
                    <a:pt x="3745" y="1871"/>
                  </a:moveTo>
                  <a:lnTo>
                    <a:pt x="3745" y="1871"/>
                  </a:lnTo>
                  <a:cubicBezTo>
                    <a:pt x="3719" y="1905"/>
                    <a:pt x="3694" y="1937"/>
                    <a:pt x="3668" y="1970"/>
                  </a:cubicBezTo>
                  <a:cubicBezTo>
                    <a:pt x="3668" y="1970"/>
                    <a:pt x="3667" y="1971"/>
                    <a:pt x="3667" y="1971"/>
                  </a:cubicBezTo>
                  <a:cubicBezTo>
                    <a:pt x="3683" y="1931"/>
                    <a:pt x="3718" y="1904"/>
                    <a:pt x="3745" y="1871"/>
                  </a:cubicBezTo>
                  <a:close/>
                  <a:moveTo>
                    <a:pt x="3214" y="2043"/>
                  </a:moveTo>
                  <a:cubicBezTo>
                    <a:pt x="3212" y="2060"/>
                    <a:pt x="3209" y="2074"/>
                    <a:pt x="3202" y="2086"/>
                  </a:cubicBezTo>
                  <a:cubicBezTo>
                    <a:pt x="3208" y="2074"/>
                    <a:pt x="3212" y="2060"/>
                    <a:pt x="3214" y="2043"/>
                  </a:cubicBezTo>
                  <a:close/>
                  <a:moveTo>
                    <a:pt x="3020" y="2782"/>
                  </a:moveTo>
                  <a:lnTo>
                    <a:pt x="3020" y="2782"/>
                  </a:lnTo>
                  <a:cubicBezTo>
                    <a:pt x="2991" y="2818"/>
                    <a:pt x="2960" y="2852"/>
                    <a:pt x="2930" y="2887"/>
                  </a:cubicBezTo>
                  <a:lnTo>
                    <a:pt x="2930" y="2887"/>
                  </a:lnTo>
                  <a:cubicBezTo>
                    <a:pt x="2954" y="2846"/>
                    <a:pt x="2990" y="2817"/>
                    <a:pt x="3020" y="2782"/>
                  </a:cubicBezTo>
                  <a:close/>
                  <a:moveTo>
                    <a:pt x="2599" y="3294"/>
                  </a:moveTo>
                  <a:cubicBezTo>
                    <a:pt x="2568" y="3330"/>
                    <a:pt x="2538" y="3365"/>
                    <a:pt x="2507" y="3401"/>
                  </a:cubicBezTo>
                  <a:cubicBezTo>
                    <a:pt x="2536" y="3364"/>
                    <a:pt x="2566" y="3327"/>
                    <a:pt x="2599" y="3294"/>
                  </a:cubicBezTo>
                  <a:close/>
                  <a:moveTo>
                    <a:pt x="2056" y="3475"/>
                  </a:moveTo>
                  <a:cubicBezTo>
                    <a:pt x="2054" y="3510"/>
                    <a:pt x="2040" y="3535"/>
                    <a:pt x="2019" y="3554"/>
                  </a:cubicBezTo>
                  <a:cubicBezTo>
                    <a:pt x="2039" y="3534"/>
                    <a:pt x="2052" y="3508"/>
                    <a:pt x="2055" y="3475"/>
                  </a:cubicBezTo>
                  <a:cubicBezTo>
                    <a:pt x="2055" y="3475"/>
                    <a:pt x="2056" y="3475"/>
                    <a:pt x="2056" y="3475"/>
                  </a:cubicBezTo>
                  <a:close/>
                  <a:moveTo>
                    <a:pt x="4897" y="1"/>
                  </a:moveTo>
                  <a:cubicBezTo>
                    <a:pt x="4826" y="1"/>
                    <a:pt x="4767" y="55"/>
                    <a:pt x="4721" y="116"/>
                  </a:cubicBezTo>
                  <a:cubicBezTo>
                    <a:pt x="4568" y="316"/>
                    <a:pt x="4373" y="486"/>
                    <a:pt x="4269" y="719"/>
                  </a:cubicBezTo>
                  <a:cubicBezTo>
                    <a:pt x="4126" y="828"/>
                    <a:pt x="4018" y="962"/>
                    <a:pt x="3948" y="1125"/>
                  </a:cubicBezTo>
                  <a:cubicBezTo>
                    <a:pt x="3799" y="1230"/>
                    <a:pt x="3697" y="1370"/>
                    <a:pt x="3637" y="1538"/>
                  </a:cubicBezTo>
                  <a:cubicBezTo>
                    <a:pt x="3451" y="1670"/>
                    <a:pt x="3305" y="1834"/>
                    <a:pt x="3210" y="2039"/>
                  </a:cubicBezTo>
                  <a:cubicBezTo>
                    <a:pt x="3151" y="2055"/>
                    <a:pt x="3120" y="2096"/>
                    <a:pt x="3112" y="2154"/>
                  </a:cubicBezTo>
                  <a:cubicBezTo>
                    <a:pt x="2950" y="2249"/>
                    <a:pt x="2866" y="2400"/>
                    <a:pt x="2800" y="2564"/>
                  </a:cubicBezTo>
                  <a:cubicBezTo>
                    <a:pt x="2603" y="2690"/>
                    <a:pt x="2478" y="2872"/>
                    <a:pt x="2375" y="3072"/>
                  </a:cubicBezTo>
                  <a:cubicBezTo>
                    <a:pt x="2238" y="3182"/>
                    <a:pt x="2127" y="3312"/>
                    <a:pt x="2052" y="3469"/>
                  </a:cubicBezTo>
                  <a:cubicBezTo>
                    <a:pt x="1994" y="3485"/>
                    <a:pt x="1962" y="3524"/>
                    <a:pt x="1953" y="3580"/>
                  </a:cubicBezTo>
                  <a:cubicBezTo>
                    <a:pt x="1895" y="3598"/>
                    <a:pt x="1869" y="3641"/>
                    <a:pt x="1860" y="3697"/>
                  </a:cubicBezTo>
                  <a:cubicBezTo>
                    <a:pt x="1299" y="4320"/>
                    <a:pt x="740" y="4942"/>
                    <a:pt x="180" y="5564"/>
                  </a:cubicBezTo>
                  <a:cubicBezTo>
                    <a:pt x="81" y="5674"/>
                    <a:pt x="0" y="5791"/>
                    <a:pt x="154" y="5909"/>
                  </a:cubicBezTo>
                  <a:cubicBezTo>
                    <a:pt x="194" y="5939"/>
                    <a:pt x="230" y="5952"/>
                    <a:pt x="264" y="5952"/>
                  </a:cubicBezTo>
                  <a:cubicBezTo>
                    <a:pt x="339" y="5952"/>
                    <a:pt x="401" y="5888"/>
                    <a:pt x="460" y="5824"/>
                  </a:cubicBezTo>
                  <a:cubicBezTo>
                    <a:pt x="1096" y="5132"/>
                    <a:pt x="1720" y="4430"/>
                    <a:pt x="2286" y="3682"/>
                  </a:cubicBezTo>
                  <a:cubicBezTo>
                    <a:pt x="2360" y="3648"/>
                    <a:pt x="2400" y="3589"/>
                    <a:pt x="2411" y="3511"/>
                  </a:cubicBezTo>
                  <a:cubicBezTo>
                    <a:pt x="2465" y="3493"/>
                    <a:pt x="2498" y="3458"/>
                    <a:pt x="2507" y="3402"/>
                  </a:cubicBezTo>
                  <a:cubicBezTo>
                    <a:pt x="2566" y="3388"/>
                    <a:pt x="2594" y="3350"/>
                    <a:pt x="2599" y="3294"/>
                  </a:cubicBezTo>
                  <a:lnTo>
                    <a:pt x="2606" y="3285"/>
                  </a:lnTo>
                  <a:cubicBezTo>
                    <a:pt x="2656" y="3275"/>
                    <a:pt x="2688" y="3250"/>
                    <a:pt x="2686" y="3195"/>
                  </a:cubicBezTo>
                  <a:cubicBezTo>
                    <a:pt x="2720" y="3189"/>
                    <a:pt x="2733" y="3169"/>
                    <a:pt x="2726" y="3135"/>
                  </a:cubicBezTo>
                  <a:cubicBezTo>
                    <a:pt x="2732" y="3067"/>
                    <a:pt x="2767" y="3022"/>
                    <a:pt x="2833" y="3000"/>
                  </a:cubicBezTo>
                  <a:lnTo>
                    <a:pt x="2833" y="3001"/>
                  </a:lnTo>
                  <a:cubicBezTo>
                    <a:pt x="2768" y="3023"/>
                    <a:pt x="2734" y="3069"/>
                    <a:pt x="2726" y="3135"/>
                  </a:cubicBezTo>
                  <a:cubicBezTo>
                    <a:pt x="2787" y="3111"/>
                    <a:pt x="2826" y="3069"/>
                    <a:pt x="2837" y="3005"/>
                  </a:cubicBezTo>
                  <a:cubicBezTo>
                    <a:pt x="2893" y="2987"/>
                    <a:pt x="2920" y="2946"/>
                    <a:pt x="2928" y="2891"/>
                  </a:cubicBezTo>
                  <a:cubicBezTo>
                    <a:pt x="2984" y="2875"/>
                    <a:pt x="3018" y="2841"/>
                    <a:pt x="3021" y="2782"/>
                  </a:cubicBezTo>
                  <a:lnTo>
                    <a:pt x="3025" y="2776"/>
                  </a:lnTo>
                  <a:cubicBezTo>
                    <a:pt x="3100" y="2738"/>
                    <a:pt x="3142" y="2678"/>
                    <a:pt x="3159" y="2600"/>
                  </a:cubicBezTo>
                  <a:cubicBezTo>
                    <a:pt x="3214" y="2580"/>
                    <a:pt x="3240" y="2539"/>
                    <a:pt x="3245" y="2483"/>
                  </a:cubicBezTo>
                  <a:cubicBezTo>
                    <a:pt x="3298" y="2463"/>
                    <a:pt x="3328" y="2428"/>
                    <a:pt x="3331" y="2371"/>
                  </a:cubicBezTo>
                  <a:lnTo>
                    <a:pt x="3339" y="2359"/>
                  </a:lnTo>
                  <a:cubicBezTo>
                    <a:pt x="3386" y="2350"/>
                    <a:pt x="3409" y="2323"/>
                    <a:pt x="3409" y="2276"/>
                  </a:cubicBezTo>
                  <a:cubicBezTo>
                    <a:pt x="3447" y="2267"/>
                    <a:pt x="3464" y="2244"/>
                    <a:pt x="3461" y="2207"/>
                  </a:cubicBezTo>
                  <a:cubicBezTo>
                    <a:pt x="3520" y="2185"/>
                    <a:pt x="3560" y="2146"/>
                    <a:pt x="3573" y="2085"/>
                  </a:cubicBezTo>
                  <a:cubicBezTo>
                    <a:pt x="3629" y="2068"/>
                    <a:pt x="3660" y="2031"/>
                    <a:pt x="3669" y="1973"/>
                  </a:cubicBezTo>
                  <a:cubicBezTo>
                    <a:pt x="3724" y="1955"/>
                    <a:pt x="3749" y="1916"/>
                    <a:pt x="3753" y="1860"/>
                  </a:cubicBezTo>
                  <a:lnTo>
                    <a:pt x="3760" y="1849"/>
                  </a:lnTo>
                  <a:cubicBezTo>
                    <a:pt x="3798" y="1826"/>
                    <a:pt x="3824" y="1794"/>
                    <a:pt x="3842" y="1756"/>
                  </a:cubicBezTo>
                  <a:lnTo>
                    <a:pt x="3862" y="1736"/>
                  </a:lnTo>
                  <a:cubicBezTo>
                    <a:pt x="3936" y="1705"/>
                    <a:pt x="3983" y="1653"/>
                    <a:pt x="3998" y="1575"/>
                  </a:cubicBezTo>
                  <a:cubicBezTo>
                    <a:pt x="4053" y="1556"/>
                    <a:pt x="4080" y="1514"/>
                    <a:pt x="4087" y="1460"/>
                  </a:cubicBezTo>
                  <a:cubicBezTo>
                    <a:pt x="4144" y="1445"/>
                    <a:pt x="4173" y="1411"/>
                    <a:pt x="4168" y="1351"/>
                  </a:cubicBezTo>
                  <a:lnTo>
                    <a:pt x="4168" y="1351"/>
                  </a:lnTo>
                  <a:cubicBezTo>
                    <a:pt x="4168" y="1351"/>
                    <a:pt x="4168" y="1351"/>
                    <a:pt x="4168" y="1351"/>
                  </a:cubicBezTo>
                  <a:lnTo>
                    <a:pt x="4168" y="1351"/>
                  </a:lnTo>
                  <a:cubicBezTo>
                    <a:pt x="4168" y="1351"/>
                    <a:pt x="4168" y="1351"/>
                    <a:pt x="4168" y="1351"/>
                  </a:cubicBezTo>
                  <a:lnTo>
                    <a:pt x="4199" y="1333"/>
                  </a:lnTo>
                  <a:lnTo>
                    <a:pt x="4197" y="1299"/>
                  </a:lnTo>
                  <a:cubicBezTo>
                    <a:pt x="4201" y="1227"/>
                    <a:pt x="4237" y="1181"/>
                    <a:pt x="4306" y="1159"/>
                  </a:cubicBezTo>
                  <a:lnTo>
                    <a:pt x="4306" y="1159"/>
                  </a:lnTo>
                  <a:cubicBezTo>
                    <a:pt x="4239" y="1182"/>
                    <a:pt x="4204" y="1229"/>
                    <a:pt x="4197" y="1299"/>
                  </a:cubicBezTo>
                  <a:cubicBezTo>
                    <a:pt x="4256" y="1271"/>
                    <a:pt x="4296" y="1227"/>
                    <a:pt x="4310" y="1164"/>
                  </a:cubicBezTo>
                  <a:cubicBezTo>
                    <a:pt x="4368" y="1147"/>
                    <a:pt x="4392" y="1105"/>
                    <a:pt x="4400" y="1048"/>
                  </a:cubicBezTo>
                  <a:cubicBezTo>
                    <a:pt x="4454" y="1031"/>
                    <a:pt x="4486" y="997"/>
                    <a:pt x="4486" y="938"/>
                  </a:cubicBezTo>
                  <a:lnTo>
                    <a:pt x="4494" y="927"/>
                  </a:lnTo>
                  <a:cubicBezTo>
                    <a:pt x="4570" y="892"/>
                    <a:pt x="4610" y="831"/>
                    <a:pt x="4624" y="752"/>
                  </a:cubicBezTo>
                  <a:cubicBezTo>
                    <a:pt x="4680" y="736"/>
                    <a:pt x="4709" y="697"/>
                    <a:pt x="4716" y="639"/>
                  </a:cubicBezTo>
                  <a:cubicBezTo>
                    <a:pt x="4769" y="622"/>
                    <a:pt x="4800" y="586"/>
                    <a:pt x="4806" y="530"/>
                  </a:cubicBezTo>
                  <a:lnTo>
                    <a:pt x="4812" y="523"/>
                  </a:lnTo>
                  <a:cubicBezTo>
                    <a:pt x="4914" y="477"/>
                    <a:pt x="4959" y="386"/>
                    <a:pt x="5003" y="293"/>
                  </a:cubicBezTo>
                  <a:cubicBezTo>
                    <a:pt x="5045" y="201"/>
                    <a:pt x="5101" y="97"/>
                    <a:pt x="4983" y="27"/>
                  </a:cubicBezTo>
                  <a:cubicBezTo>
                    <a:pt x="4953" y="8"/>
                    <a:pt x="4924"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4"/>
            <p:cNvSpPr/>
            <p:nvPr/>
          </p:nvSpPr>
          <p:spPr>
            <a:xfrm>
              <a:off x="3689618" y="1225258"/>
              <a:ext cx="70387" cy="222507"/>
            </a:xfrm>
            <a:custGeom>
              <a:avLst/>
              <a:gdLst/>
              <a:ahLst/>
              <a:cxnLst/>
              <a:rect l="l" t="t" r="r" b="b"/>
              <a:pathLst>
                <a:path w="2289" h="7236" extrusionOk="0">
                  <a:moveTo>
                    <a:pt x="2079" y="0"/>
                  </a:moveTo>
                  <a:cubicBezTo>
                    <a:pt x="1893" y="239"/>
                    <a:pt x="1850" y="516"/>
                    <a:pt x="1843" y="804"/>
                  </a:cubicBezTo>
                  <a:cubicBezTo>
                    <a:pt x="1739" y="929"/>
                    <a:pt x="1747" y="1077"/>
                    <a:pt x="1758" y="1225"/>
                  </a:cubicBezTo>
                  <a:cubicBezTo>
                    <a:pt x="1731" y="1245"/>
                    <a:pt x="1727" y="1269"/>
                    <a:pt x="1747" y="1297"/>
                  </a:cubicBezTo>
                  <a:lnTo>
                    <a:pt x="1746" y="1297"/>
                  </a:lnTo>
                  <a:cubicBezTo>
                    <a:pt x="1652" y="1393"/>
                    <a:pt x="1649" y="1511"/>
                    <a:pt x="1664" y="1632"/>
                  </a:cubicBezTo>
                  <a:cubicBezTo>
                    <a:pt x="1637" y="1658"/>
                    <a:pt x="1631" y="1687"/>
                    <a:pt x="1648" y="1720"/>
                  </a:cubicBezTo>
                  <a:lnTo>
                    <a:pt x="1647" y="1720"/>
                  </a:lnTo>
                  <a:cubicBezTo>
                    <a:pt x="1541" y="1844"/>
                    <a:pt x="1529" y="1990"/>
                    <a:pt x="1543" y="2141"/>
                  </a:cubicBezTo>
                  <a:cubicBezTo>
                    <a:pt x="1540" y="2146"/>
                    <a:pt x="1539" y="2150"/>
                    <a:pt x="1536" y="2155"/>
                  </a:cubicBezTo>
                  <a:cubicBezTo>
                    <a:pt x="1528" y="2166"/>
                    <a:pt x="1521" y="2178"/>
                    <a:pt x="1515" y="2190"/>
                  </a:cubicBezTo>
                  <a:cubicBezTo>
                    <a:pt x="1453" y="2303"/>
                    <a:pt x="1436" y="2425"/>
                    <a:pt x="1448" y="2554"/>
                  </a:cubicBezTo>
                  <a:cubicBezTo>
                    <a:pt x="1411" y="2649"/>
                    <a:pt x="1367" y="2742"/>
                    <a:pt x="1339" y="2840"/>
                  </a:cubicBezTo>
                  <a:cubicBezTo>
                    <a:pt x="964" y="4132"/>
                    <a:pt x="587" y="5424"/>
                    <a:pt x="226" y="6719"/>
                  </a:cubicBezTo>
                  <a:cubicBezTo>
                    <a:pt x="180" y="6881"/>
                    <a:pt x="1" y="7145"/>
                    <a:pt x="202" y="7215"/>
                  </a:cubicBezTo>
                  <a:cubicBezTo>
                    <a:pt x="242" y="7229"/>
                    <a:pt x="278" y="7235"/>
                    <a:pt x="309" y="7235"/>
                  </a:cubicBezTo>
                  <a:cubicBezTo>
                    <a:pt x="520" y="7235"/>
                    <a:pt x="527" y="6940"/>
                    <a:pt x="584" y="6787"/>
                  </a:cubicBezTo>
                  <a:cubicBezTo>
                    <a:pt x="829" y="6133"/>
                    <a:pt x="987" y="5453"/>
                    <a:pt x="1158" y="4776"/>
                  </a:cubicBezTo>
                  <a:cubicBezTo>
                    <a:pt x="1325" y="4119"/>
                    <a:pt x="1502" y="3464"/>
                    <a:pt x="1674" y="2807"/>
                  </a:cubicBezTo>
                  <a:cubicBezTo>
                    <a:pt x="1769" y="2743"/>
                    <a:pt x="1776" y="2654"/>
                    <a:pt x="1753" y="2556"/>
                  </a:cubicBezTo>
                  <a:cubicBezTo>
                    <a:pt x="1779" y="2534"/>
                    <a:pt x="1785" y="2507"/>
                    <a:pt x="1770" y="2477"/>
                  </a:cubicBezTo>
                  <a:cubicBezTo>
                    <a:pt x="1888" y="2350"/>
                    <a:pt x="1867" y="2194"/>
                    <a:pt x="1869" y="2043"/>
                  </a:cubicBezTo>
                  <a:cubicBezTo>
                    <a:pt x="1869" y="2043"/>
                    <a:pt x="1869" y="2042"/>
                    <a:pt x="1869" y="2042"/>
                  </a:cubicBezTo>
                  <a:cubicBezTo>
                    <a:pt x="1895" y="2027"/>
                    <a:pt x="1899" y="2006"/>
                    <a:pt x="1881" y="1980"/>
                  </a:cubicBezTo>
                  <a:cubicBezTo>
                    <a:pt x="1974" y="1880"/>
                    <a:pt x="1982" y="1760"/>
                    <a:pt x="1965" y="1635"/>
                  </a:cubicBezTo>
                  <a:cubicBezTo>
                    <a:pt x="1993" y="1614"/>
                    <a:pt x="2000" y="1589"/>
                    <a:pt x="1982" y="1559"/>
                  </a:cubicBezTo>
                  <a:cubicBezTo>
                    <a:pt x="2013" y="1482"/>
                    <a:pt x="2045" y="1405"/>
                    <a:pt x="2076" y="1328"/>
                  </a:cubicBezTo>
                  <a:cubicBezTo>
                    <a:pt x="2074" y="1306"/>
                    <a:pt x="2072" y="1287"/>
                    <a:pt x="2070" y="1265"/>
                  </a:cubicBezTo>
                  <a:cubicBezTo>
                    <a:pt x="2065" y="1218"/>
                    <a:pt x="2061" y="1171"/>
                    <a:pt x="2055" y="1124"/>
                  </a:cubicBezTo>
                  <a:cubicBezTo>
                    <a:pt x="2067" y="1066"/>
                    <a:pt x="2078" y="1008"/>
                    <a:pt x="2089" y="950"/>
                  </a:cubicBezTo>
                  <a:cubicBezTo>
                    <a:pt x="2158" y="866"/>
                    <a:pt x="2159" y="763"/>
                    <a:pt x="2179" y="665"/>
                  </a:cubicBezTo>
                  <a:cubicBezTo>
                    <a:pt x="2185" y="672"/>
                    <a:pt x="2192" y="679"/>
                    <a:pt x="2199" y="685"/>
                  </a:cubicBezTo>
                  <a:cubicBezTo>
                    <a:pt x="2204" y="669"/>
                    <a:pt x="2208" y="654"/>
                    <a:pt x="2212" y="637"/>
                  </a:cubicBezTo>
                  <a:cubicBezTo>
                    <a:pt x="2206" y="630"/>
                    <a:pt x="2199" y="623"/>
                    <a:pt x="2192" y="615"/>
                  </a:cubicBezTo>
                  <a:cubicBezTo>
                    <a:pt x="2182" y="580"/>
                    <a:pt x="2172" y="546"/>
                    <a:pt x="2162" y="511"/>
                  </a:cubicBezTo>
                  <a:cubicBezTo>
                    <a:pt x="2171" y="448"/>
                    <a:pt x="2180" y="385"/>
                    <a:pt x="2190" y="321"/>
                  </a:cubicBezTo>
                  <a:cubicBezTo>
                    <a:pt x="2194" y="314"/>
                    <a:pt x="2199" y="306"/>
                    <a:pt x="2204" y="297"/>
                  </a:cubicBezTo>
                  <a:cubicBezTo>
                    <a:pt x="2205" y="294"/>
                    <a:pt x="2207" y="291"/>
                    <a:pt x="2208" y="289"/>
                  </a:cubicBezTo>
                  <a:cubicBezTo>
                    <a:pt x="2224" y="262"/>
                    <a:pt x="2237" y="237"/>
                    <a:pt x="2247" y="212"/>
                  </a:cubicBezTo>
                  <a:cubicBezTo>
                    <a:pt x="2289" y="110"/>
                    <a:pt x="2273" y="26"/>
                    <a:pt x="2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4"/>
            <p:cNvSpPr/>
            <p:nvPr/>
          </p:nvSpPr>
          <p:spPr>
            <a:xfrm>
              <a:off x="4021821" y="797267"/>
              <a:ext cx="3044" cy="3106"/>
            </a:xfrm>
            <a:custGeom>
              <a:avLst/>
              <a:gdLst/>
              <a:ahLst/>
              <a:cxnLst/>
              <a:rect l="l" t="t" r="r" b="b"/>
              <a:pathLst>
                <a:path w="99" h="101" extrusionOk="0">
                  <a:moveTo>
                    <a:pt x="99" y="0"/>
                  </a:moveTo>
                  <a:lnTo>
                    <a:pt x="99" y="0"/>
                  </a:lnTo>
                  <a:cubicBezTo>
                    <a:pt x="39" y="9"/>
                    <a:pt x="6" y="42"/>
                    <a:pt x="1" y="100"/>
                  </a:cubicBezTo>
                  <a:cubicBezTo>
                    <a:pt x="34" y="67"/>
                    <a:pt x="66" y="33"/>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4"/>
            <p:cNvSpPr/>
            <p:nvPr/>
          </p:nvSpPr>
          <p:spPr>
            <a:xfrm>
              <a:off x="3659974" y="938783"/>
              <a:ext cx="2983" cy="2829"/>
            </a:xfrm>
            <a:custGeom>
              <a:avLst/>
              <a:gdLst/>
              <a:ahLst/>
              <a:cxnLst/>
              <a:rect l="l" t="t" r="r" b="b"/>
              <a:pathLst>
                <a:path w="97" h="92" extrusionOk="0">
                  <a:moveTo>
                    <a:pt x="0" y="0"/>
                  </a:moveTo>
                  <a:cubicBezTo>
                    <a:pt x="4" y="59"/>
                    <a:pt x="36" y="89"/>
                    <a:pt x="96" y="92"/>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4"/>
            <p:cNvSpPr/>
            <p:nvPr/>
          </p:nvSpPr>
          <p:spPr>
            <a:xfrm>
              <a:off x="3666493" y="945056"/>
              <a:ext cx="2952" cy="2860"/>
            </a:xfrm>
            <a:custGeom>
              <a:avLst/>
              <a:gdLst/>
              <a:ahLst/>
              <a:cxnLst/>
              <a:rect l="l" t="t" r="r" b="b"/>
              <a:pathLst>
                <a:path w="96" h="93" extrusionOk="0">
                  <a:moveTo>
                    <a:pt x="0" y="0"/>
                  </a:moveTo>
                  <a:lnTo>
                    <a:pt x="0" y="0"/>
                  </a:lnTo>
                  <a:cubicBezTo>
                    <a:pt x="3" y="59"/>
                    <a:pt x="34" y="90"/>
                    <a:pt x="95" y="92"/>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4"/>
            <p:cNvSpPr/>
            <p:nvPr/>
          </p:nvSpPr>
          <p:spPr>
            <a:xfrm>
              <a:off x="3605298" y="1196782"/>
              <a:ext cx="105196" cy="149138"/>
            </a:xfrm>
            <a:custGeom>
              <a:avLst/>
              <a:gdLst/>
              <a:ahLst/>
              <a:cxnLst/>
              <a:rect l="l" t="t" r="r" b="b"/>
              <a:pathLst>
                <a:path w="3421" h="4850" extrusionOk="0">
                  <a:moveTo>
                    <a:pt x="3197" y="0"/>
                  </a:moveTo>
                  <a:cubicBezTo>
                    <a:pt x="3163" y="0"/>
                    <a:pt x="3127" y="16"/>
                    <a:pt x="3092" y="51"/>
                  </a:cubicBezTo>
                  <a:cubicBezTo>
                    <a:pt x="2994" y="146"/>
                    <a:pt x="2912" y="260"/>
                    <a:pt x="2842" y="376"/>
                  </a:cubicBezTo>
                  <a:cubicBezTo>
                    <a:pt x="2042" y="1692"/>
                    <a:pt x="1165" y="2960"/>
                    <a:pt x="267" y="4214"/>
                  </a:cubicBezTo>
                  <a:cubicBezTo>
                    <a:pt x="187" y="4324"/>
                    <a:pt x="121" y="4445"/>
                    <a:pt x="56" y="4566"/>
                  </a:cubicBezTo>
                  <a:cubicBezTo>
                    <a:pt x="4" y="4664"/>
                    <a:pt x="1" y="4767"/>
                    <a:pt x="113" y="4830"/>
                  </a:cubicBezTo>
                  <a:cubicBezTo>
                    <a:pt x="138" y="4844"/>
                    <a:pt x="161" y="4850"/>
                    <a:pt x="184" y="4850"/>
                  </a:cubicBezTo>
                  <a:cubicBezTo>
                    <a:pt x="247" y="4850"/>
                    <a:pt x="300" y="4802"/>
                    <a:pt x="337" y="4754"/>
                  </a:cubicBezTo>
                  <a:cubicBezTo>
                    <a:pt x="482" y="4563"/>
                    <a:pt x="615" y="4363"/>
                    <a:pt x="753" y="4169"/>
                  </a:cubicBezTo>
                  <a:cubicBezTo>
                    <a:pt x="1599" y="2985"/>
                    <a:pt x="2452" y="1805"/>
                    <a:pt x="3155" y="532"/>
                  </a:cubicBezTo>
                  <a:cubicBezTo>
                    <a:pt x="3215" y="515"/>
                    <a:pt x="3244" y="476"/>
                    <a:pt x="3242" y="416"/>
                  </a:cubicBezTo>
                  <a:lnTo>
                    <a:pt x="3246" y="413"/>
                  </a:lnTo>
                  <a:cubicBezTo>
                    <a:pt x="3349" y="377"/>
                    <a:pt x="3368" y="301"/>
                    <a:pt x="3346" y="208"/>
                  </a:cubicBezTo>
                  <a:lnTo>
                    <a:pt x="3346" y="206"/>
                  </a:lnTo>
                  <a:cubicBezTo>
                    <a:pt x="3417" y="170"/>
                    <a:pt x="3420" y="138"/>
                    <a:pt x="3341" y="110"/>
                  </a:cubicBezTo>
                  <a:cubicBezTo>
                    <a:pt x="3303" y="42"/>
                    <a:pt x="3252" y="0"/>
                    <a:pt x="3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4"/>
            <p:cNvSpPr/>
            <p:nvPr/>
          </p:nvSpPr>
          <p:spPr>
            <a:xfrm>
              <a:off x="4102850" y="779462"/>
              <a:ext cx="23308" cy="23278"/>
            </a:xfrm>
            <a:custGeom>
              <a:avLst/>
              <a:gdLst/>
              <a:ahLst/>
              <a:cxnLst/>
              <a:rect l="l" t="t" r="r" b="b"/>
              <a:pathLst>
                <a:path w="758" h="757" extrusionOk="0">
                  <a:moveTo>
                    <a:pt x="378" y="0"/>
                  </a:moveTo>
                  <a:cubicBezTo>
                    <a:pt x="170" y="0"/>
                    <a:pt x="0" y="169"/>
                    <a:pt x="0" y="378"/>
                  </a:cubicBezTo>
                  <a:cubicBezTo>
                    <a:pt x="0" y="588"/>
                    <a:pt x="170" y="757"/>
                    <a:pt x="378" y="757"/>
                  </a:cubicBezTo>
                  <a:cubicBezTo>
                    <a:pt x="588" y="757"/>
                    <a:pt x="757" y="588"/>
                    <a:pt x="757" y="378"/>
                  </a:cubicBezTo>
                  <a:cubicBezTo>
                    <a:pt x="757" y="169"/>
                    <a:pt x="588"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4"/>
            <p:cNvSpPr/>
            <p:nvPr/>
          </p:nvSpPr>
          <p:spPr>
            <a:xfrm>
              <a:off x="3460553" y="711103"/>
              <a:ext cx="38530" cy="38560"/>
            </a:xfrm>
            <a:custGeom>
              <a:avLst/>
              <a:gdLst/>
              <a:ahLst/>
              <a:cxnLst/>
              <a:rect l="l" t="t" r="r" b="b"/>
              <a:pathLst>
                <a:path w="1253" h="1254" extrusionOk="0">
                  <a:moveTo>
                    <a:pt x="627" y="0"/>
                  </a:moveTo>
                  <a:cubicBezTo>
                    <a:pt x="280" y="0"/>
                    <a:pt x="0" y="281"/>
                    <a:pt x="0" y="627"/>
                  </a:cubicBezTo>
                  <a:cubicBezTo>
                    <a:pt x="0" y="973"/>
                    <a:pt x="280" y="1254"/>
                    <a:pt x="627" y="1254"/>
                  </a:cubicBezTo>
                  <a:cubicBezTo>
                    <a:pt x="973" y="1254"/>
                    <a:pt x="1253" y="973"/>
                    <a:pt x="1253" y="627"/>
                  </a:cubicBezTo>
                  <a:cubicBezTo>
                    <a:pt x="1253" y="281"/>
                    <a:pt x="973"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4"/>
            <p:cNvSpPr/>
            <p:nvPr/>
          </p:nvSpPr>
          <p:spPr>
            <a:xfrm>
              <a:off x="4018193" y="1439991"/>
              <a:ext cx="33333" cy="33333"/>
            </a:xfrm>
            <a:custGeom>
              <a:avLst/>
              <a:gdLst/>
              <a:ahLst/>
              <a:cxnLst/>
              <a:rect l="l" t="t" r="r" b="b"/>
              <a:pathLst>
                <a:path w="1084" h="1084" extrusionOk="0">
                  <a:moveTo>
                    <a:pt x="542" y="1"/>
                  </a:moveTo>
                  <a:cubicBezTo>
                    <a:pt x="243" y="1"/>
                    <a:pt x="1" y="243"/>
                    <a:pt x="1" y="543"/>
                  </a:cubicBezTo>
                  <a:cubicBezTo>
                    <a:pt x="1" y="841"/>
                    <a:pt x="243" y="1084"/>
                    <a:pt x="542" y="1084"/>
                  </a:cubicBezTo>
                  <a:cubicBezTo>
                    <a:pt x="841" y="1084"/>
                    <a:pt x="1084" y="841"/>
                    <a:pt x="1084" y="543"/>
                  </a:cubicBezTo>
                  <a:cubicBezTo>
                    <a:pt x="1084" y="243"/>
                    <a:pt x="841" y="1"/>
                    <a:pt x="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54"/>
          <p:cNvGrpSpPr/>
          <p:nvPr/>
        </p:nvGrpSpPr>
        <p:grpSpPr>
          <a:xfrm>
            <a:off x="1008675" y="3791625"/>
            <a:ext cx="724918" cy="769724"/>
            <a:chOff x="1008675" y="3791625"/>
            <a:chExt cx="724918" cy="769724"/>
          </a:xfrm>
        </p:grpSpPr>
        <p:sp>
          <p:nvSpPr>
            <p:cNvPr id="1024" name="Google Shape;1024;p54"/>
            <p:cNvSpPr/>
            <p:nvPr/>
          </p:nvSpPr>
          <p:spPr>
            <a:xfrm>
              <a:off x="1513392" y="4210483"/>
              <a:ext cx="220201" cy="87053"/>
            </a:xfrm>
            <a:custGeom>
              <a:avLst/>
              <a:gdLst/>
              <a:ahLst/>
              <a:cxnLst/>
              <a:rect l="l" t="t" r="r" b="b"/>
              <a:pathLst>
                <a:path w="7161" h="2831" extrusionOk="0">
                  <a:moveTo>
                    <a:pt x="284" y="0"/>
                  </a:moveTo>
                  <a:cubicBezTo>
                    <a:pt x="188" y="0"/>
                    <a:pt x="94" y="28"/>
                    <a:pt x="1" y="100"/>
                  </a:cubicBezTo>
                  <a:cubicBezTo>
                    <a:pt x="4" y="402"/>
                    <a:pt x="280" y="372"/>
                    <a:pt x="456" y="429"/>
                  </a:cubicBezTo>
                  <a:cubicBezTo>
                    <a:pt x="2321" y="1046"/>
                    <a:pt x="4212" y="1592"/>
                    <a:pt x="5972" y="2480"/>
                  </a:cubicBezTo>
                  <a:cubicBezTo>
                    <a:pt x="6248" y="2619"/>
                    <a:pt x="6556" y="2702"/>
                    <a:pt x="6849" y="2808"/>
                  </a:cubicBezTo>
                  <a:cubicBezTo>
                    <a:pt x="6888" y="2822"/>
                    <a:pt x="6926" y="2830"/>
                    <a:pt x="6961" y="2830"/>
                  </a:cubicBezTo>
                  <a:cubicBezTo>
                    <a:pt x="7025" y="2830"/>
                    <a:pt x="7081" y="2802"/>
                    <a:pt x="7112" y="2726"/>
                  </a:cubicBezTo>
                  <a:cubicBezTo>
                    <a:pt x="7161" y="2612"/>
                    <a:pt x="7094" y="2527"/>
                    <a:pt x="6998" y="2474"/>
                  </a:cubicBezTo>
                  <a:cubicBezTo>
                    <a:pt x="6908" y="2422"/>
                    <a:pt x="6810" y="2385"/>
                    <a:pt x="6713" y="2346"/>
                  </a:cubicBezTo>
                  <a:cubicBezTo>
                    <a:pt x="6342" y="2196"/>
                    <a:pt x="5965" y="2060"/>
                    <a:pt x="5601" y="1897"/>
                  </a:cubicBezTo>
                  <a:cubicBezTo>
                    <a:pt x="4998" y="1626"/>
                    <a:pt x="4404" y="1339"/>
                    <a:pt x="3772" y="1133"/>
                  </a:cubicBezTo>
                  <a:cubicBezTo>
                    <a:pt x="2714" y="785"/>
                    <a:pt x="1657" y="429"/>
                    <a:pt x="600" y="78"/>
                  </a:cubicBezTo>
                  <a:cubicBezTo>
                    <a:pt x="494" y="33"/>
                    <a:pt x="388"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4"/>
            <p:cNvSpPr/>
            <p:nvPr/>
          </p:nvSpPr>
          <p:spPr>
            <a:xfrm>
              <a:off x="1470771" y="4271831"/>
              <a:ext cx="160915" cy="176013"/>
            </a:xfrm>
            <a:custGeom>
              <a:avLst/>
              <a:gdLst/>
              <a:ahLst/>
              <a:cxnLst/>
              <a:rect l="l" t="t" r="r" b="b"/>
              <a:pathLst>
                <a:path w="5233" h="5724" extrusionOk="0">
                  <a:moveTo>
                    <a:pt x="129" y="1"/>
                  </a:moveTo>
                  <a:cubicBezTo>
                    <a:pt x="110" y="1"/>
                    <a:pt x="90" y="6"/>
                    <a:pt x="70" y="19"/>
                  </a:cubicBezTo>
                  <a:cubicBezTo>
                    <a:pt x="10" y="59"/>
                    <a:pt x="0" y="131"/>
                    <a:pt x="6" y="202"/>
                  </a:cubicBezTo>
                  <a:cubicBezTo>
                    <a:pt x="22" y="367"/>
                    <a:pt x="181" y="453"/>
                    <a:pt x="230" y="599"/>
                  </a:cubicBezTo>
                  <a:cubicBezTo>
                    <a:pt x="250" y="780"/>
                    <a:pt x="355" y="882"/>
                    <a:pt x="537" y="914"/>
                  </a:cubicBezTo>
                  <a:lnTo>
                    <a:pt x="542" y="919"/>
                  </a:lnTo>
                  <a:cubicBezTo>
                    <a:pt x="557" y="976"/>
                    <a:pt x="600" y="1006"/>
                    <a:pt x="655" y="1022"/>
                  </a:cubicBezTo>
                  <a:cubicBezTo>
                    <a:pt x="1330" y="1661"/>
                    <a:pt x="1989" y="2315"/>
                    <a:pt x="2624" y="2992"/>
                  </a:cubicBezTo>
                  <a:cubicBezTo>
                    <a:pt x="3343" y="3757"/>
                    <a:pt x="3977" y="4591"/>
                    <a:pt x="4659" y="5386"/>
                  </a:cubicBezTo>
                  <a:cubicBezTo>
                    <a:pt x="4749" y="5490"/>
                    <a:pt x="4849" y="5585"/>
                    <a:pt x="4948" y="5680"/>
                  </a:cubicBezTo>
                  <a:cubicBezTo>
                    <a:pt x="4978" y="5709"/>
                    <a:pt x="5011" y="5723"/>
                    <a:pt x="5045" y="5723"/>
                  </a:cubicBezTo>
                  <a:cubicBezTo>
                    <a:pt x="5076" y="5723"/>
                    <a:pt x="5107" y="5712"/>
                    <a:pt x="5135" y="5689"/>
                  </a:cubicBezTo>
                  <a:cubicBezTo>
                    <a:pt x="5187" y="5645"/>
                    <a:pt x="5233" y="5579"/>
                    <a:pt x="5204" y="5510"/>
                  </a:cubicBezTo>
                  <a:cubicBezTo>
                    <a:pt x="5173" y="5434"/>
                    <a:pt x="5132" y="5354"/>
                    <a:pt x="5075" y="5294"/>
                  </a:cubicBezTo>
                  <a:cubicBezTo>
                    <a:pt x="4639" y="4850"/>
                    <a:pt x="4284" y="4343"/>
                    <a:pt x="3891" y="3867"/>
                  </a:cubicBezTo>
                  <a:cubicBezTo>
                    <a:pt x="2924" y="2702"/>
                    <a:pt x="1838" y="1645"/>
                    <a:pt x="753" y="588"/>
                  </a:cubicBezTo>
                  <a:cubicBezTo>
                    <a:pt x="579" y="420"/>
                    <a:pt x="418" y="241"/>
                    <a:pt x="252" y="68"/>
                  </a:cubicBezTo>
                  <a:cubicBezTo>
                    <a:pt x="217" y="32"/>
                    <a:pt x="174"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4"/>
            <p:cNvSpPr/>
            <p:nvPr/>
          </p:nvSpPr>
          <p:spPr>
            <a:xfrm>
              <a:off x="1008675" y="4030282"/>
              <a:ext cx="222476" cy="87668"/>
            </a:xfrm>
            <a:custGeom>
              <a:avLst/>
              <a:gdLst/>
              <a:ahLst/>
              <a:cxnLst/>
              <a:rect l="l" t="t" r="r" b="b"/>
              <a:pathLst>
                <a:path w="7235" h="2851" extrusionOk="0">
                  <a:moveTo>
                    <a:pt x="218" y="1"/>
                  </a:moveTo>
                  <a:cubicBezTo>
                    <a:pt x="161" y="1"/>
                    <a:pt x="111" y="25"/>
                    <a:pt x="74" y="81"/>
                  </a:cubicBezTo>
                  <a:cubicBezTo>
                    <a:pt x="1" y="192"/>
                    <a:pt x="72" y="284"/>
                    <a:pt x="150" y="343"/>
                  </a:cubicBezTo>
                  <a:cubicBezTo>
                    <a:pt x="230" y="404"/>
                    <a:pt x="335" y="436"/>
                    <a:pt x="432" y="475"/>
                  </a:cubicBezTo>
                  <a:cubicBezTo>
                    <a:pt x="819" y="631"/>
                    <a:pt x="1214" y="774"/>
                    <a:pt x="1594" y="944"/>
                  </a:cubicBezTo>
                  <a:cubicBezTo>
                    <a:pt x="2180" y="1209"/>
                    <a:pt x="2758" y="1488"/>
                    <a:pt x="3373" y="1691"/>
                  </a:cubicBezTo>
                  <a:cubicBezTo>
                    <a:pt x="4349" y="2011"/>
                    <a:pt x="5323" y="2338"/>
                    <a:pt x="6299" y="2662"/>
                  </a:cubicBezTo>
                  <a:cubicBezTo>
                    <a:pt x="6366" y="2708"/>
                    <a:pt x="6453" y="2694"/>
                    <a:pt x="6520" y="2741"/>
                  </a:cubicBezTo>
                  <a:lnTo>
                    <a:pt x="6521" y="2741"/>
                  </a:lnTo>
                  <a:cubicBezTo>
                    <a:pt x="6568" y="2795"/>
                    <a:pt x="6627" y="2804"/>
                    <a:pt x="6689" y="2804"/>
                  </a:cubicBezTo>
                  <a:cubicBezTo>
                    <a:pt x="6719" y="2804"/>
                    <a:pt x="6750" y="2802"/>
                    <a:pt x="6780" y="2802"/>
                  </a:cubicBezTo>
                  <a:cubicBezTo>
                    <a:pt x="6836" y="2802"/>
                    <a:pt x="6891" y="2809"/>
                    <a:pt x="6936" y="2850"/>
                  </a:cubicBezTo>
                  <a:lnTo>
                    <a:pt x="6938" y="2850"/>
                  </a:lnTo>
                  <a:cubicBezTo>
                    <a:pt x="6939" y="2850"/>
                    <a:pt x="6940" y="2850"/>
                    <a:pt x="6941" y="2850"/>
                  </a:cubicBezTo>
                  <a:cubicBezTo>
                    <a:pt x="7159" y="2850"/>
                    <a:pt x="7235" y="2755"/>
                    <a:pt x="7142" y="2553"/>
                  </a:cubicBezTo>
                  <a:cubicBezTo>
                    <a:pt x="7045" y="2517"/>
                    <a:pt x="6948" y="2478"/>
                    <a:pt x="6849" y="2445"/>
                  </a:cubicBezTo>
                  <a:cubicBezTo>
                    <a:pt x="4934" y="1812"/>
                    <a:pt x="2990" y="1256"/>
                    <a:pt x="1181" y="348"/>
                  </a:cubicBezTo>
                  <a:cubicBezTo>
                    <a:pt x="904" y="208"/>
                    <a:pt x="596" y="125"/>
                    <a:pt x="303" y="17"/>
                  </a:cubicBezTo>
                  <a:cubicBezTo>
                    <a:pt x="274" y="6"/>
                    <a:pt x="245"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4"/>
            <p:cNvSpPr/>
            <p:nvPr/>
          </p:nvSpPr>
          <p:spPr>
            <a:xfrm>
              <a:off x="1471017" y="3869640"/>
              <a:ext cx="155318" cy="183793"/>
            </a:xfrm>
            <a:custGeom>
              <a:avLst/>
              <a:gdLst/>
              <a:ahLst/>
              <a:cxnLst/>
              <a:rect l="l" t="t" r="r" b="b"/>
              <a:pathLst>
                <a:path w="5051" h="5977" extrusionOk="0">
                  <a:moveTo>
                    <a:pt x="4531" y="727"/>
                  </a:moveTo>
                  <a:cubicBezTo>
                    <a:pt x="4531" y="728"/>
                    <a:pt x="4531" y="729"/>
                    <a:pt x="4530" y="730"/>
                  </a:cubicBezTo>
                  <a:cubicBezTo>
                    <a:pt x="4530" y="729"/>
                    <a:pt x="4531" y="728"/>
                    <a:pt x="4531" y="727"/>
                  </a:cubicBezTo>
                  <a:close/>
                  <a:moveTo>
                    <a:pt x="4819" y="0"/>
                  </a:moveTo>
                  <a:cubicBezTo>
                    <a:pt x="4784" y="0"/>
                    <a:pt x="4746" y="28"/>
                    <a:pt x="4706" y="82"/>
                  </a:cubicBezTo>
                  <a:cubicBezTo>
                    <a:pt x="4706" y="81"/>
                    <a:pt x="4707" y="81"/>
                    <a:pt x="4707" y="80"/>
                  </a:cubicBezTo>
                  <a:lnTo>
                    <a:pt x="4707" y="80"/>
                  </a:lnTo>
                  <a:cubicBezTo>
                    <a:pt x="4642" y="89"/>
                    <a:pt x="4611" y="128"/>
                    <a:pt x="4602" y="188"/>
                  </a:cubicBezTo>
                  <a:cubicBezTo>
                    <a:pt x="4543" y="203"/>
                    <a:pt x="4514" y="242"/>
                    <a:pt x="4508" y="300"/>
                  </a:cubicBezTo>
                  <a:cubicBezTo>
                    <a:pt x="4449" y="312"/>
                    <a:pt x="4420" y="349"/>
                    <a:pt x="4412" y="405"/>
                  </a:cubicBezTo>
                  <a:lnTo>
                    <a:pt x="4406" y="411"/>
                  </a:lnTo>
                  <a:cubicBezTo>
                    <a:pt x="4351" y="420"/>
                    <a:pt x="4314" y="449"/>
                    <a:pt x="4304" y="505"/>
                  </a:cubicBezTo>
                  <a:lnTo>
                    <a:pt x="4299" y="509"/>
                  </a:lnTo>
                  <a:cubicBezTo>
                    <a:pt x="4266" y="541"/>
                    <a:pt x="4233" y="574"/>
                    <a:pt x="4201" y="609"/>
                  </a:cubicBezTo>
                  <a:lnTo>
                    <a:pt x="4195" y="615"/>
                  </a:lnTo>
                  <a:cubicBezTo>
                    <a:pt x="4144" y="626"/>
                    <a:pt x="4113" y="654"/>
                    <a:pt x="4117" y="710"/>
                  </a:cubicBezTo>
                  <a:cubicBezTo>
                    <a:pt x="4118" y="710"/>
                    <a:pt x="4118" y="709"/>
                    <a:pt x="4119" y="708"/>
                  </a:cubicBezTo>
                  <a:lnTo>
                    <a:pt x="4119" y="708"/>
                  </a:lnTo>
                  <a:cubicBezTo>
                    <a:pt x="4118" y="709"/>
                    <a:pt x="4118" y="710"/>
                    <a:pt x="4118" y="710"/>
                  </a:cubicBezTo>
                  <a:cubicBezTo>
                    <a:pt x="4084" y="722"/>
                    <a:pt x="4070" y="745"/>
                    <a:pt x="4076" y="779"/>
                  </a:cubicBezTo>
                  <a:cubicBezTo>
                    <a:pt x="4013" y="800"/>
                    <a:pt x="3970" y="840"/>
                    <a:pt x="3954" y="905"/>
                  </a:cubicBezTo>
                  <a:cubicBezTo>
                    <a:pt x="3628" y="1166"/>
                    <a:pt x="3403" y="1515"/>
                    <a:pt x="3141" y="1830"/>
                  </a:cubicBezTo>
                  <a:cubicBezTo>
                    <a:pt x="2262" y="2885"/>
                    <a:pt x="1398" y="3954"/>
                    <a:pt x="529" y="5017"/>
                  </a:cubicBezTo>
                  <a:cubicBezTo>
                    <a:pt x="431" y="5098"/>
                    <a:pt x="398" y="5225"/>
                    <a:pt x="304" y="5308"/>
                  </a:cubicBezTo>
                  <a:lnTo>
                    <a:pt x="299" y="5314"/>
                  </a:lnTo>
                  <a:cubicBezTo>
                    <a:pt x="269" y="5352"/>
                    <a:pt x="238" y="5387"/>
                    <a:pt x="206" y="5423"/>
                  </a:cubicBezTo>
                  <a:cubicBezTo>
                    <a:pt x="167" y="5455"/>
                    <a:pt x="123" y="5483"/>
                    <a:pt x="112" y="5536"/>
                  </a:cubicBezTo>
                  <a:lnTo>
                    <a:pt x="112" y="5534"/>
                  </a:lnTo>
                  <a:cubicBezTo>
                    <a:pt x="12" y="5572"/>
                    <a:pt x="58" y="5683"/>
                    <a:pt x="0" y="5741"/>
                  </a:cubicBezTo>
                  <a:cubicBezTo>
                    <a:pt x="7" y="5876"/>
                    <a:pt x="41" y="5976"/>
                    <a:pt x="129" y="5976"/>
                  </a:cubicBezTo>
                  <a:cubicBezTo>
                    <a:pt x="169" y="5976"/>
                    <a:pt x="220" y="5955"/>
                    <a:pt x="285" y="5906"/>
                  </a:cubicBezTo>
                  <a:cubicBezTo>
                    <a:pt x="394" y="5826"/>
                    <a:pt x="469" y="5702"/>
                    <a:pt x="555" y="5594"/>
                  </a:cubicBezTo>
                  <a:cubicBezTo>
                    <a:pt x="1203" y="4792"/>
                    <a:pt x="1846" y="3986"/>
                    <a:pt x="2496" y="3185"/>
                  </a:cubicBezTo>
                  <a:cubicBezTo>
                    <a:pt x="3059" y="2493"/>
                    <a:pt x="3629" y="1805"/>
                    <a:pt x="4195" y="1114"/>
                  </a:cubicBezTo>
                  <a:cubicBezTo>
                    <a:pt x="4313" y="1053"/>
                    <a:pt x="4387" y="958"/>
                    <a:pt x="4431" y="838"/>
                  </a:cubicBezTo>
                  <a:cubicBezTo>
                    <a:pt x="4490" y="825"/>
                    <a:pt x="4524" y="791"/>
                    <a:pt x="4533" y="732"/>
                  </a:cubicBezTo>
                  <a:cubicBezTo>
                    <a:pt x="4592" y="720"/>
                    <a:pt x="4624" y="683"/>
                    <a:pt x="4633" y="626"/>
                  </a:cubicBezTo>
                  <a:cubicBezTo>
                    <a:pt x="4694" y="616"/>
                    <a:pt x="4728" y="581"/>
                    <a:pt x="4736" y="521"/>
                  </a:cubicBezTo>
                  <a:cubicBezTo>
                    <a:pt x="4795" y="509"/>
                    <a:pt x="4829" y="473"/>
                    <a:pt x="4837" y="414"/>
                  </a:cubicBezTo>
                  <a:cubicBezTo>
                    <a:pt x="4898" y="403"/>
                    <a:pt x="4929" y="366"/>
                    <a:pt x="4932" y="305"/>
                  </a:cubicBezTo>
                  <a:lnTo>
                    <a:pt x="4934" y="303"/>
                  </a:lnTo>
                  <a:cubicBezTo>
                    <a:pt x="4934" y="303"/>
                    <a:pt x="4934" y="303"/>
                    <a:pt x="4935" y="302"/>
                  </a:cubicBezTo>
                  <a:cubicBezTo>
                    <a:pt x="5050" y="234"/>
                    <a:pt x="5039" y="167"/>
                    <a:pt x="4929" y="102"/>
                  </a:cubicBezTo>
                  <a:lnTo>
                    <a:pt x="4926" y="98"/>
                  </a:lnTo>
                  <a:cubicBezTo>
                    <a:pt x="4893" y="32"/>
                    <a:pt x="4857" y="0"/>
                    <a:pt x="4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4"/>
            <p:cNvSpPr/>
            <p:nvPr/>
          </p:nvSpPr>
          <p:spPr>
            <a:xfrm>
              <a:off x="1025896" y="4158667"/>
              <a:ext cx="201782" cy="13284"/>
            </a:xfrm>
            <a:custGeom>
              <a:avLst/>
              <a:gdLst/>
              <a:ahLst/>
              <a:cxnLst/>
              <a:rect l="l" t="t" r="r" b="b"/>
              <a:pathLst>
                <a:path w="6562" h="432" extrusionOk="0">
                  <a:moveTo>
                    <a:pt x="249" y="0"/>
                  </a:moveTo>
                  <a:cubicBezTo>
                    <a:pt x="165" y="0"/>
                    <a:pt x="81" y="11"/>
                    <a:pt x="0" y="58"/>
                  </a:cubicBezTo>
                  <a:cubicBezTo>
                    <a:pt x="25" y="229"/>
                    <a:pt x="142" y="292"/>
                    <a:pt x="285" y="314"/>
                  </a:cubicBezTo>
                  <a:cubicBezTo>
                    <a:pt x="441" y="338"/>
                    <a:pt x="598" y="349"/>
                    <a:pt x="755" y="362"/>
                  </a:cubicBezTo>
                  <a:cubicBezTo>
                    <a:pt x="1398" y="413"/>
                    <a:pt x="2043" y="431"/>
                    <a:pt x="2687" y="431"/>
                  </a:cubicBezTo>
                  <a:cubicBezTo>
                    <a:pt x="3422" y="431"/>
                    <a:pt x="4157" y="408"/>
                    <a:pt x="4892" y="385"/>
                  </a:cubicBezTo>
                  <a:cubicBezTo>
                    <a:pt x="5442" y="369"/>
                    <a:pt x="6000" y="383"/>
                    <a:pt x="6562" y="290"/>
                  </a:cubicBezTo>
                  <a:cubicBezTo>
                    <a:pt x="6543" y="127"/>
                    <a:pt x="6446" y="59"/>
                    <a:pt x="6321" y="40"/>
                  </a:cubicBezTo>
                  <a:cubicBezTo>
                    <a:pt x="6167" y="15"/>
                    <a:pt x="6008" y="7"/>
                    <a:pt x="5852" y="7"/>
                  </a:cubicBezTo>
                  <a:cubicBezTo>
                    <a:pt x="4952" y="6"/>
                    <a:pt x="4053" y="6"/>
                    <a:pt x="3153" y="6"/>
                  </a:cubicBezTo>
                  <a:cubicBezTo>
                    <a:pt x="2253" y="6"/>
                    <a:pt x="1353" y="6"/>
                    <a:pt x="453" y="7"/>
                  </a:cubicBezTo>
                  <a:cubicBezTo>
                    <a:pt x="451" y="7"/>
                    <a:pt x="449" y="7"/>
                    <a:pt x="447" y="7"/>
                  </a:cubicBezTo>
                  <a:cubicBezTo>
                    <a:pt x="382" y="7"/>
                    <a:pt x="315"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4"/>
            <p:cNvSpPr/>
            <p:nvPr/>
          </p:nvSpPr>
          <p:spPr>
            <a:xfrm>
              <a:off x="1010428" y="4215587"/>
              <a:ext cx="220631" cy="84993"/>
            </a:xfrm>
            <a:custGeom>
              <a:avLst/>
              <a:gdLst/>
              <a:ahLst/>
              <a:cxnLst/>
              <a:rect l="l" t="t" r="r" b="b"/>
              <a:pathLst>
                <a:path w="7175" h="2764" extrusionOk="0">
                  <a:moveTo>
                    <a:pt x="6879" y="1"/>
                  </a:moveTo>
                  <a:cubicBezTo>
                    <a:pt x="6831" y="1"/>
                    <a:pt x="6781" y="10"/>
                    <a:pt x="6729" y="30"/>
                  </a:cubicBezTo>
                  <a:cubicBezTo>
                    <a:pt x="6527" y="107"/>
                    <a:pt x="6299" y="140"/>
                    <a:pt x="6139" y="304"/>
                  </a:cubicBezTo>
                  <a:lnTo>
                    <a:pt x="6136" y="305"/>
                  </a:lnTo>
                  <a:cubicBezTo>
                    <a:pt x="6127" y="304"/>
                    <a:pt x="6117" y="304"/>
                    <a:pt x="6108" y="304"/>
                  </a:cubicBezTo>
                  <a:cubicBezTo>
                    <a:pt x="6031" y="304"/>
                    <a:pt x="5962" y="318"/>
                    <a:pt x="5919" y="396"/>
                  </a:cubicBezTo>
                  <a:cubicBezTo>
                    <a:pt x="5912" y="395"/>
                    <a:pt x="5905" y="395"/>
                    <a:pt x="5898" y="395"/>
                  </a:cubicBezTo>
                  <a:cubicBezTo>
                    <a:pt x="5813" y="395"/>
                    <a:pt x="5739" y="419"/>
                    <a:pt x="5692" y="500"/>
                  </a:cubicBezTo>
                  <a:cubicBezTo>
                    <a:pt x="5683" y="497"/>
                    <a:pt x="5674" y="495"/>
                    <a:pt x="5666" y="495"/>
                  </a:cubicBezTo>
                  <a:cubicBezTo>
                    <a:pt x="5647" y="495"/>
                    <a:pt x="5630" y="504"/>
                    <a:pt x="5616" y="522"/>
                  </a:cubicBezTo>
                  <a:cubicBezTo>
                    <a:pt x="5597" y="518"/>
                    <a:pt x="5578" y="517"/>
                    <a:pt x="5561" y="517"/>
                  </a:cubicBezTo>
                  <a:cubicBezTo>
                    <a:pt x="5492" y="517"/>
                    <a:pt x="5432" y="542"/>
                    <a:pt x="5389" y="607"/>
                  </a:cubicBezTo>
                  <a:cubicBezTo>
                    <a:pt x="3878" y="1139"/>
                    <a:pt x="2368" y="1673"/>
                    <a:pt x="857" y="2205"/>
                  </a:cubicBezTo>
                  <a:cubicBezTo>
                    <a:pt x="611" y="2291"/>
                    <a:pt x="361" y="2370"/>
                    <a:pt x="114" y="2454"/>
                  </a:cubicBezTo>
                  <a:cubicBezTo>
                    <a:pt x="40" y="2479"/>
                    <a:pt x="0" y="2541"/>
                    <a:pt x="21" y="2612"/>
                  </a:cubicBezTo>
                  <a:cubicBezTo>
                    <a:pt x="39" y="2676"/>
                    <a:pt x="83" y="2735"/>
                    <a:pt x="158" y="2753"/>
                  </a:cubicBezTo>
                  <a:cubicBezTo>
                    <a:pt x="188" y="2760"/>
                    <a:pt x="218" y="2763"/>
                    <a:pt x="247" y="2763"/>
                  </a:cubicBezTo>
                  <a:cubicBezTo>
                    <a:pt x="338" y="2763"/>
                    <a:pt x="426" y="2732"/>
                    <a:pt x="514" y="2702"/>
                  </a:cubicBezTo>
                  <a:cubicBezTo>
                    <a:pt x="1092" y="2507"/>
                    <a:pt x="1668" y="2309"/>
                    <a:pt x="2249" y="2125"/>
                  </a:cubicBezTo>
                  <a:cubicBezTo>
                    <a:pt x="3462" y="1740"/>
                    <a:pt x="4633" y="1245"/>
                    <a:pt x="5831" y="821"/>
                  </a:cubicBezTo>
                  <a:cubicBezTo>
                    <a:pt x="5863" y="777"/>
                    <a:pt x="5917" y="768"/>
                    <a:pt x="5963" y="746"/>
                  </a:cubicBezTo>
                  <a:cubicBezTo>
                    <a:pt x="6010" y="725"/>
                    <a:pt x="6062" y="715"/>
                    <a:pt x="6108" y="691"/>
                  </a:cubicBezTo>
                  <a:cubicBezTo>
                    <a:pt x="6140" y="675"/>
                    <a:pt x="6171" y="660"/>
                    <a:pt x="6201" y="642"/>
                  </a:cubicBezTo>
                  <a:cubicBezTo>
                    <a:pt x="6250" y="619"/>
                    <a:pt x="6299" y="598"/>
                    <a:pt x="6349" y="576"/>
                  </a:cubicBezTo>
                  <a:cubicBezTo>
                    <a:pt x="6384" y="564"/>
                    <a:pt x="6419" y="552"/>
                    <a:pt x="6453" y="537"/>
                  </a:cubicBezTo>
                  <a:cubicBezTo>
                    <a:pt x="6510" y="518"/>
                    <a:pt x="6569" y="502"/>
                    <a:pt x="6624" y="480"/>
                  </a:cubicBezTo>
                  <a:cubicBezTo>
                    <a:pt x="6663" y="463"/>
                    <a:pt x="6697" y="437"/>
                    <a:pt x="6724" y="405"/>
                  </a:cubicBezTo>
                  <a:cubicBezTo>
                    <a:pt x="6725" y="403"/>
                    <a:pt x="6727" y="400"/>
                    <a:pt x="6728" y="398"/>
                  </a:cubicBezTo>
                  <a:cubicBezTo>
                    <a:pt x="6738" y="399"/>
                    <a:pt x="6747" y="401"/>
                    <a:pt x="6757" y="401"/>
                  </a:cubicBezTo>
                  <a:cubicBezTo>
                    <a:pt x="6759" y="401"/>
                    <a:pt x="6760" y="401"/>
                    <a:pt x="6762" y="401"/>
                  </a:cubicBezTo>
                  <a:cubicBezTo>
                    <a:pt x="6774" y="377"/>
                    <a:pt x="6781" y="352"/>
                    <a:pt x="6783" y="325"/>
                  </a:cubicBezTo>
                  <a:cubicBezTo>
                    <a:pt x="6784" y="324"/>
                    <a:pt x="6786" y="322"/>
                    <a:pt x="6787" y="320"/>
                  </a:cubicBezTo>
                  <a:cubicBezTo>
                    <a:pt x="6818" y="340"/>
                    <a:pt x="6849" y="351"/>
                    <a:pt x="6878" y="351"/>
                  </a:cubicBezTo>
                  <a:cubicBezTo>
                    <a:pt x="6913" y="351"/>
                    <a:pt x="6946" y="337"/>
                    <a:pt x="6978" y="308"/>
                  </a:cubicBezTo>
                  <a:lnTo>
                    <a:pt x="6984" y="307"/>
                  </a:lnTo>
                  <a:cubicBezTo>
                    <a:pt x="7034" y="244"/>
                    <a:pt x="7150" y="269"/>
                    <a:pt x="7175" y="172"/>
                  </a:cubicBezTo>
                  <a:cubicBezTo>
                    <a:pt x="7097" y="58"/>
                    <a:pt x="6995" y="1"/>
                    <a:pt x="68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4"/>
            <p:cNvSpPr/>
            <p:nvPr/>
          </p:nvSpPr>
          <p:spPr>
            <a:xfrm>
              <a:off x="1514899" y="4156023"/>
              <a:ext cx="202366" cy="48585"/>
            </a:xfrm>
            <a:custGeom>
              <a:avLst/>
              <a:gdLst/>
              <a:ahLst/>
              <a:cxnLst/>
              <a:rect l="l" t="t" r="r" b="b"/>
              <a:pathLst>
                <a:path w="6581" h="1580" extrusionOk="0">
                  <a:moveTo>
                    <a:pt x="4043" y="0"/>
                  </a:moveTo>
                  <a:cubicBezTo>
                    <a:pt x="4019" y="0"/>
                    <a:pt x="3995" y="0"/>
                    <a:pt x="3970" y="0"/>
                  </a:cubicBezTo>
                  <a:cubicBezTo>
                    <a:pt x="2800" y="6"/>
                    <a:pt x="1630" y="56"/>
                    <a:pt x="460" y="89"/>
                  </a:cubicBezTo>
                  <a:cubicBezTo>
                    <a:pt x="309" y="93"/>
                    <a:pt x="153" y="77"/>
                    <a:pt x="0" y="149"/>
                  </a:cubicBezTo>
                  <a:cubicBezTo>
                    <a:pt x="36" y="369"/>
                    <a:pt x="209" y="375"/>
                    <a:pt x="349" y="423"/>
                  </a:cubicBezTo>
                  <a:cubicBezTo>
                    <a:pt x="403" y="466"/>
                    <a:pt x="458" y="493"/>
                    <a:pt x="512" y="510"/>
                  </a:cubicBezTo>
                  <a:cubicBezTo>
                    <a:pt x="391" y="519"/>
                    <a:pt x="269" y="564"/>
                    <a:pt x="148" y="627"/>
                  </a:cubicBezTo>
                  <a:cubicBezTo>
                    <a:pt x="27" y="926"/>
                    <a:pt x="263" y="920"/>
                    <a:pt x="446" y="949"/>
                  </a:cubicBezTo>
                  <a:cubicBezTo>
                    <a:pt x="1697" y="1150"/>
                    <a:pt x="2947" y="1349"/>
                    <a:pt x="4197" y="1548"/>
                  </a:cubicBezTo>
                  <a:cubicBezTo>
                    <a:pt x="4265" y="1558"/>
                    <a:pt x="4334" y="1576"/>
                    <a:pt x="4402" y="1579"/>
                  </a:cubicBezTo>
                  <a:cubicBezTo>
                    <a:pt x="4407" y="1579"/>
                    <a:pt x="4412" y="1579"/>
                    <a:pt x="4417" y="1579"/>
                  </a:cubicBezTo>
                  <a:cubicBezTo>
                    <a:pt x="4532" y="1579"/>
                    <a:pt x="4600" y="1513"/>
                    <a:pt x="4614" y="1403"/>
                  </a:cubicBezTo>
                  <a:cubicBezTo>
                    <a:pt x="4628" y="1303"/>
                    <a:pt x="4563" y="1246"/>
                    <a:pt x="4470" y="1225"/>
                  </a:cubicBezTo>
                  <a:cubicBezTo>
                    <a:pt x="4386" y="1204"/>
                    <a:pt x="4299" y="1195"/>
                    <a:pt x="4213" y="1181"/>
                  </a:cubicBezTo>
                  <a:cubicBezTo>
                    <a:pt x="3664" y="1095"/>
                    <a:pt x="3113" y="1011"/>
                    <a:pt x="2565" y="919"/>
                  </a:cubicBezTo>
                  <a:cubicBezTo>
                    <a:pt x="2000" y="824"/>
                    <a:pt x="1426" y="778"/>
                    <a:pt x="874" y="616"/>
                  </a:cubicBezTo>
                  <a:cubicBezTo>
                    <a:pt x="817" y="574"/>
                    <a:pt x="759" y="548"/>
                    <a:pt x="702" y="531"/>
                  </a:cubicBezTo>
                  <a:cubicBezTo>
                    <a:pt x="885" y="522"/>
                    <a:pt x="1071" y="443"/>
                    <a:pt x="1252" y="443"/>
                  </a:cubicBezTo>
                  <a:cubicBezTo>
                    <a:pt x="1253" y="443"/>
                    <a:pt x="1255" y="443"/>
                    <a:pt x="1256" y="443"/>
                  </a:cubicBezTo>
                  <a:cubicBezTo>
                    <a:pt x="1858" y="446"/>
                    <a:pt x="2461" y="463"/>
                    <a:pt x="3063" y="463"/>
                  </a:cubicBezTo>
                  <a:cubicBezTo>
                    <a:pt x="3522" y="463"/>
                    <a:pt x="3980" y="453"/>
                    <a:pt x="4439" y="420"/>
                  </a:cubicBezTo>
                  <a:lnTo>
                    <a:pt x="6580" y="420"/>
                  </a:lnTo>
                  <a:cubicBezTo>
                    <a:pt x="6505" y="116"/>
                    <a:pt x="6306" y="100"/>
                    <a:pt x="6116" y="91"/>
                  </a:cubicBezTo>
                  <a:cubicBezTo>
                    <a:pt x="5426" y="55"/>
                    <a:pt x="4734" y="0"/>
                    <a:pt x="4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4"/>
            <p:cNvSpPr/>
            <p:nvPr/>
          </p:nvSpPr>
          <p:spPr>
            <a:xfrm>
              <a:off x="1108985" y="4260791"/>
              <a:ext cx="147815" cy="137083"/>
            </a:xfrm>
            <a:custGeom>
              <a:avLst/>
              <a:gdLst/>
              <a:ahLst/>
              <a:cxnLst/>
              <a:rect l="l" t="t" r="r" b="b"/>
              <a:pathLst>
                <a:path w="4807" h="4458" extrusionOk="0">
                  <a:moveTo>
                    <a:pt x="4664" y="0"/>
                  </a:moveTo>
                  <a:cubicBezTo>
                    <a:pt x="4639" y="0"/>
                    <a:pt x="4610" y="9"/>
                    <a:pt x="4579" y="29"/>
                  </a:cubicBezTo>
                  <a:cubicBezTo>
                    <a:pt x="4421" y="132"/>
                    <a:pt x="4274" y="255"/>
                    <a:pt x="4136" y="386"/>
                  </a:cubicBezTo>
                  <a:cubicBezTo>
                    <a:pt x="2872" y="1582"/>
                    <a:pt x="1611" y="2782"/>
                    <a:pt x="352" y="3986"/>
                  </a:cubicBezTo>
                  <a:cubicBezTo>
                    <a:pt x="241" y="4093"/>
                    <a:pt x="0" y="4210"/>
                    <a:pt x="167" y="4389"/>
                  </a:cubicBezTo>
                  <a:cubicBezTo>
                    <a:pt x="213" y="4438"/>
                    <a:pt x="257" y="4458"/>
                    <a:pt x="300" y="4458"/>
                  </a:cubicBezTo>
                  <a:cubicBezTo>
                    <a:pt x="412" y="4458"/>
                    <a:pt x="514" y="4326"/>
                    <a:pt x="598" y="4249"/>
                  </a:cubicBezTo>
                  <a:cubicBezTo>
                    <a:pt x="1068" y="3820"/>
                    <a:pt x="1532" y="3383"/>
                    <a:pt x="1992" y="2941"/>
                  </a:cubicBezTo>
                  <a:cubicBezTo>
                    <a:pt x="2862" y="2107"/>
                    <a:pt x="3727" y="1267"/>
                    <a:pt x="4594" y="428"/>
                  </a:cubicBezTo>
                  <a:cubicBezTo>
                    <a:pt x="4677" y="346"/>
                    <a:pt x="4791" y="282"/>
                    <a:pt x="4806" y="146"/>
                  </a:cubicBezTo>
                  <a:cubicBezTo>
                    <a:pt x="4782" y="63"/>
                    <a:pt x="4733" y="0"/>
                    <a:pt x="4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4"/>
            <p:cNvSpPr/>
            <p:nvPr/>
          </p:nvSpPr>
          <p:spPr>
            <a:xfrm>
              <a:off x="1389619" y="3828741"/>
              <a:ext cx="33917" cy="186929"/>
            </a:xfrm>
            <a:custGeom>
              <a:avLst/>
              <a:gdLst/>
              <a:ahLst/>
              <a:cxnLst/>
              <a:rect l="l" t="t" r="r" b="b"/>
              <a:pathLst>
                <a:path w="1103" h="6079" extrusionOk="0">
                  <a:moveTo>
                    <a:pt x="846" y="1"/>
                  </a:moveTo>
                  <a:cubicBezTo>
                    <a:pt x="697" y="1"/>
                    <a:pt x="654" y="125"/>
                    <a:pt x="631" y="259"/>
                  </a:cubicBezTo>
                  <a:cubicBezTo>
                    <a:pt x="611" y="376"/>
                    <a:pt x="585" y="492"/>
                    <a:pt x="567" y="610"/>
                  </a:cubicBezTo>
                  <a:cubicBezTo>
                    <a:pt x="388" y="1801"/>
                    <a:pt x="272" y="2999"/>
                    <a:pt x="176" y="4200"/>
                  </a:cubicBezTo>
                  <a:cubicBezTo>
                    <a:pt x="132" y="4741"/>
                    <a:pt x="77" y="5282"/>
                    <a:pt x="19" y="5822"/>
                  </a:cubicBezTo>
                  <a:cubicBezTo>
                    <a:pt x="1" y="5991"/>
                    <a:pt x="33" y="6078"/>
                    <a:pt x="126" y="6078"/>
                  </a:cubicBezTo>
                  <a:cubicBezTo>
                    <a:pt x="172" y="6078"/>
                    <a:pt x="232" y="6057"/>
                    <a:pt x="309" y="6015"/>
                  </a:cubicBezTo>
                  <a:cubicBezTo>
                    <a:pt x="468" y="5582"/>
                    <a:pt x="371" y="5111"/>
                    <a:pt x="518" y="4678"/>
                  </a:cubicBezTo>
                  <a:cubicBezTo>
                    <a:pt x="520" y="4678"/>
                    <a:pt x="521" y="4679"/>
                    <a:pt x="522" y="4679"/>
                  </a:cubicBezTo>
                  <a:cubicBezTo>
                    <a:pt x="560" y="4679"/>
                    <a:pt x="535" y="4134"/>
                    <a:pt x="625" y="3860"/>
                  </a:cubicBezTo>
                  <a:cubicBezTo>
                    <a:pt x="650" y="3453"/>
                    <a:pt x="655" y="3044"/>
                    <a:pt x="701" y="2640"/>
                  </a:cubicBezTo>
                  <a:cubicBezTo>
                    <a:pt x="792" y="1865"/>
                    <a:pt x="904" y="1092"/>
                    <a:pt x="1011" y="318"/>
                  </a:cubicBezTo>
                  <a:cubicBezTo>
                    <a:pt x="1029" y="186"/>
                    <a:pt x="1103" y="31"/>
                    <a:pt x="888" y="4"/>
                  </a:cubicBezTo>
                  <a:cubicBezTo>
                    <a:pt x="873" y="2"/>
                    <a:pt x="859"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4"/>
            <p:cNvSpPr/>
            <p:nvPr/>
          </p:nvSpPr>
          <p:spPr>
            <a:xfrm>
              <a:off x="1070669" y="4008111"/>
              <a:ext cx="170017" cy="91328"/>
            </a:xfrm>
            <a:custGeom>
              <a:avLst/>
              <a:gdLst/>
              <a:ahLst/>
              <a:cxnLst/>
              <a:rect l="l" t="t" r="r" b="b"/>
              <a:pathLst>
                <a:path w="5529" h="2970" extrusionOk="0">
                  <a:moveTo>
                    <a:pt x="215" y="0"/>
                  </a:moveTo>
                  <a:cubicBezTo>
                    <a:pt x="126" y="0"/>
                    <a:pt x="89" y="46"/>
                    <a:pt x="53" y="93"/>
                  </a:cubicBezTo>
                  <a:cubicBezTo>
                    <a:pt x="1" y="161"/>
                    <a:pt x="39" y="224"/>
                    <a:pt x="71" y="281"/>
                  </a:cubicBezTo>
                  <a:cubicBezTo>
                    <a:pt x="126" y="378"/>
                    <a:pt x="234" y="407"/>
                    <a:pt x="327" y="451"/>
                  </a:cubicBezTo>
                  <a:cubicBezTo>
                    <a:pt x="1902" y="1192"/>
                    <a:pt x="3428" y="2024"/>
                    <a:pt x="4975" y="2814"/>
                  </a:cubicBezTo>
                  <a:cubicBezTo>
                    <a:pt x="5063" y="2859"/>
                    <a:pt x="5171" y="2969"/>
                    <a:pt x="5271" y="2969"/>
                  </a:cubicBezTo>
                  <a:cubicBezTo>
                    <a:pt x="5322" y="2969"/>
                    <a:pt x="5371" y="2940"/>
                    <a:pt x="5414" y="2860"/>
                  </a:cubicBezTo>
                  <a:cubicBezTo>
                    <a:pt x="5529" y="2645"/>
                    <a:pt x="5277" y="2592"/>
                    <a:pt x="5133" y="2512"/>
                  </a:cubicBezTo>
                  <a:cubicBezTo>
                    <a:pt x="3591" y="1643"/>
                    <a:pt x="2013" y="837"/>
                    <a:pt x="410" y="80"/>
                  </a:cubicBezTo>
                  <a:cubicBezTo>
                    <a:pt x="348" y="51"/>
                    <a:pt x="289" y="16"/>
                    <a:pt x="269" y="5"/>
                  </a:cubicBezTo>
                  <a:cubicBezTo>
                    <a:pt x="249" y="2"/>
                    <a:pt x="231" y="0"/>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4"/>
            <p:cNvSpPr/>
            <p:nvPr/>
          </p:nvSpPr>
          <p:spPr>
            <a:xfrm>
              <a:off x="1513515" y="4027084"/>
              <a:ext cx="219924" cy="85116"/>
            </a:xfrm>
            <a:custGeom>
              <a:avLst/>
              <a:gdLst/>
              <a:ahLst/>
              <a:cxnLst/>
              <a:rect l="l" t="t" r="r" b="b"/>
              <a:pathLst>
                <a:path w="7152" h="2768" extrusionOk="0">
                  <a:moveTo>
                    <a:pt x="6886" y="1"/>
                  </a:moveTo>
                  <a:cubicBezTo>
                    <a:pt x="6835" y="1"/>
                    <a:pt x="6780" y="12"/>
                    <a:pt x="6726" y="26"/>
                  </a:cubicBezTo>
                  <a:cubicBezTo>
                    <a:pt x="6625" y="53"/>
                    <a:pt x="6524" y="80"/>
                    <a:pt x="6425" y="114"/>
                  </a:cubicBezTo>
                  <a:cubicBezTo>
                    <a:pt x="6013" y="253"/>
                    <a:pt x="5601" y="395"/>
                    <a:pt x="5190" y="538"/>
                  </a:cubicBezTo>
                  <a:cubicBezTo>
                    <a:pt x="4107" y="915"/>
                    <a:pt x="3011" y="1255"/>
                    <a:pt x="1966" y="1730"/>
                  </a:cubicBezTo>
                  <a:cubicBezTo>
                    <a:pt x="1958" y="1729"/>
                    <a:pt x="1950" y="1729"/>
                    <a:pt x="1943" y="1729"/>
                  </a:cubicBezTo>
                  <a:cubicBezTo>
                    <a:pt x="1863" y="1729"/>
                    <a:pt x="1794" y="1755"/>
                    <a:pt x="1744" y="1823"/>
                  </a:cubicBezTo>
                  <a:cubicBezTo>
                    <a:pt x="1733" y="1819"/>
                    <a:pt x="1723" y="1817"/>
                    <a:pt x="1713" y="1817"/>
                  </a:cubicBezTo>
                  <a:cubicBezTo>
                    <a:pt x="1690" y="1817"/>
                    <a:pt x="1671" y="1827"/>
                    <a:pt x="1655" y="1847"/>
                  </a:cubicBezTo>
                  <a:cubicBezTo>
                    <a:pt x="1644" y="1845"/>
                    <a:pt x="1633" y="1844"/>
                    <a:pt x="1623" y="1844"/>
                  </a:cubicBezTo>
                  <a:cubicBezTo>
                    <a:pt x="1573" y="1844"/>
                    <a:pt x="1535" y="1870"/>
                    <a:pt x="1510" y="1919"/>
                  </a:cubicBezTo>
                  <a:cubicBezTo>
                    <a:pt x="1500" y="1912"/>
                    <a:pt x="1490" y="1909"/>
                    <a:pt x="1481" y="1909"/>
                  </a:cubicBezTo>
                  <a:cubicBezTo>
                    <a:pt x="1467" y="1909"/>
                    <a:pt x="1455" y="1918"/>
                    <a:pt x="1445" y="1935"/>
                  </a:cubicBezTo>
                  <a:cubicBezTo>
                    <a:pt x="1432" y="1933"/>
                    <a:pt x="1419" y="1932"/>
                    <a:pt x="1407" y="1932"/>
                  </a:cubicBezTo>
                  <a:cubicBezTo>
                    <a:pt x="1334" y="1932"/>
                    <a:pt x="1277" y="1968"/>
                    <a:pt x="1233" y="2030"/>
                  </a:cubicBezTo>
                  <a:lnTo>
                    <a:pt x="1230" y="2031"/>
                  </a:lnTo>
                  <a:cubicBezTo>
                    <a:pt x="1162" y="2035"/>
                    <a:pt x="1096" y="2041"/>
                    <a:pt x="1029" y="2045"/>
                  </a:cubicBezTo>
                  <a:cubicBezTo>
                    <a:pt x="1022" y="2061"/>
                    <a:pt x="1016" y="2078"/>
                    <a:pt x="1010" y="2094"/>
                  </a:cubicBezTo>
                  <a:cubicBezTo>
                    <a:pt x="988" y="2095"/>
                    <a:pt x="967" y="2095"/>
                    <a:pt x="946" y="2098"/>
                  </a:cubicBezTo>
                  <a:cubicBezTo>
                    <a:pt x="907" y="2110"/>
                    <a:pt x="870" y="2123"/>
                    <a:pt x="835" y="2141"/>
                  </a:cubicBezTo>
                  <a:cubicBezTo>
                    <a:pt x="802" y="2160"/>
                    <a:pt x="769" y="2180"/>
                    <a:pt x="737" y="2202"/>
                  </a:cubicBezTo>
                  <a:cubicBezTo>
                    <a:pt x="688" y="2227"/>
                    <a:pt x="635" y="2245"/>
                    <a:pt x="581" y="2263"/>
                  </a:cubicBezTo>
                  <a:cubicBezTo>
                    <a:pt x="546" y="2274"/>
                    <a:pt x="512" y="2289"/>
                    <a:pt x="480" y="2310"/>
                  </a:cubicBezTo>
                  <a:cubicBezTo>
                    <a:pt x="471" y="2328"/>
                    <a:pt x="459" y="2341"/>
                    <a:pt x="446" y="2352"/>
                  </a:cubicBezTo>
                  <a:cubicBezTo>
                    <a:pt x="429" y="2350"/>
                    <a:pt x="414" y="2348"/>
                    <a:pt x="398" y="2344"/>
                  </a:cubicBezTo>
                  <a:cubicBezTo>
                    <a:pt x="368" y="2380"/>
                    <a:pt x="339" y="2415"/>
                    <a:pt x="310" y="2450"/>
                  </a:cubicBezTo>
                  <a:lnTo>
                    <a:pt x="294" y="2459"/>
                  </a:lnTo>
                  <a:cubicBezTo>
                    <a:pt x="170" y="2468"/>
                    <a:pt x="1" y="2493"/>
                    <a:pt x="11" y="2620"/>
                  </a:cubicBezTo>
                  <a:cubicBezTo>
                    <a:pt x="21" y="2734"/>
                    <a:pt x="102" y="2768"/>
                    <a:pt x="193" y="2768"/>
                  </a:cubicBezTo>
                  <a:cubicBezTo>
                    <a:pt x="245" y="2768"/>
                    <a:pt x="300" y="2756"/>
                    <a:pt x="346" y="2744"/>
                  </a:cubicBezTo>
                  <a:cubicBezTo>
                    <a:pt x="661" y="2654"/>
                    <a:pt x="970" y="2543"/>
                    <a:pt x="1242" y="2353"/>
                  </a:cubicBezTo>
                  <a:lnTo>
                    <a:pt x="1243" y="2353"/>
                  </a:lnTo>
                  <a:cubicBezTo>
                    <a:pt x="1252" y="2354"/>
                    <a:pt x="1260" y="2354"/>
                    <a:pt x="1268" y="2354"/>
                  </a:cubicBezTo>
                  <a:cubicBezTo>
                    <a:pt x="1351" y="2354"/>
                    <a:pt x="1417" y="2322"/>
                    <a:pt x="1467" y="2253"/>
                  </a:cubicBezTo>
                  <a:lnTo>
                    <a:pt x="1513" y="2257"/>
                  </a:lnTo>
                  <a:lnTo>
                    <a:pt x="1553" y="2233"/>
                  </a:lnTo>
                  <a:cubicBezTo>
                    <a:pt x="1569" y="2235"/>
                    <a:pt x="1584" y="2237"/>
                    <a:pt x="1599" y="2237"/>
                  </a:cubicBezTo>
                  <a:cubicBezTo>
                    <a:pt x="1667" y="2237"/>
                    <a:pt x="1722" y="2207"/>
                    <a:pt x="1763" y="2146"/>
                  </a:cubicBezTo>
                  <a:lnTo>
                    <a:pt x="1767" y="2145"/>
                  </a:lnTo>
                  <a:cubicBezTo>
                    <a:pt x="1779" y="2146"/>
                    <a:pt x="1791" y="2146"/>
                    <a:pt x="1803" y="2146"/>
                  </a:cubicBezTo>
                  <a:cubicBezTo>
                    <a:pt x="1884" y="2146"/>
                    <a:pt x="1956" y="2125"/>
                    <a:pt x="2007" y="2053"/>
                  </a:cubicBezTo>
                  <a:lnTo>
                    <a:pt x="2048" y="2057"/>
                  </a:lnTo>
                  <a:lnTo>
                    <a:pt x="2078" y="2029"/>
                  </a:lnTo>
                  <a:cubicBezTo>
                    <a:pt x="2089" y="2031"/>
                    <a:pt x="2100" y="2031"/>
                    <a:pt x="2110" y="2031"/>
                  </a:cubicBezTo>
                  <a:cubicBezTo>
                    <a:pt x="2182" y="2031"/>
                    <a:pt x="2239" y="1997"/>
                    <a:pt x="2285" y="1939"/>
                  </a:cubicBezTo>
                  <a:lnTo>
                    <a:pt x="2293" y="1936"/>
                  </a:lnTo>
                  <a:cubicBezTo>
                    <a:pt x="2309" y="1938"/>
                    <a:pt x="2324" y="1938"/>
                    <a:pt x="2339" y="1938"/>
                  </a:cubicBezTo>
                  <a:cubicBezTo>
                    <a:pt x="2417" y="1938"/>
                    <a:pt x="2487" y="1918"/>
                    <a:pt x="2540" y="1850"/>
                  </a:cubicBezTo>
                  <a:cubicBezTo>
                    <a:pt x="3082" y="1660"/>
                    <a:pt x="3622" y="1466"/>
                    <a:pt x="4165" y="1282"/>
                  </a:cubicBezTo>
                  <a:cubicBezTo>
                    <a:pt x="5055" y="979"/>
                    <a:pt x="5949" y="686"/>
                    <a:pt x="6838" y="380"/>
                  </a:cubicBezTo>
                  <a:cubicBezTo>
                    <a:pt x="6949" y="342"/>
                    <a:pt x="7152" y="341"/>
                    <a:pt x="7081" y="138"/>
                  </a:cubicBezTo>
                  <a:cubicBezTo>
                    <a:pt x="7044" y="33"/>
                    <a:pt x="6970" y="1"/>
                    <a:pt x="68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4"/>
            <p:cNvSpPr/>
            <p:nvPr/>
          </p:nvSpPr>
          <p:spPr>
            <a:xfrm>
              <a:off x="1504197" y="4229025"/>
              <a:ext cx="167957" cy="90928"/>
            </a:xfrm>
            <a:custGeom>
              <a:avLst/>
              <a:gdLst/>
              <a:ahLst/>
              <a:cxnLst/>
              <a:rect l="l" t="t" r="r" b="b"/>
              <a:pathLst>
                <a:path w="5462" h="2957" extrusionOk="0">
                  <a:moveTo>
                    <a:pt x="174" y="0"/>
                  </a:moveTo>
                  <a:cubicBezTo>
                    <a:pt x="110" y="0"/>
                    <a:pt x="72" y="16"/>
                    <a:pt x="49" y="60"/>
                  </a:cubicBezTo>
                  <a:cubicBezTo>
                    <a:pt x="14" y="123"/>
                    <a:pt x="0" y="183"/>
                    <a:pt x="41" y="251"/>
                  </a:cubicBezTo>
                  <a:cubicBezTo>
                    <a:pt x="107" y="365"/>
                    <a:pt x="235" y="391"/>
                    <a:pt x="339" y="449"/>
                  </a:cubicBezTo>
                  <a:cubicBezTo>
                    <a:pt x="1720" y="1215"/>
                    <a:pt x="3112" y="1963"/>
                    <a:pt x="4549" y="2628"/>
                  </a:cubicBezTo>
                  <a:cubicBezTo>
                    <a:pt x="4754" y="2723"/>
                    <a:pt x="4953" y="2831"/>
                    <a:pt x="5156" y="2931"/>
                  </a:cubicBezTo>
                  <a:cubicBezTo>
                    <a:pt x="5189" y="2948"/>
                    <a:pt x="5222" y="2957"/>
                    <a:pt x="5253" y="2957"/>
                  </a:cubicBezTo>
                  <a:cubicBezTo>
                    <a:pt x="5303" y="2957"/>
                    <a:pt x="5349" y="2934"/>
                    <a:pt x="5386" y="2884"/>
                  </a:cubicBezTo>
                  <a:cubicBezTo>
                    <a:pt x="5461" y="2782"/>
                    <a:pt x="5433" y="2684"/>
                    <a:pt x="5338" y="2618"/>
                  </a:cubicBezTo>
                  <a:cubicBezTo>
                    <a:pt x="5239" y="2550"/>
                    <a:pt x="5129" y="2496"/>
                    <a:pt x="5019" y="2444"/>
                  </a:cubicBezTo>
                  <a:cubicBezTo>
                    <a:pt x="4395" y="2137"/>
                    <a:pt x="3764" y="1842"/>
                    <a:pt x="3144" y="1525"/>
                  </a:cubicBezTo>
                  <a:cubicBezTo>
                    <a:pt x="2247" y="1065"/>
                    <a:pt x="1358" y="590"/>
                    <a:pt x="466" y="124"/>
                  </a:cubicBezTo>
                  <a:cubicBezTo>
                    <a:pt x="374" y="75"/>
                    <a:pt x="278" y="33"/>
                    <a:pt x="213" y="2"/>
                  </a:cubicBezTo>
                  <a:cubicBezTo>
                    <a:pt x="199" y="1"/>
                    <a:pt x="186"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4"/>
            <p:cNvSpPr/>
            <p:nvPr/>
          </p:nvSpPr>
          <p:spPr>
            <a:xfrm>
              <a:off x="1321167" y="4312422"/>
              <a:ext cx="31642" cy="186653"/>
            </a:xfrm>
            <a:custGeom>
              <a:avLst/>
              <a:gdLst/>
              <a:ahLst/>
              <a:cxnLst/>
              <a:rect l="l" t="t" r="r" b="b"/>
              <a:pathLst>
                <a:path w="1029" h="6070" extrusionOk="0">
                  <a:moveTo>
                    <a:pt x="913" y="1"/>
                  </a:moveTo>
                  <a:cubicBezTo>
                    <a:pt x="878" y="1"/>
                    <a:pt x="832" y="11"/>
                    <a:pt x="772" y="35"/>
                  </a:cubicBezTo>
                  <a:cubicBezTo>
                    <a:pt x="628" y="254"/>
                    <a:pt x="718" y="537"/>
                    <a:pt x="570" y="756"/>
                  </a:cubicBezTo>
                  <a:cubicBezTo>
                    <a:pt x="559" y="1069"/>
                    <a:pt x="598" y="1387"/>
                    <a:pt x="468" y="1687"/>
                  </a:cubicBezTo>
                  <a:cubicBezTo>
                    <a:pt x="384" y="2719"/>
                    <a:pt x="364" y="3755"/>
                    <a:pt x="159" y="4776"/>
                  </a:cubicBezTo>
                  <a:cubicBezTo>
                    <a:pt x="88" y="5125"/>
                    <a:pt x="62" y="5483"/>
                    <a:pt x="19" y="5836"/>
                  </a:cubicBezTo>
                  <a:cubicBezTo>
                    <a:pt x="6" y="5938"/>
                    <a:pt x="0" y="6049"/>
                    <a:pt x="146" y="6067"/>
                  </a:cubicBezTo>
                  <a:cubicBezTo>
                    <a:pt x="159" y="6069"/>
                    <a:pt x="171" y="6070"/>
                    <a:pt x="183" y="6070"/>
                  </a:cubicBezTo>
                  <a:cubicBezTo>
                    <a:pt x="282" y="6070"/>
                    <a:pt x="350" y="6013"/>
                    <a:pt x="379" y="5912"/>
                  </a:cubicBezTo>
                  <a:cubicBezTo>
                    <a:pt x="407" y="5814"/>
                    <a:pt x="433" y="5715"/>
                    <a:pt x="447" y="5615"/>
                  </a:cubicBezTo>
                  <a:cubicBezTo>
                    <a:pt x="504" y="5230"/>
                    <a:pt x="546" y="4843"/>
                    <a:pt x="609" y="4458"/>
                  </a:cubicBezTo>
                  <a:cubicBezTo>
                    <a:pt x="753" y="3586"/>
                    <a:pt x="764" y="2701"/>
                    <a:pt x="866" y="1826"/>
                  </a:cubicBezTo>
                  <a:cubicBezTo>
                    <a:pt x="926" y="1303"/>
                    <a:pt x="959" y="779"/>
                    <a:pt x="1013" y="256"/>
                  </a:cubicBezTo>
                  <a:cubicBezTo>
                    <a:pt x="1029" y="110"/>
                    <a:pt x="1025" y="1"/>
                    <a:pt x="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4"/>
            <p:cNvSpPr/>
            <p:nvPr/>
          </p:nvSpPr>
          <p:spPr>
            <a:xfrm>
              <a:off x="1453520" y="4284992"/>
              <a:ext cx="121924" cy="151997"/>
            </a:xfrm>
            <a:custGeom>
              <a:avLst/>
              <a:gdLst/>
              <a:ahLst/>
              <a:cxnLst/>
              <a:rect l="l" t="t" r="r" b="b"/>
              <a:pathLst>
                <a:path w="3965" h="4943" extrusionOk="0">
                  <a:moveTo>
                    <a:pt x="215" y="1"/>
                  </a:moveTo>
                  <a:cubicBezTo>
                    <a:pt x="176" y="1"/>
                    <a:pt x="135" y="16"/>
                    <a:pt x="94" y="44"/>
                  </a:cubicBezTo>
                  <a:cubicBezTo>
                    <a:pt x="1" y="107"/>
                    <a:pt x="35" y="193"/>
                    <a:pt x="94" y="259"/>
                  </a:cubicBezTo>
                  <a:cubicBezTo>
                    <a:pt x="173" y="345"/>
                    <a:pt x="265" y="421"/>
                    <a:pt x="351" y="502"/>
                  </a:cubicBezTo>
                  <a:lnTo>
                    <a:pt x="354" y="508"/>
                  </a:lnTo>
                  <a:cubicBezTo>
                    <a:pt x="351" y="573"/>
                    <a:pt x="389" y="603"/>
                    <a:pt x="450" y="612"/>
                  </a:cubicBezTo>
                  <a:lnTo>
                    <a:pt x="452" y="615"/>
                  </a:lnTo>
                  <a:cubicBezTo>
                    <a:pt x="457" y="675"/>
                    <a:pt x="487" y="714"/>
                    <a:pt x="552" y="723"/>
                  </a:cubicBezTo>
                  <a:cubicBezTo>
                    <a:pt x="567" y="753"/>
                    <a:pt x="578" y="787"/>
                    <a:pt x="597" y="814"/>
                  </a:cubicBezTo>
                  <a:cubicBezTo>
                    <a:pt x="1591" y="2105"/>
                    <a:pt x="2593" y="3391"/>
                    <a:pt x="3490" y="4749"/>
                  </a:cubicBezTo>
                  <a:cubicBezTo>
                    <a:pt x="3527" y="4804"/>
                    <a:pt x="3573" y="4861"/>
                    <a:pt x="3628" y="4898"/>
                  </a:cubicBezTo>
                  <a:cubicBezTo>
                    <a:pt x="3669" y="4926"/>
                    <a:pt x="3715" y="4943"/>
                    <a:pt x="3763" y="4943"/>
                  </a:cubicBezTo>
                  <a:cubicBezTo>
                    <a:pt x="3800" y="4943"/>
                    <a:pt x="3837" y="4932"/>
                    <a:pt x="3872" y="4909"/>
                  </a:cubicBezTo>
                  <a:cubicBezTo>
                    <a:pt x="3964" y="4846"/>
                    <a:pt x="3936" y="4756"/>
                    <a:pt x="3893" y="4682"/>
                  </a:cubicBezTo>
                  <a:cubicBezTo>
                    <a:pt x="3825" y="4564"/>
                    <a:pt x="3743" y="4453"/>
                    <a:pt x="3669" y="4339"/>
                  </a:cubicBezTo>
                  <a:cubicBezTo>
                    <a:pt x="2872" y="3119"/>
                    <a:pt x="1956" y="1982"/>
                    <a:pt x="1085" y="814"/>
                  </a:cubicBezTo>
                  <a:cubicBezTo>
                    <a:pt x="1050" y="783"/>
                    <a:pt x="1019" y="748"/>
                    <a:pt x="994" y="707"/>
                  </a:cubicBezTo>
                  <a:lnTo>
                    <a:pt x="987" y="698"/>
                  </a:lnTo>
                  <a:cubicBezTo>
                    <a:pt x="898" y="639"/>
                    <a:pt x="891" y="526"/>
                    <a:pt x="815" y="460"/>
                  </a:cubicBezTo>
                  <a:cubicBezTo>
                    <a:pt x="785" y="432"/>
                    <a:pt x="753" y="407"/>
                    <a:pt x="717" y="387"/>
                  </a:cubicBezTo>
                  <a:cubicBezTo>
                    <a:pt x="700" y="379"/>
                    <a:pt x="681" y="371"/>
                    <a:pt x="662" y="363"/>
                  </a:cubicBezTo>
                  <a:cubicBezTo>
                    <a:pt x="662" y="363"/>
                    <a:pt x="662" y="362"/>
                    <a:pt x="661" y="362"/>
                  </a:cubicBezTo>
                  <a:cubicBezTo>
                    <a:pt x="661" y="343"/>
                    <a:pt x="661" y="324"/>
                    <a:pt x="661" y="306"/>
                  </a:cubicBezTo>
                  <a:cubicBezTo>
                    <a:pt x="639" y="296"/>
                    <a:pt x="616" y="291"/>
                    <a:pt x="593" y="291"/>
                  </a:cubicBezTo>
                  <a:cubicBezTo>
                    <a:pt x="585" y="291"/>
                    <a:pt x="577" y="291"/>
                    <a:pt x="569" y="292"/>
                  </a:cubicBezTo>
                  <a:cubicBezTo>
                    <a:pt x="566" y="230"/>
                    <a:pt x="535" y="192"/>
                    <a:pt x="469" y="186"/>
                  </a:cubicBezTo>
                  <a:cubicBezTo>
                    <a:pt x="460" y="123"/>
                    <a:pt x="422" y="96"/>
                    <a:pt x="360" y="96"/>
                  </a:cubicBezTo>
                  <a:cubicBezTo>
                    <a:pt x="358" y="96"/>
                    <a:pt x="356" y="96"/>
                    <a:pt x="354" y="96"/>
                  </a:cubicBezTo>
                  <a:lnTo>
                    <a:pt x="351" y="94"/>
                  </a:lnTo>
                  <a:cubicBezTo>
                    <a:pt x="314" y="28"/>
                    <a:pt x="266"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4"/>
            <p:cNvSpPr/>
            <p:nvPr/>
          </p:nvSpPr>
          <p:spPr>
            <a:xfrm>
              <a:off x="1164091" y="3890766"/>
              <a:ext cx="125429" cy="152520"/>
            </a:xfrm>
            <a:custGeom>
              <a:avLst/>
              <a:gdLst/>
              <a:ahLst/>
              <a:cxnLst/>
              <a:rect l="l" t="t" r="r" b="b"/>
              <a:pathLst>
                <a:path w="4079" h="4960" extrusionOk="0">
                  <a:moveTo>
                    <a:pt x="328" y="0"/>
                  </a:moveTo>
                  <a:cubicBezTo>
                    <a:pt x="294" y="0"/>
                    <a:pt x="257" y="10"/>
                    <a:pt x="217" y="34"/>
                  </a:cubicBezTo>
                  <a:cubicBezTo>
                    <a:pt x="0" y="162"/>
                    <a:pt x="199" y="308"/>
                    <a:pt x="270" y="413"/>
                  </a:cubicBezTo>
                  <a:cubicBezTo>
                    <a:pt x="1196" y="1798"/>
                    <a:pt x="2179" y="3144"/>
                    <a:pt x="3262" y="4418"/>
                  </a:cubicBezTo>
                  <a:cubicBezTo>
                    <a:pt x="3257" y="4481"/>
                    <a:pt x="3285" y="4518"/>
                    <a:pt x="3352" y="4523"/>
                  </a:cubicBezTo>
                  <a:lnTo>
                    <a:pt x="3354" y="4526"/>
                  </a:lnTo>
                  <a:cubicBezTo>
                    <a:pt x="3354" y="4592"/>
                    <a:pt x="3391" y="4622"/>
                    <a:pt x="3455" y="4627"/>
                  </a:cubicBezTo>
                  <a:lnTo>
                    <a:pt x="3457" y="4630"/>
                  </a:lnTo>
                  <a:cubicBezTo>
                    <a:pt x="3459" y="4692"/>
                    <a:pt x="3488" y="4730"/>
                    <a:pt x="3555" y="4736"/>
                  </a:cubicBezTo>
                  <a:lnTo>
                    <a:pt x="3556" y="4737"/>
                  </a:lnTo>
                  <a:cubicBezTo>
                    <a:pt x="3560" y="4801"/>
                    <a:pt x="3594" y="4833"/>
                    <a:pt x="3658" y="4833"/>
                  </a:cubicBezTo>
                  <a:cubicBezTo>
                    <a:pt x="3660" y="4833"/>
                    <a:pt x="3662" y="4833"/>
                    <a:pt x="3664" y="4833"/>
                  </a:cubicBezTo>
                  <a:lnTo>
                    <a:pt x="3668" y="4835"/>
                  </a:lnTo>
                  <a:cubicBezTo>
                    <a:pt x="3712" y="4924"/>
                    <a:pt x="3774" y="4960"/>
                    <a:pt x="3842" y="4960"/>
                  </a:cubicBezTo>
                  <a:cubicBezTo>
                    <a:pt x="3890" y="4960"/>
                    <a:pt x="3941" y="4942"/>
                    <a:pt x="3992" y="4912"/>
                  </a:cubicBezTo>
                  <a:cubicBezTo>
                    <a:pt x="4079" y="4864"/>
                    <a:pt x="4074" y="4789"/>
                    <a:pt x="3980" y="4735"/>
                  </a:cubicBezTo>
                  <a:lnTo>
                    <a:pt x="3978" y="4733"/>
                  </a:lnTo>
                  <a:cubicBezTo>
                    <a:pt x="3983" y="4666"/>
                    <a:pt x="3949" y="4632"/>
                    <a:pt x="3883" y="4624"/>
                  </a:cubicBezTo>
                  <a:lnTo>
                    <a:pt x="3881" y="4622"/>
                  </a:lnTo>
                  <a:cubicBezTo>
                    <a:pt x="3880" y="4559"/>
                    <a:pt x="3844" y="4527"/>
                    <a:pt x="3782" y="4518"/>
                  </a:cubicBezTo>
                  <a:lnTo>
                    <a:pt x="3781" y="4516"/>
                  </a:lnTo>
                  <a:cubicBezTo>
                    <a:pt x="3770" y="4371"/>
                    <a:pt x="3675" y="4294"/>
                    <a:pt x="3550" y="4241"/>
                  </a:cubicBezTo>
                  <a:cubicBezTo>
                    <a:pt x="3183" y="3765"/>
                    <a:pt x="2811" y="3292"/>
                    <a:pt x="2447" y="2813"/>
                  </a:cubicBezTo>
                  <a:cubicBezTo>
                    <a:pt x="1805" y="1964"/>
                    <a:pt x="1184" y="1099"/>
                    <a:pt x="590" y="217"/>
                  </a:cubicBezTo>
                  <a:cubicBezTo>
                    <a:pt x="522" y="115"/>
                    <a:pt x="441"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4"/>
            <p:cNvSpPr/>
            <p:nvPr/>
          </p:nvSpPr>
          <p:spPr>
            <a:xfrm>
              <a:off x="1246903" y="3807892"/>
              <a:ext cx="92711" cy="215681"/>
            </a:xfrm>
            <a:custGeom>
              <a:avLst/>
              <a:gdLst/>
              <a:ahLst/>
              <a:cxnLst/>
              <a:rect l="l" t="t" r="r" b="b"/>
              <a:pathLst>
                <a:path w="3015" h="7014" extrusionOk="0">
                  <a:moveTo>
                    <a:pt x="1079" y="0"/>
                  </a:moveTo>
                  <a:cubicBezTo>
                    <a:pt x="1055" y="0"/>
                    <a:pt x="1027" y="5"/>
                    <a:pt x="995" y="15"/>
                  </a:cubicBezTo>
                  <a:cubicBezTo>
                    <a:pt x="844" y="63"/>
                    <a:pt x="845" y="193"/>
                    <a:pt x="881" y="312"/>
                  </a:cubicBezTo>
                  <a:cubicBezTo>
                    <a:pt x="1167" y="1243"/>
                    <a:pt x="1196" y="2227"/>
                    <a:pt x="1475" y="3159"/>
                  </a:cubicBezTo>
                  <a:cubicBezTo>
                    <a:pt x="1757" y="4104"/>
                    <a:pt x="2052" y="5047"/>
                    <a:pt x="2342" y="5991"/>
                  </a:cubicBezTo>
                  <a:cubicBezTo>
                    <a:pt x="2406" y="6166"/>
                    <a:pt x="2399" y="6367"/>
                    <a:pt x="2444" y="6550"/>
                  </a:cubicBezTo>
                  <a:cubicBezTo>
                    <a:pt x="2386" y="6464"/>
                    <a:pt x="2302" y="6386"/>
                    <a:pt x="2226" y="6305"/>
                  </a:cubicBezTo>
                  <a:cubicBezTo>
                    <a:pt x="2012" y="5824"/>
                    <a:pt x="1793" y="5344"/>
                    <a:pt x="1586" y="4860"/>
                  </a:cubicBezTo>
                  <a:cubicBezTo>
                    <a:pt x="1172" y="3889"/>
                    <a:pt x="726" y="2930"/>
                    <a:pt x="444" y="1911"/>
                  </a:cubicBezTo>
                  <a:cubicBezTo>
                    <a:pt x="412" y="1798"/>
                    <a:pt x="357" y="1703"/>
                    <a:pt x="242" y="1703"/>
                  </a:cubicBezTo>
                  <a:cubicBezTo>
                    <a:pt x="228" y="1703"/>
                    <a:pt x="212" y="1705"/>
                    <a:pt x="195" y="1708"/>
                  </a:cubicBezTo>
                  <a:cubicBezTo>
                    <a:pt x="0" y="1747"/>
                    <a:pt x="35" y="1902"/>
                    <a:pt x="67" y="2035"/>
                  </a:cubicBezTo>
                  <a:cubicBezTo>
                    <a:pt x="96" y="2151"/>
                    <a:pt x="143" y="2261"/>
                    <a:pt x="178" y="2376"/>
                  </a:cubicBezTo>
                  <a:cubicBezTo>
                    <a:pt x="501" y="3419"/>
                    <a:pt x="974" y="4404"/>
                    <a:pt x="1402" y="5406"/>
                  </a:cubicBezTo>
                  <a:cubicBezTo>
                    <a:pt x="1590" y="5844"/>
                    <a:pt x="1784" y="6280"/>
                    <a:pt x="1989" y="6710"/>
                  </a:cubicBezTo>
                  <a:cubicBezTo>
                    <a:pt x="2054" y="6848"/>
                    <a:pt x="2118" y="7013"/>
                    <a:pt x="2296" y="7013"/>
                  </a:cubicBezTo>
                  <a:cubicBezTo>
                    <a:pt x="2328" y="7013"/>
                    <a:pt x="2364" y="7008"/>
                    <a:pt x="2404" y="6996"/>
                  </a:cubicBezTo>
                  <a:cubicBezTo>
                    <a:pt x="2489" y="6893"/>
                    <a:pt x="2517" y="6804"/>
                    <a:pt x="2511" y="6723"/>
                  </a:cubicBezTo>
                  <a:lnTo>
                    <a:pt x="2511" y="6723"/>
                  </a:lnTo>
                  <a:cubicBezTo>
                    <a:pt x="2548" y="6789"/>
                    <a:pt x="2600" y="6851"/>
                    <a:pt x="2675" y="6903"/>
                  </a:cubicBezTo>
                  <a:cubicBezTo>
                    <a:pt x="2721" y="6913"/>
                    <a:pt x="2762" y="6918"/>
                    <a:pt x="2797" y="6918"/>
                  </a:cubicBezTo>
                  <a:cubicBezTo>
                    <a:pt x="2979" y="6918"/>
                    <a:pt x="3015" y="6790"/>
                    <a:pt x="2953" y="6591"/>
                  </a:cubicBezTo>
                  <a:cubicBezTo>
                    <a:pt x="2813" y="6136"/>
                    <a:pt x="2668" y="5681"/>
                    <a:pt x="2518" y="5228"/>
                  </a:cubicBezTo>
                  <a:cubicBezTo>
                    <a:pt x="2081" y="3900"/>
                    <a:pt x="1651" y="2571"/>
                    <a:pt x="1489" y="1175"/>
                  </a:cubicBezTo>
                  <a:cubicBezTo>
                    <a:pt x="1452" y="856"/>
                    <a:pt x="1359" y="542"/>
                    <a:pt x="1280" y="228"/>
                  </a:cubicBezTo>
                  <a:cubicBezTo>
                    <a:pt x="1252" y="115"/>
                    <a:pt x="1205" y="0"/>
                    <a:pt x="1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4"/>
            <p:cNvSpPr/>
            <p:nvPr/>
          </p:nvSpPr>
          <p:spPr>
            <a:xfrm>
              <a:off x="1518097" y="4074564"/>
              <a:ext cx="188805" cy="53105"/>
            </a:xfrm>
            <a:custGeom>
              <a:avLst/>
              <a:gdLst/>
              <a:ahLst/>
              <a:cxnLst/>
              <a:rect l="l" t="t" r="r" b="b"/>
              <a:pathLst>
                <a:path w="6140" h="1727" extrusionOk="0">
                  <a:moveTo>
                    <a:pt x="5847" y="1"/>
                  </a:moveTo>
                  <a:cubicBezTo>
                    <a:pt x="5786" y="1"/>
                    <a:pt x="5718" y="14"/>
                    <a:pt x="5646" y="33"/>
                  </a:cubicBezTo>
                  <a:cubicBezTo>
                    <a:pt x="3880" y="497"/>
                    <a:pt x="2111" y="956"/>
                    <a:pt x="344" y="1421"/>
                  </a:cubicBezTo>
                  <a:cubicBezTo>
                    <a:pt x="218" y="1454"/>
                    <a:pt x="80" y="1489"/>
                    <a:pt x="1" y="1677"/>
                  </a:cubicBezTo>
                  <a:cubicBezTo>
                    <a:pt x="106" y="1713"/>
                    <a:pt x="207" y="1727"/>
                    <a:pt x="304" y="1727"/>
                  </a:cubicBezTo>
                  <a:cubicBezTo>
                    <a:pt x="431" y="1727"/>
                    <a:pt x="553" y="1702"/>
                    <a:pt x="673" y="1673"/>
                  </a:cubicBezTo>
                  <a:cubicBezTo>
                    <a:pt x="2141" y="1303"/>
                    <a:pt x="3608" y="930"/>
                    <a:pt x="5074" y="555"/>
                  </a:cubicBezTo>
                  <a:cubicBezTo>
                    <a:pt x="5426" y="466"/>
                    <a:pt x="5774" y="363"/>
                    <a:pt x="6140" y="262"/>
                  </a:cubicBezTo>
                  <a:cubicBezTo>
                    <a:pt x="6082" y="61"/>
                    <a:pt x="5978" y="1"/>
                    <a:pt x="5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4"/>
            <p:cNvSpPr/>
            <p:nvPr/>
          </p:nvSpPr>
          <p:spPr>
            <a:xfrm>
              <a:off x="1517666" y="4195907"/>
              <a:ext cx="187821" cy="52490"/>
            </a:xfrm>
            <a:custGeom>
              <a:avLst/>
              <a:gdLst/>
              <a:ahLst/>
              <a:cxnLst/>
              <a:rect l="l" t="t" r="r" b="b"/>
              <a:pathLst>
                <a:path w="6108" h="1707" extrusionOk="0">
                  <a:moveTo>
                    <a:pt x="504" y="1"/>
                  </a:moveTo>
                  <a:cubicBezTo>
                    <a:pt x="392" y="1"/>
                    <a:pt x="278" y="10"/>
                    <a:pt x="163" y="33"/>
                  </a:cubicBezTo>
                  <a:cubicBezTo>
                    <a:pt x="0" y="290"/>
                    <a:pt x="277" y="248"/>
                    <a:pt x="374" y="327"/>
                  </a:cubicBezTo>
                  <a:cubicBezTo>
                    <a:pt x="381" y="327"/>
                    <a:pt x="389" y="327"/>
                    <a:pt x="396" y="327"/>
                  </a:cubicBezTo>
                  <a:cubicBezTo>
                    <a:pt x="600" y="327"/>
                    <a:pt x="796" y="367"/>
                    <a:pt x="992" y="418"/>
                  </a:cubicBezTo>
                  <a:cubicBezTo>
                    <a:pt x="2527" y="806"/>
                    <a:pt x="4095" y="1068"/>
                    <a:pt x="5583" y="1626"/>
                  </a:cubicBezTo>
                  <a:cubicBezTo>
                    <a:pt x="5662" y="1656"/>
                    <a:pt x="5767" y="1707"/>
                    <a:pt x="5857" y="1707"/>
                  </a:cubicBezTo>
                  <a:cubicBezTo>
                    <a:pt x="5932" y="1707"/>
                    <a:pt x="5996" y="1673"/>
                    <a:pt x="6030" y="1566"/>
                  </a:cubicBezTo>
                  <a:cubicBezTo>
                    <a:pt x="6107" y="1326"/>
                    <a:pt x="5844" y="1330"/>
                    <a:pt x="5695" y="1274"/>
                  </a:cubicBezTo>
                  <a:cubicBezTo>
                    <a:pt x="4403" y="792"/>
                    <a:pt x="3050" y="526"/>
                    <a:pt x="1708" y="220"/>
                  </a:cubicBezTo>
                  <a:cubicBezTo>
                    <a:pt x="1308" y="129"/>
                    <a:pt x="914"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1111045" y="3880003"/>
              <a:ext cx="160700" cy="176659"/>
            </a:xfrm>
            <a:custGeom>
              <a:avLst/>
              <a:gdLst/>
              <a:ahLst/>
              <a:cxnLst/>
              <a:rect l="l" t="t" r="r" b="b"/>
              <a:pathLst>
                <a:path w="5226" h="5745" extrusionOk="0">
                  <a:moveTo>
                    <a:pt x="4780" y="4963"/>
                  </a:moveTo>
                  <a:lnTo>
                    <a:pt x="4780" y="4963"/>
                  </a:lnTo>
                  <a:cubicBezTo>
                    <a:pt x="4787" y="4977"/>
                    <a:pt x="4794" y="4991"/>
                    <a:pt x="4801" y="5004"/>
                  </a:cubicBezTo>
                  <a:cubicBezTo>
                    <a:pt x="4791" y="4994"/>
                    <a:pt x="4784" y="4980"/>
                    <a:pt x="4780" y="4963"/>
                  </a:cubicBezTo>
                  <a:close/>
                  <a:moveTo>
                    <a:pt x="185" y="1"/>
                  </a:moveTo>
                  <a:cubicBezTo>
                    <a:pt x="159" y="1"/>
                    <a:pt x="131" y="11"/>
                    <a:pt x="101" y="35"/>
                  </a:cubicBezTo>
                  <a:cubicBezTo>
                    <a:pt x="29" y="95"/>
                    <a:pt x="0" y="184"/>
                    <a:pt x="42" y="264"/>
                  </a:cubicBezTo>
                  <a:cubicBezTo>
                    <a:pt x="87" y="352"/>
                    <a:pt x="158" y="428"/>
                    <a:pt x="223" y="507"/>
                  </a:cubicBezTo>
                  <a:cubicBezTo>
                    <a:pt x="507" y="850"/>
                    <a:pt x="787" y="1194"/>
                    <a:pt x="1077" y="1532"/>
                  </a:cubicBezTo>
                  <a:cubicBezTo>
                    <a:pt x="1611" y="2155"/>
                    <a:pt x="2099" y="2818"/>
                    <a:pt x="2733" y="3354"/>
                  </a:cubicBezTo>
                  <a:cubicBezTo>
                    <a:pt x="3099" y="3851"/>
                    <a:pt x="3565" y="4253"/>
                    <a:pt x="4029" y="4657"/>
                  </a:cubicBezTo>
                  <a:lnTo>
                    <a:pt x="4040" y="4670"/>
                  </a:lnTo>
                  <a:cubicBezTo>
                    <a:pt x="4040" y="4729"/>
                    <a:pt x="4071" y="4760"/>
                    <a:pt x="4130" y="4765"/>
                  </a:cubicBezTo>
                  <a:lnTo>
                    <a:pt x="4139" y="4774"/>
                  </a:lnTo>
                  <a:cubicBezTo>
                    <a:pt x="4166" y="4809"/>
                    <a:pt x="4198" y="4839"/>
                    <a:pt x="4235" y="4866"/>
                  </a:cubicBezTo>
                  <a:lnTo>
                    <a:pt x="4247" y="4876"/>
                  </a:lnTo>
                  <a:cubicBezTo>
                    <a:pt x="4253" y="4931"/>
                    <a:pt x="4284" y="4962"/>
                    <a:pt x="4341" y="4968"/>
                  </a:cubicBezTo>
                  <a:lnTo>
                    <a:pt x="4341" y="4967"/>
                  </a:lnTo>
                  <a:lnTo>
                    <a:pt x="4351" y="4978"/>
                  </a:lnTo>
                  <a:cubicBezTo>
                    <a:pt x="4378" y="5014"/>
                    <a:pt x="4409" y="5045"/>
                    <a:pt x="4446" y="5070"/>
                  </a:cubicBezTo>
                  <a:lnTo>
                    <a:pt x="4456" y="5080"/>
                  </a:lnTo>
                  <a:cubicBezTo>
                    <a:pt x="4563" y="5243"/>
                    <a:pt x="4700" y="5379"/>
                    <a:pt x="4862" y="5492"/>
                  </a:cubicBezTo>
                  <a:lnTo>
                    <a:pt x="4864" y="5494"/>
                  </a:lnTo>
                  <a:cubicBezTo>
                    <a:pt x="4869" y="5554"/>
                    <a:pt x="4901" y="5591"/>
                    <a:pt x="4963" y="5601"/>
                  </a:cubicBezTo>
                  <a:cubicBezTo>
                    <a:pt x="4976" y="5690"/>
                    <a:pt x="5042" y="5745"/>
                    <a:pt x="5118" y="5745"/>
                  </a:cubicBezTo>
                  <a:cubicBezTo>
                    <a:pt x="5120" y="5745"/>
                    <a:pt x="5122" y="5745"/>
                    <a:pt x="5124" y="5745"/>
                  </a:cubicBezTo>
                  <a:cubicBezTo>
                    <a:pt x="5183" y="5741"/>
                    <a:pt x="5215" y="5667"/>
                    <a:pt x="5193" y="5598"/>
                  </a:cubicBezTo>
                  <a:cubicBezTo>
                    <a:pt x="5203" y="5587"/>
                    <a:pt x="5226" y="5573"/>
                    <a:pt x="5224" y="5566"/>
                  </a:cubicBezTo>
                  <a:cubicBezTo>
                    <a:pt x="5216" y="5539"/>
                    <a:pt x="5201" y="5514"/>
                    <a:pt x="5188" y="5489"/>
                  </a:cubicBezTo>
                  <a:cubicBezTo>
                    <a:pt x="5188" y="5339"/>
                    <a:pt x="5097" y="5250"/>
                    <a:pt x="4978" y="5179"/>
                  </a:cubicBezTo>
                  <a:cubicBezTo>
                    <a:pt x="4983" y="5144"/>
                    <a:pt x="4973" y="5115"/>
                    <a:pt x="4945" y="5092"/>
                  </a:cubicBezTo>
                  <a:cubicBezTo>
                    <a:pt x="4945" y="5035"/>
                    <a:pt x="4914" y="5004"/>
                    <a:pt x="4857" y="4997"/>
                  </a:cubicBezTo>
                  <a:cubicBezTo>
                    <a:pt x="4842" y="4972"/>
                    <a:pt x="4820" y="4959"/>
                    <a:pt x="4792" y="4959"/>
                  </a:cubicBezTo>
                  <a:cubicBezTo>
                    <a:pt x="4788" y="4959"/>
                    <a:pt x="4784" y="4959"/>
                    <a:pt x="4780" y="4960"/>
                  </a:cubicBezTo>
                  <a:cubicBezTo>
                    <a:pt x="4768" y="4902"/>
                    <a:pt x="4733" y="4868"/>
                    <a:pt x="4672" y="4860"/>
                  </a:cubicBezTo>
                  <a:cubicBezTo>
                    <a:pt x="4661" y="4801"/>
                    <a:pt x="4624" y="4770"/>
                    <a:pt x="4564" y="4761"/>
                  </a:cubicBezTo>
                  <a:cubicBezTo>
                    <a:pt x="4556" y="4703"/>
                    <a:pt x="4522" y="4667"/>
                    <a:pt x="4463" y="4655"/>
                  </a:cubicBezTo>
                  <a:cubicBezTo>
                    <a:pt x="4453" y="4595"/>
                    <a:pt x="4418" y="4561"/>
                    <a:pt x="4357" y="4552"/>
                  </a:cubicBezTo>
                  <a:cubicBezTo>
                    <a:pt x="4347" y="4494"/>
                    <a:pt x="4310" y="4462"/>
                    <a:pt x="4250" y="4453"/>
                  </a:cubicBezTo>
                  <a:cubicBezTo>
                    <a:pt x="4242" y="4396"/>
                    <a:pt x="4211" y="4358"/>
                    <a:pt x="4153" y="4344"/>
                  </a:cubicBezTo>
                  <a:cubicBezTo>
                    <a:pt x="4125" y="4236"/>
                    <a:pt x="4053" y="4169"/>
                    <a:pt x="3949" y="4131"/>
                  </a:cubicBezTo>
                  <a:cubicBezTo>
                    <a:pt x="3886" y="3986"/>
                    <a:pt x="3773" y="3892"/>
                    <a:pt x="3628" y="3830"/>
                  </a:cubicBezTo>
                  <a:cubicBezTo>
                    <a:pt x="3599" y="3723"/>
                    <a:pt x="3528" y="3655"/>
                    <a:pt x="3420" y="3622"/>
                  </a:cubicBezTo>
                  <a:cubicBezTo>
                    <a:pt x="3318" y="3423"/>
                    <a:pt x="3139" y="3291"/>
                    <a:pt x="2971" y="3152"/>
                  </a:cubicBezTo>
                  <a:cubicBezTo>
                    <a:pt x="2188" y="2267"/>
                    <a:pt x="1405" y="1382"/>
                    <a:pt x="680" y="452"/>
                  </a:cubicBezTo>
                  <a:cubicBezTo>
                    <a:pt x="574" y="318"/>
                    <a:pt x="448" y="199"/>
                    <a:pt x="324" y="80"/>
                  </a:cubicBezTo>
                  <a:cubicBezTo>
                    <a:pt x="285" y="42"/>
                    <a:pt x="238"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1249671" y="4305042"/>
              <a:ext cx="74108" cy="165312"/>
            </a:xfrm>
            <a:custGeom>
              <a:avLst/>
              <a:gdLst/>
              <a:ahLst/>
              <a:cxnLst/>
              <a:rect l="l" t="t" r="r" b="b"/>
              <a:pathLst>
                <a:path w="2410" h="5376" extrusionOk="0">
                  <a:moveTo>
                    <a:pt x="2231" y="0"/>
                  </a:moveTo>
                  <a:cubicBezTo>
                    <a:pt x="2149" y="0"/>
                    <a:pt x="2073" y="67"/>
                    <a:pt x="2035" y="148"/>
                  </a:cubicBezTo>
                  <a:cubicBezTo>
                    <a:pt x="1948" y="333"/>
                    <a:pt x="1861" y="520"/>
                    <a:pt x="1798" y="713"/>
                  </a:cubicBezTo>
                  <a:cubicBezTo>
                    <a:pt x="1341" y="2128"/>
                    <a:pt x="744" y="3488"/>
                    <a:pt x="147" y="4849"/>
                  </a:cubicBezTo>
                  <a:cubicBezTo>
                    <a:pt x="92" y="4973"/>
                    <a:pt x="45" y="5103"/>
                    <a:pt x="16" y="5234"/>
                  </a:cubicBezTo>
                  <a:cubicBezTo>
                    <a:pt x="0" y="5299"/>
                    <a:pt x="42" y="5365"/>
                    <a:pt x="149" y="5375"/>
                  </a:cubicBezTo>
                  <a:cubicBezTo>
                    <a:pt x="155" y="5375"/>
                    <a:pt x="162" y="5375"/>
                    <a:pt x="168" y="5375"/>
                  </a:cubicBezTo>
                  <a:cubicBezTo>
                    <a:pt x="346" y="5375"/>
                    <a:pt x="373" y="5207"/>
                    <a:pt x="438" y="5081"/>
                  </a:cubicBezTo>
                  <a:cubicBezTo>
                    <a:pt x="855" y="4274"/>
                    <a:pt x="1121" y="3406"/>
                    <a:pt x="1503" y="2586"/>
                  </a:cubicBezTo>
                  <a:cubicBezTo>
                    <a:pt x="1851" y="1840"/>
                    <a:pt x="2036" y="1039"/>
                    <a:pt x="2326" y="274"/>
                  </a:cubicBezTo>
                  <a:cubicBezTo>
                    <a:pt x="2361" y="181"/>
                    <a:pt x="2410" y="57"/>
                    <a:pt x="2287" y="11"/>
                  </a:cubicBezTo>
                  <a:cubicBezTo>
                    <a:pt x="2268" y="4"/>
                    <a:pt x="2250" y="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4"/>
            <p:cNvSpPr/>
            <p:nvPr/>
          </p:nvSpPr>
          <p:spPr>
            <a:xfrm>
              <a:off x="1401889" y="4306794"/>
              <a:ext cx="67558" cy="213313"/>
            </a:xfrm>
            <a:custGeom>
              <a:avLst/>
              <a:gdLst/>
              <a:ahLst/>
              <a:cxnLst/>
              <a:rect l="l" t="t" r="r" b="b"/>
              <a:pathLst>
                <a:path w="2197" h="6937" extrusionOk="0">
                  <a:moveTo>
                    <a:pt x="229" y="1"/>
                  </a:moveTo>
                  <a:cubicBezTo>
                    <a:pt x="164" y="1"/>
                    <a:pt x="100" y="67"/>
                    <a:pt x="36" y="107"/>
                  </a:cubicBezTo>
                  <a:cubicBezTo>
                    <a:pt x="28" y="107"/>
                    <a:pt x="18" y="118"/>
                    <a:pt x="10" y="140"/>
                  </a:cubicBezTo>
                  <a:cubicBezTo>
                    <a:pt x="1" y="162"/>
                    <a:pt x="8" y="184"/>
                    <a:pt x="32" y="208"/>
                  </a:cubicBezTo>
                  <a:cubicBezTo>
                    <a:pt x="56" y="228"/>
                    <a:pt x="62" y="252"/>
                    <a:pt x="47" y="280"/>
                  </a:cubicBezTo>
                  <a:cubicBezTo>
                    <a:pt x="123" y="380"/>
                    <a:pt x="29" y="527"/>
                    <a:pt x="147" y="615"/>
                  </a:cubicBezTo>
                  <a:cubicBezTo>
                    <a:pt x="241" y="871"/>
                    <a:pt x="340" y="1125"/>
                    <a:pt x="430" y="1382"/>
                  </a:cubicBezTo>
                  <a:cubicBezTo>
                    <a:pt x="690" y="2120"/>
                    <a:pt x="841" y="2892"/>
                    <a:pt x="1179" y="3605"/>
                  </a:cubicBezTo>
                  <a:cubicBezTo>
                    <a:pt x="1362" y="4589"/>
                    <a:pt x="1542" y="5573"/>
                    <a:pt x="1727" y="6557"/>
                  </a:cubicBezTo>
                  <a:cubicBezTo>
                    <a:pt x="1743" y="6639"/>
                    <a:pt x="1782" y="6717"/>
                    <a:pt x="1809" y="6797"/>
                  </a:cubicBezTo>
                  <a:cubicBezTo>
                    <a:pt x="1840" y="6892"/>
                    <a:pt x="1904" y="6936"/>
                    <a:pt x="1985" y="6936"/>
                  </a:cubicBezTo>
                  <a:cubicBezTo>
                    <a:pt x="2007" y="6936"/>
                    <a:pt x="2029" y="6933"/>
                    <a:pt x="2052" y="6927"/>
                  </a:cubicBezTo>
                  <a:cubicBezTo>
                    <a:pt x="2173" y="6894"/>
                    <a:pt x="2197" y="6789"/>
                    <a:pt x="2188" y="6683"/>
                  </a:cubicBezTo>
                  <a:cubicBezTo>
                    <a:pt x="2181" y="6617"/>
                    <a:pt x="2151" y="6552"/>
                    <a:pt x="2135" y="6487"/>
                  </a:cubicBezTo>
                  <a:cubicBezTo>
                    <a:pt x="1985" y="5875"/>
                    <a:pt x="1887" y="5256"/>
                    <a:pt x="1778" y="4638"/>
                  </a:cubicBezTo>
                  <a:cubicBezTo>
                    <a:pt x="1638" y="3854"/>
                    <a:pt x="1440" y="3081"/>
                    <a:pt x="1093" y="2352"/>
                  </a:cubicBezTo>
                  <a:cubicBezTo>
                    <a:pt x="1114" y="2202"/>
                    <a:pt x="1094" y="2061"/>
                    <a:pt x="989" y="1941"/>
                  </a:cubicBezTo>
                  <a:cubicBezTo>
                    <a:pt x="999" y="1843"/>
                    <a:pt x="970" y="1760"/>
                    <a:pt x="892" y="1695"/>
                  </a:cubicBezTo>
                  <a:lnTo>
                    <a:pt x="901" y="1664"/>
                  </a:lnTo>
                  <a:lnTo>
                    <a:pt x="877" y="1641"/>
                  </a:lnTo>
                  <a:cubicBezTo>
                    <a:pt x="892" y="1521"/>
                    <a:pt x="871" y="1413"/>
                    <a:pt x="784" y="1322"/>
                  </a:cubicBezTo>
                  <a:cubicBezTo>
                    <a:pt x="774" y="1230"/>
                    <a:pt x="765" y="1138"/>
                    <a:pt x="754" y="1046"/>
                  </a:cubicBezTo>
                  <a:cubicBezTo>
                    <a:pt x="734" y="1042"/>
                    <a:pt x="715" y="1034"/>
                    <a:pt x="697" y="1027"/>
                  </a:cubicBezTo>
                  <a:cubicBezTo>
                    <a:pt x="694" y="1017"/>
                    <a:pt x="691" y="1007"/>
                    <a:pt x="687" y="997"/>
                  </a:cubicBezTo>
                  <a:cubicBezTo>
                    <a:pt x="660" y="922"/>
                    <a:pt x="659" y="843"/>
                    <a:pt x="637" y="768"/>
                  </a:cubicBezTo>
                  <a:cubicBezTo>
                    <a:pt x="625" y="729"/>
                    <a:pt x="613" y="693"/>
                    <a:pt x="596" y="657"/>
                  </a:cubicBezTo>
                  <a:cubicBezTo>
                    <a:pt x="568" y="583"/>
                    <a:pt x="548" y="506"/>
                    <a:pt x="524" y="431"/>
                  </a:cubicBezTo>
                  <a:cubicBezTo>
                    <a:pt x="511" y="393"/>
                    <a:pt x="494" y="355"/>
                    <a:pt x="473" y="320"/>
                  </a:cubicBezTo>
                  <a:cubicBezTo>
                    <a:pt x="466" y="313"/>
                    <a:pt x="462" y="306"/>
                    <a:pt x="457" y="299"/>
                  </a:cubicBezTo>
                  <a:cubicBezTo>
                    <a:pt x="457" y="268"/>
                    <a:pt x="457" y="237"/>
                    <a:pt x="457" y="206"/>
                  </a:cubicBezTo>
                  <a:cubicBezTo>
                    <a:pt x="422" y="171"/>
                    <a:pt x="388" y="135"/>
                    <a:pt x="353" y="100"/>
                  </a:cubicBezTo>
                  <a:lnTo>
                    <a:pt x="353" y="99"/>
                  </a:lnTo>
                  <a:cubicBezTo>
                    <a:pt x="310" y="26"/>
                    <a:pt x="269" y="1"/>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1470894" y="4008019"/>
              <a:ext cx="676" cy="646"/>
            </a:xfrm>
            <a:custGeom>
              <a:avLst/>
              <a:gdLst/>
              <a:ahLst/>
              <a:cxnLst/>
              <a:rect l="l" t="t" r="r" b="b"/>
              <a:pathLst>
                <a:path w="22" h="21" extrusionOk="0">
                  <a:moveTo>
                    <a:pt x="0" y="1"/>
                  </a:moveTo>
                  <a:lnTo>
                    <a:pt x="21" y="20"/>
                  </a:lnTo>
                  <a:cubicBezTo>
                    <a:pt x="21" y="19"/>
                    <a:pt x="21" y="19"/>
                    <a:pt x="22" y="19"/>
                  </a:cubicBezTo>
                  <a:cubicBezTo>
                    <a:pt x="21" y="18"/>
                    <a:pt x="21" y="17"/>
                    <a:pt x="22" y="16"/>
                  </a:cubicBezTo>
                  <a:lnTo>
                    <a:pt x="21" y="1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1454657" y="3894425"/>
              <a:ext cx="108793" cy="149261"/>
            </a:xfrm>
            <a:custGeom>
              <a:avLst/>
              <a:gdLst/>
              <a:ahLst/>
              <a:cxnLst/>
              <a:rect l="l" t="t" r="r" b="b"/>
              <a:pathLst>
                <a:path w="3538" h="4854" extrusionOk="0">
                  <a:moveTo>
                    <a:pt x="3175" y="0"/>
                  </a:moveTo>
                  <a:cubicBezTo>
                    <a:pt x="3023" y="0"/>
                    <a:pt x="2933" y="246"/>
                    <a:pt x="2839" y="381"/>
                  </a:cubicBezTo>
                  <a:cubicBezTo>
                    <a:pt x="2100" y="1449"/>
                    <a:pt x="1365" y="2520"/>
                    <a:pt x="627" y="3591"/>
                  </a:cubicBezTo>
                  <a:cubicBezTo>
                    <a:pt x="599" y="3628"/>
                    <a:pt x="549" y="3650"/>
                    <a:pt x="549" y="3705"/>
                  </a:cubicBezTo>
                  <a:cubicBezTo>
                    <a:pt x="549" y="3707"/>
                    <a:pt x="549" y="3709"/>
                    <a:pt x="550" y="3711"/>
                  </a:cubicBezTo>
                  <a:lnTo>
                    <a:pt x="552" y="3713"/>
                  </a:lnTo>
                  <a:cubicBezTo>
                    <a:pt x="551" y="3713"/>
                    <a:pt x="550" y="3713"/>
                    <a:pt x="550" y="3714"/>
                  </a:cubicBezTo>
                  <a:lnTo>
                    <a:pt x="550" y="3716"/>
                  </a:lnTo>
                  <a:lnTo>
                    <a:pt x="549" y="3714"/>
                  </a:lnTo>
                  <a:cubicBezTo>
                    <a:pt x="447" y="3751"/>
                    <a:pt x="474" y="3855"/>
                    <a:pt x="434" y="3924"/>
                  </a:cubicBezTo>
                  <a:cubicBezTo>
                    <a:pt x="437" y="3960"/>
                    <a:pt x="422" y="3984"/>
                    <a:pt x="388" y="3998"/>
                  </a:cubicBezTo>
                  <a:cubicBezTo>
                    <a:pt x="373" y="4039"/>
                    <a:pt x="349" y="4073"/>
                    <a:pt x="314" y="4100"/>
                  </a:cubicBezTo>
                  <a:lnTo>
                    <a:pt x="311" y="4103"/>
                  </a:lnTo>
                  <a:cubicBezTo>
                    <a:pt x="266" y="4148"/>
                    <a:pt x="263" y="4208"/>
                    <a:pt x="255" y="4267"/>
                  </a:cubicBezTo>
                  <a:cubicBezTo>
                    <a:pt x="254" y="4271"/>
                    <a:pt x="252" y="4275"/>
                    <a:pt x="250" y="4279"/>
                  </a:cubicBezTo>
                  <a:cubicBezTo>
                    <a:pt x="234" y="4285"/>
                    <a:pt x="219" y="4294"/>
                    <a:pt x="205" y="4304"/>
                  </a:cubicBezTo>
                  <a:cubicBezTo>
                    <a:pt x="202" y="4322"/>
                    <a:pt x="202" y="4339"/>
                    <a:pt x="201" y="4358"/>
                  </a:cubicBezTo>
                  <a:cubicBezTo>
                    <a:pt x="201" y="4359"/>
                    <a:pt x="200" y="4359"/>
                    <a:pt x="200" y="4360"/>
                  </a:cubicBezTo>
                  <a:cubicBezTo>
                    <a:pt x="187" y="4375"/>
                    <a:pt x="172" y="4391"/>
                    <a:pt x="158" y="4406"/>
                  </a:cubicBezTo>
                  <a:cubicBezTo>
                    <a:pt x="151" y="4407"/>
                    <a:pt x="146" y="4408"/>
                    <a:pt x="140" y="4410"/>
                  </a:cubicBezTo>
                  <a:cubicBezTo>
                    <a:pt x="131" y="4411"/>
                    <a:pt x="122" y="4414"/>
                    <a:pt x="112" y="4417"/>
                  </a:cubicBezTo>
                  <a:cubicBezTo>
                    <a:pt x="109" y="4430"/>
                    <a:pt x="107" y="4443"/>
                    <a:pt x="107" y="4457"/>
                  </a:cubicBezTo>
                  <a:lnTo>
                    <a:pt x="105" y="4459"/>
                  </a:lnTo>
                  <a:cubicBezTo>
                    <a:pt x="72" y="4489"/>
                    <a:pt x="50" y="4525"/>
                    <a:pt x="41" y="4568"/>
                  </a:cubicBezTo>
                  <a:cubicBezTo>
                    <a:pt x="40" y="4595"/>
                    <a:pt x="43" y="4621"/>
                    <a:pt x="51" y="4646"/>
                  </a:cubicBezTo>
                  <a:cubicBezTo>
                    <a:pt x="35" y="4668"/>
                    <a:pt x="18" y="4691"/>
                    <a:pt x="1" y="4714"/>
                  </a:cubicBezTo>
                  <a:cubicBezTo>
                    <a:pt x="65" y="4773"/>
                    <a:pt x="127" y="4853"/>
                    <a:pt x="194" y="4853"/>
                  </a:cubicBezTo>
                  <a:cubicBezTo>
                    <a:pt x="236" y="4853"/>
                    <a:pt x="280" y="4821"/>
                    <a:pt x="327" y="4732"/>
                  </a:cubicBezTo>
                  <a:cubicBezTo>
                    <a:pt x="333" y="4733"/>
                    <a:pt x="339" y="4734"/>
                    <a:pt x="345" y="4734"/>
                  </a:cubicBezTo>
                  <a:cubicBezTo>
                    <a:pt x="370" y="4734"/>
                    <a:pt x="392" y="4727"/>
                    <a:pt x="413" y="4712"/>
                  </a:cubicBezTo>
                  <a:cubicBezTo>
                    <a:pt x="423" y="4712"/>
                    <a:pt x="432" y="4702"/>
                    <a:pt x="444" y="4679"/>
                  </a:cubicBezTo>
                  <a:cubicBezTo>
                    <a:pt x="449" y="4667"/>
                    <a:pt x="449" y="4656"/>
                    <a:pt x="444" y="4644"/>
                  </a:cubicBezTo>
                  <a:lnTo>
                    <a:pt x="444" y="4644"/>
                  </a:lnTo>
                  <a:cubicBezTo>
                    <a:pt x="446" y="4647"/>
                    <a:pt x="449" y="4650"/>
                    <a:pt x="451" y="4653"/>
                  </a:cubicBezTo>
                  <a:cubicBezTo>
                    <a:pt x="468" y="4629"/>
                    <a:pt x="486" y="4607"/>
                    <a:pt x="504" y="4584"/>
                  </a:cubicBezTo>
                  <a:cubicBezTo>
                    <a:pt x="508" y="4553"/>
                    <a:pt x="522" y="4530"/>
                    <a:pt x="549" y="4514"/>
                  </a:cubicBezTo>
                  <a:cubicBezTo>
                    <a:pt x="550" y="4513"/>
                    <a:pt x="552" y="4511"/>
                    <a:pt x="554" y="4509"/>
                  </a:cubicBezTo>
                  <a:cubicBezTo>
                    <a:pt x="557" y="4504"/>
                    <a:pt x="559" y="4495"/>
                    <a:pt x="561" y="4481"/>
                  </a:cubicBezTo>
                  <a:cubicBezTo>
                    <a:pt x="563" y="4464"/>
                    <a:pt x="559" y="4449"/>
                    <a:pt x="546" y="4433"/>
                  </a:cubicBezTo>
                  <a:cubicBezTo>
                    <a:pt x="550" y="4430"/>
                    <a:pt x="554" y="4426"/>
                    <a:pt x="558" y="4423"/>
                  </a:cubicBezTo>
                  <a:cubicBezTo>
                    <a:pt x="559" y="4422"/>
                    <a:pt x="560" y="4421"/>
                    <a:pt x="561" y="4420"/>
                  </a:cubicBezTo>
                  <a:lnTo>
                    <a:pt x="563" y="4419"/>
                  </a:lnTo>
                  <a:cubicBezTo>
                    <a:pt x="582" y="4414"/>
                    <a:pt x="601" y="4408"/>
                    <a:pt x="617" y="4398"/>
                  </a:cubicBezTo>
                  <a:cubicBezTo>
                    <a:pt x="618" y="4387"/>
                    <a:pt x="616" y="4376"/>
                    <a:pt x="616" y="4365"/>
                  </a:cubicBezTo>
                  <a:cubicBezTo>
                    <a:pt x="617" y="4364"/>
                    <a:pt x="618" y="4364"/>
                    <a:pt x="618" y="4363"/>
                  </a:cubicBezTo>
                  <a:cubicBezTo>
                    <a:pt x="624" y="4357"/>
                    <a:pt x="632" y="4349"/>
                    <a:pt x="638" y="4343"/>
                  </a:cubicBezTo>
                  <a:cubicBezTo>
                    <a:pt x="675" y="4303"/>
                    <a:pt x="690" y="4246"/>
                    <a:pt x="738" y="4213"/>
                  </a:cubicBezTo>
                  <a:lnTo>
                    <a:pt x="742" y="4206"/>
                  </a:lnTo>
                  <a:cubicBezTo>
                    <a:pt x="770" y="4164"/>
                    <a:pt x="811" y="4130"/>
                    <a:pt x="824" y="4078"/>
                  </a:cubicBezTo>
                  <a:cubicBezTo>
                    <a:pt x="881" y="3974"/>
                    <a:pt x="937" y="3869"/>
                    <a:pt x="997" y="3766"/>
                  </a:cubicBezTo>
                  <a:cubicBezTo>
                    <a:pt x="1637" y="2653"/>
                    <a:pt x="2443" y="1646"/>
                    <a:pt x="3153" y="578"/>
                  </a:cubicBezTo>
                  <a:cubicBezTo>
                    <a:pt x="3259" y="417"/>
                    <a:pt x="3538" y="185"/>
                    <a:pt x="3263" y="26"/>
                  </a:cubicBezTo>
                  <a:cubicBezTo>
                    <a:pt x="3232" y="8"/>
                    <a:pt x="3202" y="0"/>
                    <a:pt x="3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1035828" y="4199535"/>
              <a:ext cx="189543" cy="53813"/>
            </a:xfrm>
            <a:custGeom>
              <a:avLst/>
              <a:gdLst/>
              <a:ahLst/>
              <a:cxnLst/>
              <a:rect l="l" t="t" r="r" b="b"/>
              <a:pathLst>
                <a:path w="6164" h="1750" extrusionOk="0">
                  <a:moveTo>
                    <a:pt x="5979" y="5"/>
                  </a:moveTo>
                  <a:cubicBezTo>
                    <a:pt x="5957" y="5"/>
                    <a:pt x="5934" y="6"/>
                    <a:pt x="5913" y="7"/>
                  </a:cubicBezTo>
                  <a:cubicBezTo>
                    <a:pt x="5741" y="10"/>
                    <a:pt x="5563" y="1"/>
                    <a:pt x="5413" y="109"/>
                  </a:cubicBezTo>
                  <a:cubicBezTo>
                    <a:pt x="5402" y="107"/>
                    <a:pt x="5392" y="106"/>
                    <a:pt x="5381" y="106"/>
                  </a:cubicBezTo>
                  <a:cubicBezTo>
                    <a:pt x="5359" y="106"/>
                    <a:pt x="5337" y="112"/>
                    <a:pt x="5317" y="124"/>
                  </a:cubicBezTo>
                  <a:cubicBezTo>
                    <a:pt x="5282" y="118"/>
                    <a:pt x="5248" y="114"/>
                    <a:pt x="5215" y="114"/>
                  </a:cubicBezTo>
                  <a:cubicBezTo>
                    <a:pt x="5129" y="114"/>
                    <a:pt x="5050" y="138"/>
                    <a:pt x="4981" y="205"/>
                  </a:cubicBezTo>
                  <a:cubicBezTo>
                    <a:pt x="4659" y="279"/>
                    <a:pt x="4335" y="345"/>
                    <a:pt x="4016" y="427"/>
                  </a:cubicBezTo>
                  <a:cubicBezTo>
                    <a:pt x="2753" y="754"/>
                    <a:pt x="1491" y="1087"/>
                    <a:pt x="230" y="1417"/>
                  </a:cubicBezTo>
                  <a:cubicBezTo>
                    <a:pt x="133" y="1443"/>
                    <a:pt x="0" y="1446"/>
                    <a:pt x="35" y="1593"/>
                  </a:cubicBezTo>
                  <a:cubicBezTo>
                    <a:pt x="59" y="1691"/>
                    <a:pt x="143" y="1749"/>
                    <a:pt x="247" y="1749"/>
                  </a:cubicBezTo>
                  <a:cubicBezTo>
                    <a:pt x="256" y="1749"/>
                    <a:pt x="265" y="1749"/>
                    <a:pt x="275" y="1748"/>
                  </a:cubicBezTo>
                  <a:cubicBezTo>
                    <a:pt x="395" y="1734"/>
                    <a:pt x="516" y="1711"/>
                    <a:pt x="632" y="1680"/>
                  </a:cubicBezTo>
                  <a:cubicBezTo>
                    <a:pt x="2229" y="1258"/>
                    <a:pt x="3827" y="835"/>
                    <a:pt x="5423" y="412"/>
                  </a:cubicBezTo>
                  <a:cubicBezTo>
                    <a:pt x="5451" y="418"/>
                    <a:pt x="5477" y="421"/>
                    <a:pt x="5503" y="421"/>
                  </a:cubicBezTo>
                  <a:cubicBezTo>
                    <a:pt x="5590" y="421"/>
                    <a:pt x="5667" y="388"/>
                    <a:pt x="5736" y="327"/>
                  </a:cubicBezTo>
                  <a:cubicBezTo>
                    <a:pt x="5771" y="319"/>
                    <a:pt x="5806" y="311"/>
                    <a:pt x="5842" y="302"/>
                  </a:cubicBezTo>
                  <a:cubicBezTo>
                    <a:pt x="5847" y="302"/>
                    <a:pt x="5852" y="302"/>
                    <a:pt x="5857" y="302"/>
                  </a:cubicBezTo>
                  <a:cubicBezTo>
                    <a:pt x="5869" y="302"/>
                    <a:pt x="5881" y="302"/>
                    <a:pt x="5892" y="302"/>
                  </a:cubicBezTo>
                  <a:cubicBezTo>
                    <a:pt x="5911" y="302"/>
                    <a:pt x="5929" y="301"/>
                    <a:pt x="5943" y="294"/>
                  </a:cubicBezTo>
                  <a:cubicBezTo>
                    <a:pt x="6030" y="251"/>
                    <a:pt x="6163" y="235"/>
                    <a:pt x="6130" y="97"/>
                  </a:cubicBezTo>
                  <a:cubicBezTo>
                    <a:pt x="6112" y="17"/>
                    <a:pt x="6045" y="5"/>
                    <a:pt x="5979" y="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1480857" y="4259038"/>
              <a:ext cx="148523" cy="129919"/>
            </a:xfrm>
            <a:custGeom>
              <a:avLst/>
              <a:gdLst/>
              <a:ahLst/>
              <a:cxnLst/>
              <a:rect l="l" t="t" r="r" b="b"/>
              <a:pathLst>
                <a:path w="4830" h="4225" extrusionOk="0">
                  <a:moveTo>
                    <a:pt x="248" y="0"/>
                  </a:moveTo>
                  <a:cubicBezTo>
                    <a:pt x="209" y="0"/>
                    <a:pt x="168" y="18"/>
                    <a:pt x="123" y="63"/>
                  </a:cubicBezTo>
                  <a:cubicBezTo>
                    <a:pt x="1" y="185"/>
                    <a:pt x="187" y="326"/>
                    <a:pt x="286" y="434"/>
                  </a:cubicBezTo>
                  <a:cubicBezTo>
                    <a:pt x="320" y="468"/>
                    <a:pt x="371" y="487"/>
                    <a:pt x="413" y="512"/>
                  </a:cubicBezTo>
                  <a:lnTo>
                    <a:pt x="431" y="526"/>
                  </a:lnTo>
                  <a:cubicBezTo>
                    <a:pt x="433" y="576"/>
                    <a:pt x="458" y="602"/>
                    <a:pt x="508" y="602"/>
                  </a:cubicBezTo>
                  <a:cubicBezTo>
                    <a:pt x="510" y="602"/>
                    <a:pt x="512" y="602"/>
                    <a:pt x="514" y="602"/>
                  </a:cubicBezTo>
                  <a:cubicBezTo>
                    <a:pt x="525" y="635"/>
                    <a:pt x="549" y="652"/>
                    <a:pt x="585" y="654"/>
                  </a:cubicBezTo>
                  <a:cubicBezTo>
                    <a:pt x="601" y="715"/>
                    <a:pt x="642" y="748"/>
                    <a:pt x="706" y="754"/>
                  </a:cubicBezTo>
                  <a:cubicBezTo>
                    <a:pt x="714" y="816"/>
                    <a:pt x="751" y="847"/>
                    <a:pt x="814" y="852"/>
                  </a:cubicBezTo>
                  <a:lnTo>
                    <a:pt x="814" y="853"/>
                  </a:lnTo>
                  <a:cubicBezTo>
                    <a:pt x="824" y="915"/>
                    <a:pt x="862" y="946"/>
                    <a:pt x="926" y="949"/>
                  </a:cubicBezTo>
                  <a:cubicBezTo>
                    <a:pt x="2164" y="2039"/>
                    <a:pt x="3401" y="3128"/>
                    <a:pt x="4647" y="4225"/>
                  </a:cubicBezTo>
                  <a:cubicBezTo>
                    <a:pt x="4819" y="3910"/>
                    <a:pt x="4829" y="3898"/>
                    <a:pt x="4600" y="3695"/>
                  </a:cubicBezTo>
                  <a:cubicBezTo>
                    <a:pt x="3467" y="2688"/>
                    <a:pt x="2328" y="1688"/>
                    <a:pt x="1148" y="734"/>
                  </a:cubicBezTo>
                  <a:cubicBezTo>
                    <a:pt x="1137" y="673"/>
                    <a:pt x="1101" y="642"/>
                    <a:pt x="1038" y="639"/>
                  </a:cubicBezTo>
                  <a:lnTo>
                    <a:pt x="1034" y="635"/>
                  </a:lnTo>
                  <a:cubicBezTo>
                    <a:pt x="1025" y="577"/>
                    <a:pt x="991" y="546"/>
                    <a:pt x="929" y="545"/>
                  </a:cubicBezTo>
                  <a:lnTo>
                    <a:pt x="918" y="538"/>
                  </a:lnTo>
                  <a:cubicBezTo>
                    <a:pt x="889" y="456"/>
                    <a:pt x="830" y="415"/>
                    <a:pt x="743" y="407"/>
                  </a:cubicBezTo>
                  <a:cubicBezTo>
                    <a:pt x="730" y="347"/>
                    <a:pt x="689" y="319"/>
                    <a:pt x="627" y="318"/>
                  </a:cubicBezTo>
                  <a:cubicBezTo>
                    <a:pt x="616" y="257"/>
                    <a:pt x="579" y="226"/>
                    <a:pt x="515" y="226"/>
                  </a:cubicBezTo>
                  <a:lnTo>
                    <a:pt x="512" y="223"/>
                  </a:lnTo>
                  <a:cubicBezTo>
                    <a:pt x="437" y="131"/>
                    <a:pt x="353"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1484209" y="3930188"/>
              <a:ext cx="149845" cy="136991"/>
            </a:xfrm>
            <a:custGeom>
              <a:avLst/>
              <a:gdLst/>
              <a:ahLst/>
              <a:cxnLst/>
              <a:rect l="l" t="t" r="r" b="b"/>
              <a:pathLst>
                <a:path w="4873" h="4455" extrusionOk="0">
                  <a:moveTo>
                    <a:pt x="4562" y="0"/>
                  </a:moveTo>
                  <a:cubicBezTo>
                    <a:pt x="4447" y="0"/>
                    <a:pt x="4330" y="142"/>
                    <a:pt x="4238" y="226"/>
                  </a:cubicBezTo>
                  <a:cubicBezTo>
                    <a:pt x="3172" y="1199"/>
                    <a:pt x="2132" y="2197"/>
                    <a:pt x="1130" y="3234"/>
                  </a:cubicBezTo>
                  <a:cubicBezTo>
                    <a:pt x="1074" y="3247"/>
                    <a:pt x="1037" y="3280"/>
                    <a:pt x="1023" y="3337"/>
                  </a:cubicBezTo>
                  <a:cubicBezTo>
                    <a:pt x="962" y="3343"/>
                    <a:pt x="925" y="3375"/>
                    <a:pt x="912" y="3433"/>
                  </a:cubicBezTo>
                  <a:cubicBezTo>
                    <a:pt x="853" y="3440"/>
                    <a:pt x="814" y="3470"/>
                    <a:pt x="800" y="3529"/>
                  </a:cubicBezTo>
                  <a:cubicBezTo>
                    <a:pt x="740" y="3541"/>
                    <a:pt x="706" y="3577"/>
                    <a:pt x="698" y="3636"/>
                  </a:cubicBezTo>
                  <a:cubicBezTo>
                    <a:pt x="640" y="3648"/>
                    <a:pt x="607" y="3683"/>
                    <a:pt x="596" y="3740"/>
                  </a:cubicBezTo>
                  <a:cubicBezTo>
                    <a:pt x="537" y="3747"/>
                    <a:pt x="498" y="3777"/>
                    <a:pt x="484" y="3836"/>
                  </a:cubicBezTo>
                  <a:cubicBezTo>
                    <a:pt x="423" y="3845"/>
                    <a:pt x="389" y="3880"/>
                    <a:pt x="380" y="3939"/>
                  </a:cubicBezTo>
                  <a:cubicBezTo>
                    <a:pt x="320" y="3954"/>
                    <a:pt x="291" y="3993"/>
                    <a:pt x="283" y="4050"/>
                  </a:cubicBezTo>
                  <a:cubicBezTo>
                    <a:pt x="225" y="4061"/>
                    <a:pt x="185" y="4091"/>
                    <a:pt x="175" y="4152"/>
                  </a:cubicBezTo>
                  <a:lnTo>
                    <a:pt x="172" y="4155"/>
                  </a:lnTo>
                  <a:cubicBezTo>
                    <a:pt x="43" y="4220"/>
                    <a:pt x="1" y="4326"/>
                    <a:pt x="119" y="4414"/>
                  </a:cubicBezTo>
                  <a:cubicBezTo>
                    <a:pt x="158" y="4443"/>
                    <a:pt x="194" y="4455"/>
                    <a:pt x="228" y="4455"/>
                  </a:cubicBezTo>
                  <a:cubicBezTo>
                    <a:pt x="311" y="4455"/>
                    <a:pt x="376" y="4380"/>
                    <a:pt x="426" y="4294"/>
                  </a:cubicBezTo>
                  <a:cubicBezTo>
                    <a:pt x="708" y="4129"/>
                    <a:pt x="935" y="3907"/>
                    <a:pt x="1133" y="3653"/>
                  </a:cubicBezTo>
                  <a:lnTo>
                    <a:pt x="1139" y="3647"/>
                  </a:lnTo>
                  <a:cubicBezTo>
                    <a:pt x="1198" y="3642"/>
                    <a:pt x="1234" y="3613"/>
                    <a:pt x="1244" y="3554"/>
                  </a:cubicBezTo>
                  <a:lnTo>
                    <a:pt x="1246" y="3552"/>
                  </a:lnTo>
                  <a:cubicBezTo>
                    <a:pt x="1309" y="3546"/>
                    <a:pt x="1343" y="3513"/>
                    <a:pt x="1348" y="3452"/>
                  </a:cubicBezTo>
                  <a:lnTo>
                    <a:pt x="1351" y="3449"/>
                  </a:lnTo>
                  <a:cubicBezTo>
                    <a:pt x="1410" y="3439"/>
                    <a:pt x="1440" y="3403"/>
                    <a:pt x="1450" y="3348"/>
                  </a:cubicBezTo>
                  <a:cubicBezTo>
                    <a:pt x="1616" y="3277"/>
                    <a:pt x="1719" y="3137"/>
                    <a:pt x="1843" y="3019"/>
                  </a:cubicBezTo>
                  <a:cubicBezTo>
                    <a:pt x="2726" y="2177"/>
                    <a:pt x="3609" y="1333"/>
                    <a:pt x="4487" y="484"/>
                  </a:cubicBezTo>
                  <a:cubicBezTo>
                    <a:pt x="4611" y="366"/>
                    <a:pt x="4872" y="234"/>
                    <a:pt x="4666" y="45"/>
                  </a:cubicBezTo>
                  <a:cubicBezTo>
                    <a:pt x="4632" y="13"/>
                    <a:pt x="4597" y="0"/>
                    <a:pt x="4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1421016" y="4303996"/>
              <a:ext cx="77582" cy="163344"/>
            </a:xfrm>
            <a:custGeom>
              <a:avLst/>
              <a:gdLst/>
              <a:ahLst/>
              <a:cxnLst/>
              <a:rect l="l" t="t" r="r" b="b"/>
              <a:pathLst>
                <a:path w="2523" h="5312" extrusionOk="0">
                  <a:moveTo>
                    <a:pt x="155" y="1"/>
                  </a:moveTo>
                  <a:cubicBezTo>
                    <a:pt x="128" y="1"/>
                    <a:pt x="98" y="5"/>
                    <a:pt x="71" y="5"/>
                  </a:cubicBezTo>
                  <a:cubicBezTo>
                    <a:pt x="67" y="5"/>
                    <a:pt x="63" y="5"/>
                    <a:pt x="59" y="5"/>
                  </a:cubicBezTo>
                  <a:lnTo>
                    <a:pt x="59" y="5"/>
                  </a:lnTo>
                  <a:cubicBezTo>
                    <a:pt x="18" y="126"/>
                    <a:pt x="0" y="241"/>
                    <a:pt x="70" y="342"/>
                  </a:cubicBezTo>
                  <a:cubicBezTo>
                    <a:pt x="75" y="366"/>
                    <a:pt x="81" y="390"/>
                    <a:pt x="90" y="413"/>
                  </a:cubicBezTo>
                  <a:cubicBezTo>
                    <a:pt x="114" y="474"/>
                    <a:pt x="142" y="532"/>
                    <a:pt x="171" y="590"/>
                  </a:cubicBezTo>
                  <a:cubicBezTo>
                    <a:pt x="188" y="629"/>
                    <a:pt x="208" y="667"/>
                    <a:pt x="232" y="703"/>
                  </a:cubicBezTo>
                  <a:cubicBezTo>
                    <a:pt x="234" y="705"/>
                    <a:pt x="235" y="708"/>
                    <a:pt x="237" y="710"/>
                  </a:cubicBezTo>
                  <a:cubicBezTo>
                    <a:pt x="239" y="744"/>
                    <a:pt x="241" y="778"/>
                    <a:pt x="244" y="812"/>
                  </a:cubicBezTo>
                  <a:cubicBezTo>
                    <a:pt x="278" y="848"/>
                    <a:pt x="312" y="883"/>
                    <a:pt x="346" y="920"/>
                  </a:cubicBezTo>
                  <a:cubicBezTo>
                    <a:pt x="342" y="1121"/>
                    <a:pt x="445" y="1281"/>
                    <a:pt x="559" y="1437"/>
                  </a:cubicBezTo>
                  <a:cubicBezTo>
                    <a:pt x="590" y="1533"/>
                    <a:pt x="614" y="1632"/>
                    <a:pt x="654" y="1725"/>
                  </a:cubicBezTo>
                  <a:cubicBezTo>
                    <a:pt x="1110" y="2772"/>
                    <a:pt x="1580" y="3813"/>
                    <a:pt x="1936" y="4899"/>
                  </a:cubicBezTo>
                  <a:cubicBezTo>
                    <a:pt x="1984" y="5046"/>
                    <a:pt x="1963" y="5312"/>
                    <a:pt x="2162" y="5312"/>
                  </a:cubicBezTo>
                  <a:cubicBezTo>
                    <a:pt x="2192" y="5312"/>
                    <a:pt x="2228" y="5305"/>
                    <a:pt x="2271" y="5291"/>
                  </a:cubicBezTo>
                  <a:cubicBezTo>
                    <a:pt x="2523" y="5207"/>
                    <a:pt x="2346" y="4968"/>
                    <a:pt x="2297" y="4806"/>
                  </a:cubicBezTo>
                  <a:cubicBezTo>
                    <a:pt x="1849" y="3355"/>
                    <a:pt x="1194" y="1985"/>
                    <a:pt x="562" y="606"/>
                  </a:cubicBezTo>
                  <a:cubicBezTo>
                    <a:pt x="576" y="516"/>
                    <a:pt x="535" y="451"/>
                    <a:pt x="461" y="402"/>
                  </a:cubicBezTo>
                  <a:lnTo>
                    <a:pt x="460" y="401"/>
                  </a:lnTo>
                  <a:cubicBezTo>
                    <a:pt x="468" y="312"/>
                    <a:pt x="438" y="244"/>
                    <a:pt x="351" y="205"/>
                  </a:cubicBezTo>
                  <a:lnTo>
                    <a:pt x="348" y="198"/>
                  </a:lnTo>
                  <a:cubicBezTo>
                    <a:pt x="350" y="138"/>
                    <a:pt x="332" y="91"/>
                    <a:pt x="263" y="79"/>
                  </a:cubicBezTo>
                  <a:lnTo>
                    <a:pt x="262" y="78"/>
                  </a:lnTo>
                  <a:cubicBezTo>
                    <a:pt x="241" y="13"/>
                    <a:pt x="200"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1037243" y="4079976"/>
              <a:ext cx="184592" cy="52306"/>
            </a:xfrm>
            <a:custGeom>
              <a:avLst/>
              <a:gdLst/>
              <a:ahLst/>
              <a:cxnLst/>
              <a:rect l="l" t="t" r="r" b="b"/>
              <a:pathLst>
                <a:path w="6003" h="1701" extrusionOk="0">
                  <a:moveTo>
                    <a:pt x="232" y="0"/>
                  </a:moveTo>
                  <a:cubicBezTo>
                    <a:pt x="164" y="0"/>
                    <a:pt x="104" y="25"/>
                    <a:pt x="70" y="115"/>
                  </a:cubicBezTo>
                  <a:cubicBezTo>
                    <a:pt x="1" y="297"/>
                    <a:pt x="170" y="339"/>
                    <a:pt x="298" y="386"/>
                  </a:cubicBezTo>
                  <a:cubicBezTo>
                    <a:pt x="462" y="444"/>
                    <a:pt x="630" y="493"/>
                    <a:pt x="794" y="549"/>
                  </a:cubicBezTo>
                  <a:cubicBezTo>
                    <a:pt x="2001" y="954"/>
                    <a:pt x="3240" y="1240"/>
                    <a:pt x="4494" y="1461"/>
                  </a:cubicBezTo>
                  <a:cubicBezTo>
                    <a:pt x="4573" y="1535"/>
                    <a:pt x="4665" y="1560"/>
                    <a:pt x="4764" y="1560"/>
                  </a:cubicBezTo>
                  <a:cubicBezTo>
                    <a:pt x="4789" y="1560"/>
                    <a:pt x="4815" y="1558"/>
                    <a:pt x="4841" y="1555"/>
                  </a:cubicBezTo>
                  <a:lnTo>
                    <a:pt x="4843" y="1554"/>
                  </a:lnTo>
                  <a:cubicBezTo>
                    <a:pt x="4957" y="1637"/>
                    <a:pt x="5082" y="1662"/>
                    <a:pt x="5211" y="1662"/>
                  </a:cubicBezTo>
                  <a:cubicBezTo>
                    <a:pt x="5264" y="1662"/>
                    <a:pt x="5318" y="1657"/>
                    <a:pt x="5373" y="1651"/>
                  </a:cubicBezTo>
                  <a:cubicBezTo>
                    <a:pt x="5455" y="1680"/>
                    <a:pt x="5536" y="1701"/>
                    <a:pt x="5619" y="1701"/>
                  </a:cubicBezTo>
                  <a:cubicBezTo>
                    <a:pt x="5679" y="1701"/>
                    <a:pt x="5739" y="1690"/>
                    <a:pt x="5800" y="1663"/>
                  </a:cubicBezTo>
                  <a:cubicBezTo>
                    <a:pt x="5820" y="1666"/>
                    <a:pt x="5839" y="1668"/>
                    <a:pt x="5855" y="1668"/>
                  </a:cubicBezTo>
                  <a:cubicBezTo>
                    <a:pt x="5981" y="1668"/>
                    <a:pt x="6003" y="1575"/>
                    <a:pt x="5995" y="1455"/>
                  </a:cubicBezTo>
                  <a:cubicBezTo>
                    <a:pt x="5948" y="1363"/>
                    <a:pt x="5843" y="1404"/>
                    <a:pt x="5773" y="1361"/>
                  </a:cubicBezTo>
                  <a:cubicBezTo>
                    <a:pt x="5573" y="1348"/>
                    <a:pt x="5374" y="1335"/>
                    <a:pt x="5174" y="1322"/>
                  </a:cubicBezTo>
                  <a:lnTo>
                    <a:pt x="5174" y="1322"/>
                  </a:lnTo>
                  <a:cubicBezTo>
                    <a:pt x="5174" y="1323"/>
                    <a:pt x="5176" y="1323"/>
                    <a:pt x="5176" y="1324"/>
                  </a:cubicBezTo>
                  <a:cubicBezTo>
                    <a:pt x="5055" y="1213"/>
                    <a:pt x="4902" y="1225"/>
                    <a:pt x="4754" y="1218"/>
                  </a:cubicBezTo>
                  <a:cubicBezTo>
                    <a:pt x="4674" y="1189"/>
                    <a:pt x="4596" y="1151"/>
                    <a:pt x="4513" y="1131"/>
                  </a:cubicBezTo>
                  <a:cubicBezTo>
                    <a:pt x="3159" y="809"/>
                    <a:pt x="1788" y="546"/>
                    <a:pt x="484" y="46"/>
                  </a:cubicBezTo>
                  <a:cubicBezTo>
                    <a:pt x="467" y="40"/>
                    <a:pt x="451" y="35"/>
                    <a:pt x="433" y="32"/>
                  </a:cubicBezTo>
                  <a:cubicBezTo>
                    <a:pt x="369" y="22"/>
                    <a:pt x="29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1363573" y="3882986"/>
              <a:ext cx="18604" cy="133947"/>
            </a:xfrm>
            <a:custGeom>
              <a:avLst/>
              <a:gdLst/>
              <a:ahLst/>
              <a:cxnLst/>
              <a:rect l="l" t="t" r="r" b="b"/>
              <a:pathLst>
                <a:path w="605" h="4356" extrusionOk="0">
                  <a:moveTo>
                    <a:pt x="213" y="0"/>
                  </a:moveTo>
                  <a:cubicBezTo>
                    <a:pt x="207" y="0"/>
                    <a:pt x="200" y="0"/>
                    <a:pt x="194" y="1"/>
                  </a:cubicBezTo>
                  <a:cubicBezTo>
                    <a:pt x="73" y="9"/>
                    <a:pt x="18" y="100"/>
                    <a:pt x="12" y="213"/>
                  </a:cubicBezTo>
                  <a:cubicBezTo>
                    <a:pt x="6" y="315"/>
                    <a:pt x="2" y="417"/>
                    <a:pt x="2" y="519"/>
                  </a:cubicBezTo>
                  <a:cubicBezTo>
                    <a:pt x="1" y="1064"/>
                    <a:pt x="2" y="1610"/>
                    <a:pt x="2" y="2155"/>
                  </a:cubicBezTo>
                  <a:lnTo>
                    <a:pt x="27" y="2155"/>
                  </a:lnTo>
                  <a:cubicBezTo>
                    <a:pt x="58" y="2733"/>
                    <a:pt x="83" y="3312"/>
                    <a:pt x="126" y="3889"/>
                  </a:cubicBezTo>
                  <a:cubicBezTo>
                    <a:pt x="140" y="4059"/>
                    <a:pt x="53" y="4350"/>
                    <a:pt x="298" y="4355"/>
                  </a:cubicBezTo>
                  <a:cubicBezTo>
                    <a:pt x="301" y="4355"/>
                    <a:pt x="305" y="4355"/>
                    <a:pt x="309" y="4355"/>
                  </a:cubicBezTo>
                  <a:cubicBezTo>
                    <a:pt x="604" y="4355"/>
                    <a:pt x="506" y="4054"/>
                    <a:pt x="502" y="3875"/>
                  </a:cubicBezTo>
                  <a:cubicBezTo>
                    <a:pt x="475" y="2734"/>
                    <a:pt x="435" y="1593"/>
                    <a:pt x="398" y="452"/>
                  </a:cubicBezTo>
                  <a:cubicBezTo>
                    <a:pt x="396" y="367"/>
                    <a:pt x="377" y="284"/>
                    <a:pt x="373" y="198"/>
                  </a:cubicBezTo>
                  <a:cubicBezTo>
                    <a:pt x="368" y="88"/>
                    <a:pt x="329"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1085245" y="4123581"/>
              <a:ext cx="139513" cy="29643"/>
            </a:xfrm>
            <a:custGeom>
              <a:avLst/>
              <a:gdLst/>
              <a:ahLst/>
              <a:cxnLst/>
              <a:rect l="l" t="t" r="r" b="b"/>
              <a:pathLst>
                <a:path w="4537" h="964" extrusionOk="0">
                  <a:moveTo>
                    <a:pt x="232" y="1"/>
                  </a:moveTo>
                  <a:cubicBezTo>
                    <a:pt x="131" y="1"/>
                    <a:pt x="45" y="29"/>
                    <a:pt x="28" y="161"/>
                  </a:cubicBezTo>
                  <a:cubicBezTo>
                    <a:pt x="1" y="379"/>
                    <a:pt x="226" y="360"/>
                    <a:pt x="367" y="385"/>
                  </a:cubicBezTo>
                  <a:cubicBezTo>
                    <a:pt x="796" y="462"/>
                    <a:pt x="1226" y="526"/>
                    <a:pt x="1657" y="593"/>
                  </a:cubicBezTo>
                  <a:cubicBezTo>
                    <a:pt x="2465" y="718"/>
                    <a:pt x="3275" y="843"/>
                    <a:pt x="4045" y="961"/>
                  </a:cubicBezTo>
                  <a:cubicBezTo>
                    <a:pt x="4121" y="961"/>
                    <a:pt x="4182" y="964"/>
                    <a:pt x="4239" y="964"/>
                  </a:cubicBezTo>
                  <a:cubicBezTo>
                    <a:pt x="4276" y="964"/>
                    <a:pt x="4311" y="963"/>
                    <a:pt x="4346" y="959"/>
                  </a:cubicBezTo>
                  <a:cubicBezTo>
                    <a:pt x="4435" y="951"/>
                    <a:pt x="4521" y="916"/>
                    <a:pt x="4528" y="815"/>
                  </a:cubicBezTo>
                  <a:cubicBezTo>
                    <a:pt x="4537" y="712"/>
                    <a:pt x="4460" y="668"/>
                    <a:pt x="4368" y="651"/>
                  </a:cubicBezTo>
                  <a:cubicBezTo>
                    <a:pt x="4299" y="638"/>
                    <a:pt x="4230" y="630"/>
                    <a:pt x="4162" y="619"/>
                  </a:cubicBezTo>
                  <a:cubicBezTo>
                    <a:pt x="3407" y="496"/>
                    <a:pt x="2655" y="347"/>
                    <a:pt x="1896" y="258"/>
                  </a:cubicBezTo>
                  <a:cubicBezTo>
                    <a:pt x="1395" y="199"/>
                    <a:pt x="910" y="56"/>
                    <a:pt x="408" y="15"/>
                  </a:cubicBezTo>
                  <a:cubicBezTo>
                    <a:pt x="351" y="10"/>
                    <a:pt x="289"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1363727" y="4310423"/>
              <a:ext cx="17774" cy="134008"/>
            </a:xfrm>
            <a:custGeom>
              <a:avLst/>
              <a:gdLst/>
              <a:ahLst/>
              <a:cxnLst/>
              <a:rect l="l" t="t" r="r" b="b"/>
              <a:pathLst>
                <a:path w="578" h="4358" extrusionOk="0">
                  <a:moveTo>
                    <a:pt x="199" y="0"/>
                  </a:moveTo>
                  <a:cubicBezTo>
                    <a:pt x="69" y="0"/>
                    <a:pt x="18" y="88"/>
                    <a:pt x="9" y="198"/>
                  </a:cubicBezTo>
                  <a:cubicBezTo>
                    <a:pt x="1" y="301"/>
                    <a:pt x="5" y="403"/>
                    <a:pt x="5" y="505"/>
                  </a:cubicBezTo>
                  <a:cubicBezTo>
                    <a:pt x="5" y="1050"/>
                    <a:pt x="5" y="1595"/>
                    <a:pt x="5" y="2141"/>
                  </a:cubicBezTo>
                  <a:lnTo>
                    <a:pt x="110" y="2141"/>
                  </a:lnTo>
                  <a:cubicBezTo>
                    <a:pt x="110" y="2737"/>
                    <a:pt x="100" y="3333"/>
                    <a:pt x="117" y="3929"/>
                  </a:cubicBezTo>
                  <a:cubicBezTo>
                    <a:pt x="121" y="4081"/>
                    <a:pt x="14" y="4358"/>
                    <a:pt x="290" y="4358"/>
                  </a:cubicBezTo>
                  <a:cubicBezTo>
                    <a:pt x="296" y="4358"/>
                    <a:pt x="303" y="4358"/>
                    <a:pt x="309" y="4357"/>
                  </a:cubicBezTo>
                  <a:cubicBezTo>
                    <a:pt x="578" y="4346"/>
                    <a:pt x="514" y="4071"/>
                    <a:pt x="506" y="3903"/>
                  </a:cubicBezTo>
                  <a:cubicBezTo>
                    <a:pt x="442" y="2729"/>
                    <a:pt x="479" y="1551"/>
                    <a:pt x="365" y="380"/>
                  </a:cubicBezTo>
                  <a:cubicBezTo>
                    <a:pt x="359" y="312"/>
                    <a:pt x="362" y="243"/>
                    <a:pt x="349" y="177"/>
                  </a:cubicBezTo>
                  <a:cubicBezTo>
                    <a:pt x="332" y="94"/>
                    <a:pt x="313" y="0"/>
                    <a:pt x="1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1496325" y="3995626"/>
              <a:ext cx="115066" cy="86069"/>
            </a:xfrm>
            <a:custGeom>
              <a:avLst/>
              <a:gdLst/>
              <a:ahLst/>
              <a:cxnLst/>
              <a:rect l="l" t="t" r="r" b="b"/>
              <a:pathLst>
                <a:path w="3742" h="2799" extrusionOk="0">
                  <a:moveTo>
                    <a:pt x="3613" y="0"/>
                  </a:moveTo>
                  <a:cubicBezTo>
                    <a:pt x="3597" y="0"/>
                    <a:pt x="3580" y="2"/>
                    <a:pt x="3563" y="5"/>
                  </a:cubicBezTo>
                  <a:cubicBezTo>
                    <a:pt x="3386" y="39"/>
                    <a:pt x="3248" y="149"/>
                    <a:pt x="3111" y="252"/>
                  </a:cubicBezTo>
                  <a:cubicBezTo>
                    <a:pt x="2146" y="980"/>
                    <a:pt x="1181" y="1711"/>
                    <a:pt x="218" y="2441"/>
                  </a:cubicBezTo>
                  <a:cubicBezTo>
                    <a:pt x="162" y="2482"/>
                    <a:pt x="111" y="2528"/>
                    <a:pt x="58" y="2573"/>
                  </a:cubicBezTo>
                  <a:cubicBezTo>
                    <a:pt x="16" y="2610"/>
                    <a:pt x="0" y="2660"/>
                    <a:pt x="24" y="2708"/>
                  </a:cubicBezTo>
                  <a:cubicBezTo>
                    <a:pt x="51" y="2766"/>
                    <a:pt x="103" y="2799"/>
                    <a:pt x="163" y="2799"/>
                  </a:cubicBezTo>
                  <a:cubicBezTo>
                    <a:pt x="173" y="2799"/>
                    <a:pt x="183" y="2798"/>
                    <a:pt x="193" y="2796"/>
                  </a:cubicBezTo>
                  <a:cubicBezTo>
                    <a:pt x="370" y="2765"/>
                    <a:pt x="516" y="2665"/>
                    <a:pt x="653" y="2562"/>
                  </a:cubicBezTo>
                  <a:cubicBezTo>
                    <a:pt x="1592" y="1853"/>
                    <a:pt x="2528" y="1142"/>
                    <a:pt x="3463" y="429"/>
                  </a:cubicBezTo>
                  <a:cubicBezTo>
                    <a:pt x="3545" y="367"/>
                    <a:pt x="3617" y="290"/>
                    <a:pt x="3685" y="214"/>
                  </a:cubicBezTo>
                  <a:cubicBezTo>
                    <a:pt x="3716" y="178"/>
                    <a:pt x="3725" y="124"/>
                    <a:pt x="3742" y="87"/>
                  </a:cubicBezTo>
                  <a:cubicBezTo>
                    <a:pt x="3711" y="20"/>
                    <a:pt x="3664" y="0"/>
                    <a:pt x="3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1131310" y="4246246"/>
              <a:ext cx="116143" cy="85762"/>
            </a:xfrm>
            <a:custGeom>
              <a:avLst/>
              <a:gdLst/>
              <a:ahLst/>
              <a:cxnLst/>
              <a:rect l="l" t="t" r="r" b="b"/>
              <a:pathLst>
                <a:path w="3777" h="2789" extrusionOk="0">
                  <a:moveTo>
                    <a:pt x="3570" y="1"/>
                  </a:moveTo>
                  <a:cubicBezTo>
                    <a:pt x="3535" y="1"/>
                    <a:pt x="3500" y="9"/>
                    <a:pt x="3467" y="25"/>
                  </a:cubicBezTo>
                  <a:cubicBezTo>
                    <a:pt x="3328" y="95"/>
                    <a:pt x="3185" y="164"/>
                    <a:pt x="3063" y="257"/>
                  </a:cubicBezTo>
                  <a:cubicBezTo>
                    <a:pt x="2139" y="951"/>
                    <a:pt x="1218" y="1649"/>
                    <a:pt x="301" y="2354"/>
                  </a:cubicBezTo>
                  <a:cubicBezTo>
                    <a:pt x="173" y="2453"/>
                    <a:pt x="1" y="2540"/>
                    <a:pt x="21" y="2753"/>
                  </a:cubicBezTo>
                  <a:cubicBezTo>
                    <a:pt x="76" y="2778"/>
                    <a:pt x="128" y="2789"/>
                    <a:pt x="176" y="2789"/>
                  </a:cubicBezTo>
                  <a:cubicBezTo>
                    <a:pt x="336" y="2789"/>
                    <a:pt x="459" y="2669"/>
                    <a:pt x="579" y="2579"/>
                  </a:cubicBezTo>
                  <a:cubicBezTo>
                    <a:pt x="1574" y="1836"/>
                    <a:pt x="2563" y="1085"/>
                    <a:pt x="3553" y="336"/>
                  </a:cubicBezTo>
                  <a:cubicBezTo>
                    <a:pt x="3580" y="315"/>
                    <a:pt x="3607" y="294"/>
                    <a:pt x="3633" y="272"/>
                  </a:cubicBezTo>
                  <a:cubicBezTo>
                    <a:pt x="3698" y="215"/>
                    <a:pt x="3777" y="151"/>
                    <a:pt x="3708" y="64"/>
                  </a:cubicBezTo>
                  <a:cubicBezTo>
                    <a:pt x="3673" y="20"/>
                    <a:pt x="3623" y="1"/>
                    <a:pt x="3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1232758" y="3919149"/>
              <a:ext cx="70233" cy="114482"/>
            </a:xfrm>
            <a:custGeom>
              <a:avLst/>
              <a:gdLst/>
              <a:ahLst/>
              <a:cxnLst/>
              <a:rect l="l" t="t" r="r" b="b"/>
              <a:pathLst>
                <a:path w="2284" h="3723" extrusionOk="0">
                  <a:moveTo>
                    <a:pt x="336" y="1"/>
                  </a:moveTo>
                  <a:cubicBezTo>
                    <a:pt x="310" y="1"/>
                    <a:pt x="279" y="7"/>
                    <a:pt x="244" y="20"/>
                  </a:cubicBezTo>
                  <a:cubicBezTo>
                    <a:pt x="1" y="112"/>
                    <a:pt x="160" y="316"/>
                    <a:pt x="218" y="456"/>
                  </a:cubicBezTo>
                  <a:cubicBezTo>
                    <a:pt x="648" y="1503"/>
                    <a:pt x="1248" y="2464"/>
                    <a:pt x="1820" y="3438"/>
                  </a:cubicBezTo>
                  <a:cubicBezTo>
                    <a:pt x="1886" y="3552"/>
                    <a:pt x="1968" y="3678"/>
                    <a:pt x="2115" y="3715"/>
                  </a:cubicBezTo>
                  <a:cubicBezTo>
                    <a:pt x="2135" y="3720"/>
                    <a:pt x="2153" y="3723"/>
                    <a:pt x="2170" y="3723"/>
                  </a:cubicBezTo>
                  <a:cubicBezTo>
                    <a:pt x="2238" y="3723"/>
                    <a:pt x="2284" y="3678"/>
                    <a:pt x="2284" y="3566"/>
                  </a:cubicBezTo>
                  <a:cubicBezTo>
                    <a:pt x="2248" y="3495"/>
                    <a:pt x="2206" y="3402"/>
                    <a:pt x="2157" y="3312"/>
                  </a:cubicBezTo>
                  <a:cubicBezTo>
                    <a:pt x="1616" y="2324"/>
                    <a:pt x="1013" y="1367"/>
                    <a:pt x="573" y="327"/>
                  </a:cubicBezTo>
                  <a:cubicBezTo>
                    <a:pt x="522" y="209"/>
                    <a:pt x="496"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1439928" y="3921117"/>
              <a:ext cx="68050" cy="112975"/>
            </a:xfrm>
            <a:custGeom>
              <a:avLst/>
              <a:gdLst/>
              <a:ahLst/>
              <a:cxnLst/>
              <a:rect l="l" t="t" r="r" b="b"/>
              <a:pathLst>
                <a:path w="2213" h="3674" extrusionOk="0">
                  <a:moveTo>
                    <a:pt x="1910" y="1"/>
                  </a:moveTo>
                  <a:cubicBezTo>
                    <a:pt x="1787" y="1"/>
                    <a:pt x="1755" y="163"/>
                    <a:pt x="1697" y="260"/>
                  </a:cubicBezTo>
                  <a:cubicBezTo>
                    <a:pt x="1127" y="1211"/>
                    <a:pt x="663" y="2216"/>
                    <a:pt x="142" y="3192"/>
                  </a:cubicBezTo>
                  <a:cubicBezTo>
                    <a:pt x="70" y="3328"/>
                    <a:pt x="1" y="3467"/>
                    <a:pt x="64" y="3627"/>
                  </a:cubicBezTo>
                  <a:cubicBezTo>
                    <a:pt x="130" y="3660"/>
                    <a:pt x="183" y="3673"/>
                    <a:pt x="225" y="3673"/>
                  </a:cubicBezTo>
                  <a:cubicBezTo>
                    <a:pt x="393" y="3673"/>
                    <a:pt x="397" y="3455"/>
                    <a:pt x="476" y="3335"/>
                  </a:cubicBezTo>
                  <a:lnTo>
                    <a:pt x="477" y="3334"/>
                  </a:lnTo>
                  <a:cubicBezTo>
                    <a:pt x="533" y="3286"/>
                    <a:pt x="516" y="3198"/>
                    <a:pt x="573" y="3150"/>
                  </a:cubicBezTo>
                  <a:cubicBezTo>
                    <a:pt x="578" y="3146"/>
                    <a:pt x="582" y="3143"/>
                    <a:pt x="587" y="3141"/>
                  </a:cubicBezTo>
                  <a:lnTo>
                    <a:pt x="590" y="3134"/>
                  </a:lnTo>
                  <a:cubicBezTo>
                    <a:pt x="621" y="3089"/>
                    <a:pt x="662" y="3051"/>
                    <a:pt x="668" y="2994"/>
                  </a:cubicBezTo>
                  <a:cubicBezTo>
                    <a:pt x="661" y="2964"/>
                    <a:pt x="672" y="2942"/>
                    <a:pt x="698" y="2927"/>
                  </a:cubicBezTo>
                  <a:cubicBezTo>
                    <a:pt x="729" y="2885"/>
                    <a:pt x="767" y="2846"/>
                    <a:pt x="775" y="2792"/>
                  </a:cubicBezTo>
                  <a:cubicBezTo>
                    <a:pt x="770" y="2762"/>
                    <a:pt x="781" y="2738"/>
                    <a:pt x="808" y="2722"/>
                  </a:cubicBezTo>
                  <a:cubicBezTo>
                    <a:pt x="833" y="2679"/>
                    <a:pt x="869" y="2644"/>
                    <a:pt x="884" y="2596"/>
                  </a:cubicBezTo>
                  <a:cubicBezTo>
                    <a:pt x="1218" y="1851"/>
                    <a:pt x="1619" y="1140"/>
                    <a:pt x="2014" y="425"/>
                  </a:cubicBezTo>
                  <a:cubicBezTo>
                    <a:pt x="2084" y="296"/>
                    <a:pt x="2212" y="132"/>
                    <a:pt x="2012" y="30"/>
                  </a:cubicBezTo>
                  <a:cubicBezTo>
                    <a:pt x="1972" y="9"/>
                    <a:pt x="1939" y="1"/>
                    <a:pt x="1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1437714" y="4293356"/>
              <a:ext cx="68880" cy="115712"/>
            </a:xfrm>
            <a:custGeom>
              <a:avLst/>
              <a:gdLst/>
              <a:ahLst/>
              <a:cxnLst/>
              <a:rect l="l" t="t" r="r" b="b"/>
              <a:pathLst>
                <a:path w="2240" h="3763" extrusionOk="0">
                  <a:moveTo>
                    <a:pt x="201" y="1"/>
                  </a:moveTo>
                  <a:cubicBezTo>
                    <a:pt x="163" y="1"/>
                    <a:pt x="121" y="18"/>
                    <a:pt x="78" y="52"/>
                  </a:cubicBezTo>
                  <a:cubicBezTo>
                    <a:pt x="0" y="113"/>
                    <a:pt x="33" y="191"/>
                    <a:pt x="111" y="245"/>
                  </a:cubicBezTo>
                  <a:lnTo>
                    <a:pt x="111" y="246"/>
                  </a:lnTo>
                  <a:cubicBezTo>
                    <a:pt x="105" y="336"/>
                    <a:pt x="134" y="408"/>
                    <a:pt x="220" y="450"/>
                  </a:cubicBezTo>
                  <a:lnTo>
                    <a:pt x="221" y="450"/>
                  </a:lnTo>
                  <a:cubicBezTo>
                    <a:pt x="218" y="518"/>
                    <a:pt x="256" y="553"/>
                    <a:pt x="320" y="568"/>
                  </a:cubicBezTo>
                  <a:cubicBezTo>
                    <a:pt x="757" y="1621"/>
                    <a:pt x="1459" y="2546"/>
                    <a:pt x="1865" y="3614"/>
                  </a:cubicBezTo>
                  <a:cubicBezTo>
                    <a:pt x="1894" y="3691"/>
                    <a:pt x="1948" y="3762"/>
                    <a:pt x="2036" y="3762"/>
                  </a:cubicBezTo>
                  <a:cubicBezTo>
                    <a:pt x="2057" y="3762"/>
                    <a:pt x="2080" y="3758"/>
                    <a:pt x="2106" y="3749"/>
                  </a:cubicBezTo>
                  <a:cubicBezTo>
                    <a:pt x="2231" y="3703"/>
                    <a:pt x="2240" y="3602"/>
                    <a:pt x="2208" y="3497"/>
                  </a:cubicBezTo>
                  <a:cubicBezTo>
                    <a:pt x="2173" y="3383"/>
                    <a:pt x="2133" y="3271"/>
                    <a:pt x="2083" y="3162"/>
                  </a:cubicBezTo>
                  <a:cubicBezTo>
                    <a:pt x="1623" y="2192"/>
                    <a:pt x="1106" y="1251"/>
                    <a:pt x="532" y="340"/>
                  </a:cubicBezTo>
                  <a:cubicBezTo>
                    <a:pt x="537" y="278"/>
                    <a:pt x="506" y="245"/>
                    <a:pt x="444" y="235"/>
                  </a:cubicBezTo>
                  <a:lnTo>
                    <a:pt x="443" y="233"/>
                  </a:lnTo>
                  <a:cubicBezTo>
                    <a:pt x="442" y="170"/>
                    <a:pt x="410" y="134"/>
                    <a:pt x="345" y="126"/>
                  </a:cubicBezTo>
                  <a:lnTo>
                    <a:pt x="345" y="125"/>
                  </a:lnTo>
                  <a:cubicBezTo>
                    <a:pt x="311" y="41"/>
                    <a:pt x="260"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1141427" y="4008480"/>
              <a:ext cx="104734" cy="74046"/>
            </a:xfrm>
            <a:custGeom>
              <a:avLst/>
              <a:gdLst/>
              <a:ahLst/>
              <a:cxnLst/>
              <a:rect l="l" t="t" r="r" b="b"/>
              <a:pathLst>
                <a:path w="3406" h="2408" extrusionOk="0">
                  <a:moveTo>
                    <a:pt x="189" y="0"/>
                  </a:moveTo>
                  <a:cubicBezTo>
                    <a:pt x="142" y="0"/>
                    <a:pt x="100" y="19"/>
                    <a:pt x="62" y="60"/>
                  </a:cubicBezTo>
                  <a:cubicBezTo>
                    <a:pt x="10" y="117"/>
                    <a:pt x="0" y="178"/>
                    <a:pt x="33" y="246"/>
                  </a:cubicBezTo>
                  <a:cubicBezTo>
                    <a:pt x="98" y="376"/>
                    <a:pt x="224" y="437"/>
                    <a:pt x="340" y="513"/>
                  </a:cubicBezTo>
                  <a:cubicBezTo>
                    <a:pt x="1191" y="1075"/>
                    <a:pt x="2038" y="1642"/>
                    <a:pt x="2888" y="2205"/>
                  </a:cubicBezTo>
                  <a:cubicBezTo>
                    <a:pt x="2989" y="2272"/>
                    <a:pt x="3092" y="2340"/>
                    <a:pt x="3201" y="2392"/>
                  </a:cubicBezTo>
                  <a:cubicBezTo>
                    <a:pt x="3225" y="2403"/>
                    <a:pt x="3247" y="2408"/>
                    <a:pt x="3268" y="2408"/>
                  </a:cubicBezTo>
                  <a:cubicBezTo>
                    <a:pt x="3329" y="2408"/>
                    <a:pt x="3375" y="2360"/>
                    <a:pt x="3401" y="2278"/>
                  </a:cubicBezTo>
                  <a:cubicBezTo>
                    <a:pt x="3405" y="2128"/>
                    <a:pt x="3277" y="2058"/>
                    <a:pt x="3169" y="1976"/>
                  </a:cubicBezTo>
                  <a:cubicBezTo>
                    <a:pt x="2255" y="1297"/>
                    <a:pt x="1294" y="683"/>
                    <a:pt x="339" y="60"/>
                  </a:cubicBezTo>
                  <a:cubicBezTo>
                    <a:pt x="310" y="42"/>
                    <a:pt x="281" y="19"/>
                    <a:pt x="249" y="10"/>
                  </a:cubicBezTo>
                  <a:cubicBezTo>
                    <a:pt x="228" y="3"/>
                    <a:pt x="208"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1495894" y="4245354"/>
              <a:ext cx="104796" cy="74107"/>
            </a:xfrm>
            <a:custGeom>
              <a:avLst/>
              <a:gdLst/>
              <a:ahLst/>
              <a:cxnLst/>
              <a:rect l="l" t="t" r="r" b="b"/>
              <a:pathLst>
                <a:path w="3408" h="2410" extrusionOk="0">
                  <a:moveTo>
                    <a:pt x="151" y="1"/>
                  </a:moveTo>
                  <a:cubicBezTo>
                    <a:pt x="116" y="1"/>
                    <a:pt x="82" y="16"/>
                    <a:pt x="58" y="55"/>
                  </a:cubicBezTo>
                  <a:cubicBezTo>
                    <a:pt x="22" y="114"/>
                    <a:pt x="1" y="191"/>
                    <a:pt x="58" y="244"/>
                  </a:cubicBezTo>
                  <a:cubicBezTo>
                    <a:pt x="183" y="361"/>
                    <a:pt x="308" y="481"/>
                    <a:pt x="447" y="579"/>
                  </a:cubicBezTo>
                  <a:cubicBezTo>
                    <a:pt x="984" y="957"/>
                    <a:pt x="1523" y="1330"/>
                    <a:pt x="2067" y="1696"/>
                  </a:cubicBezTo>
                  <a:cubicBezTo>
                    <a:pt x="2410" y="1927"/>
                    <a:pt x="2763" y="2143"/>
                    <a:pt x="3113" y="2365"/>
                  </a:cubicBezTo>
                  <a:cubicBezTo>
                    <a:pt x="3154" y="2391"/>
                    <a:pt x="3197" y="2410"/>
                    <a:pt x="3240" y="2410"/>
                  </a:cubicBezTo>
                  <a:cubicBezTo>
                    <a:pt x="3276" y="2410"/>
                    <a:pt x="3313" y="2396"/>
                    <a:pt x="3346" y="2360"/>
                  </a:cubicBezTo>
                  <a:cubicBezTo>
                    <a:pt x="3378" y="2325"/>
                    <a:pt x="3392" y="2274"/>
                    <a:pt x="3407" y="2244"/>
                  </a:cubicBezTo>
                  <a:cubicBezTo>
                    <a:pt x="3375" y="2051"/>
                    <a:pt x="3225" y="1986"/>
                    <a:pt x="3097" y="1901"/>
                  </a:cubicBezTo>
                  <a:cubicBezTo>
                    <a:pt x="2248" y="1339"/>
                    <a:pt x="1400" y="775"/>
                    <a:pt x="550" y="213"/>
                  </a:cubicBezTo>
                  <a:cubicBezTo>
                    <a:pt x="450" y="147"/>
                    <a:pt x="346" y="85"/>
                    <a:pt x="239" y="26"/>
                  </a:cubicBezTo>
                  <a:cubicBezTo>
                    <a:pt x="211" y="11"/>
                    <a:pt x="180"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1086567" y="4180470"/>
              <a:ext cx="136653" cy="21187"/>
            </a:xfrm>
            <a:custGeom>
              <a:avLst/>
              <a:gdLst/>
              <a:ahLst/>
              <a:cxnLst/>
              <a:rect l="l" t="t" r="r" b="b"/>
              <a:pathLst>
                <a:path w="4444" h="689" extrusionOk="0">
                  <a:moveTo>
                    <a:pt x="3872" y="1"/>
                  </a:moveTo>
                  <a:cubicBezTo>
                    <a:pt x="2582" y="1"/>
                    <a:pt x="1308" y="169"/>
                    <a:pt x="0" y="415"/>
                  </a:cubicBezTo>
                  <a:cubicBezTo>
                    <a:pt x="97" y="634"/>
                    <a:pt x="221" y="689"/>
                    <a:pt x="349" y="689"/>
                  </a:cubicBezTo>
                  <a:cubicBezTo>
                    <a:pt x="439" y="689"/>
                    <a:pt x="532" y="661"/>
                    <a:pt x="620" y="646"/>
                  </a:cubicBezTo>
                  <a:cubicBezTo>
                    <a:pt x="1670" y="456"/>
                    <a:pt x="2729" y="353"/>
                    <a:pt x="3796" y="305"/>
                  </a:cubicBezTo>
                  <a:cubicBezTo>
                    <a:pt x="4017" y="295"/>
                    <a:pt x="4250" y="320"/>
                    <a:pt x="4444" y="179"/>
                  </a:cubicBezTo>
                  <a:cubicBezTo>
                    <a:pt x="4405" y="51"/>
                    <a:pt x="4315" y="7"/>
                    <a:pt x="4203" y="4"/>
                  </a:cubicBezTo>
                  <a:cubicBezTo>
                    <a:pt x="4093" y="2"/>
                    <a:pt x="3982" y="1"/>
                    <a:pt x="3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1237770" y="4293694"/>
              <a:ext cx="66174" cy="113252"/>
            </a:xfrm>
            <a:custGeom>
              <a:avLst/>
              <a:gdLst/>
              <a:ahLst/>
              <a:cxnLst/>
              <a:rect l="l" t="t" r="r" b="b"/>
              <a:pathLst>
                <a:path w="2152" h="3683" extrusionOk="0">
                  <a:moveTo>
                    <a:pt x="1925" y="1"/>
                  </a:moveTo>
                  <a:cubicBezTo>
                    <a:pt x="1868" y="1"/>
                    <a:pt x="1822" y="43"/>
                    <a:pt x="1804" y="127"/>
                  </a:cubicBezTo>
                  <a:lnTo>
                    <a:pt x="1803" y="131"/>
                  </a:lnTo>
                  <a:cubicBezTo>
                    <a:pt x="1719" y="170"/>
                    <a:pt x="1677" y="232"/>
                    <a:pt x="1689" y="324"/>
                  </a:cubicBezTo>
                  <a:lnTo>
                    <a:pt x="1688" y="325"/>
                  </a:lnTo>
                  <a:cubicBezTo>
                    <a:pt x="1607" y="369"/>
                    <a:pt x="1566" y="433"/>
                    <a:pt x="1574" y="525"/>
                  </a:cubicBezTo>
                  <a:cubicBezTo>
                    <a:pt x="1082" y="1438"/>
                    <a:pt x="588" y="2351"/>
                    <a:pt x="97" y="3266"/>
                  </a:cubicBezTo>
                  <a:cubicBezTo>
                    <a:pt x="58" y="3339"/>
                    <a:pt x="27" y="3420"/>
                    <a:pt x="13" y="3501"/>
                  </a:cubicBezTo>
                  <a:cubicBezTo>
                    <a:pt x="1" y="3572"/>
                    <a:pt x="55" y="3625"/>
                    <a:pt x="117" y="3663"/>
                  </a:cubicBezTo>
                  <a:cubicBezTo>
                    <a:pt x="140" y="3677"/>
                    <a:pt x="162" y="3683"/>
                    <a:pt x="183" y="3683"/>
                  </a:cubicBezTo>
                  <a:cubicBezTo>
                    <a:pt x="230" y="3683"/>
                    <a:pt x="271" y="3652"/>
                    <a:pt x="298" y="3617"/>
                  </a:cubicBezTo>
                  <a:cubicBezTo>
                    <a:pt x="370" y="3523"/>
                    <a:pt x="431" y="3420"/>
                    <a:pt x="486" y="3314"/>
                  </a:cubicBezTo>
                  <a:cubicBezTo>
                    <a:pt x="923" y="2486"/>
                    <a:pt x="1355" y="1658"/>
                    <a:pt x="1790" y="830"/>
                  </a:cubicBezTo>
                  <a:cubicBezTo>
                    <a:pt x="1866" y="784"/>
                    <a:pt x="1908" y="722"/>
                    <a:pt x="1892" y="631"/>
                  </a:cubicBezTo>
                  <a:cubicBezTo>
                    <a:pt x="1910" y="609"/>
                    <a:pt x="1921" y="583"/>
                    <a:pt x="1926" y="556"/>
                  </a:cubicBezTo>
                  <a:cubicBezTo>
                    <a:pt x="1986" y="531"/>
                    <a:pt x="2009" y="486"/>
                    <a:pt x="1994" y="424"/>
                  </a:cubicBezTo>
                  <a:cubicBezTo>
                    <a:pt x="2011" y="401"/>
                    <a:pt x="2021" y="374"/>
                    <a:pt x="2025" y="345"/>
                  </a:cubicBezTo>
                  <a:cubicBezTo>
                    <a:pt x="2152" y="237"/>
                    <a:pt x="2152" y="121"/>
                    <a:pt x="2016" y="32"/>
                  </a:cubicBezTo>
                  <a:cubicBezTo>
                    <a:pt x="1985" y="11"/>
                    <a:pt x="1954" y="1"/>
                    <a:pt x="1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1518865" y="4126471"/>
              <a:ext cx="135915" cy="21248"/>
            </a:xfrm>
            <a:custGeom>
              <a:avLst/>
              <a:gdLst/>
              <a:ahLst/>
              <a:cxnLst/>
              <a:rect l="l" t="t" r="r" b="b"/>
              <a:pathLst>
                <a:path w="4420" h="691" extrusionOk="0">
                  <a:moveTo>
                    <a:pt x="4159" y="1"/>
                  </a:moveTo>
                  <a:cubicBezTo>
                    <a:pt x="4123" y="1"/>
                    <a:pt x="4087" y="3"/>
                    <a:pt x="4054" y="6"/>
                  </a:cubicBezTo>
                  <a:cubicBezTo>
                    <a:pt x="4019" y="9"/>
                    <a:pt x="3984" y="10"/>
                    <a:pt x="3950" y="17"/>
                  </a:cubicBezTo>
                  <a:cubicBezTo>
                    <a:pt x="2805" y="246"/>
                    <a:pt x="1641" y="319"/>
                    <a:pt x="478" y="395"/>
                  </a:cubicBezTo>
                  <a:cubicBezTo>
                    <a:pt x="330" y="405"/>
                    <a:pt x="159" y="378"/>
                    <a:pt x="0" y="540"/>
                  </a:cubicBezTo>
                  <a:cubicBezTo>
                    <a:pt x="138" y="673"/>
                    <a:pt x="282" y="690"/>
                    <a:pt x="421" y="690"/>
                  </a:cubicBezTo>
                  <a:cubicBezTo>
                    <a:pt x="452" y="690"/>
                    <a:pt x="483" y="689"/>
                    <a:pt x="514" y="689"/>
                  </a:cubicBezTo>
                  <a:cubicBezTo>
                    <a:pt x="1716" y="668"/>
                    <a:pt x="2910" y="549"/>
                    <a:pt x="4094" y="336"/>
                  </a:cubicBezTo>
                  <a:cubicBezTo>
                    <a:pt x="4220" y="313"/>
                    <a:pt x="4419" y="320"/>
                    <a:pt x="4399" y="148"/>
                  </a:cubicBezTo>
                  <a:cubicBezTo>
                    <a:pt x="4384" y="27"/>
                    <a:pt x="4274" y="1"/>
                    <a:pt x="4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1325011" y="3830556"/>
              <a:ext cx="32410" cy="184223"/>
            </a:xfrm>
            <a:custGeom>
              <a:avLst/>
              <a:gdLst/>
              <a:ahLst/>
              <a:cxnLst/>
              <a:rect l="l" t="t" r="r" b="b"/>
              <a:pathLst>
                <a:path w="1054" h="5991" extrusionOk="0">
                  <a:moveTo>
                    <a:pt x="165" y="1"/>
                  </a:moveTo>
                  <a:cubicBezTo>
                    <a:pt x="29" y="1"/>
                    <a:pt x="1" y="133"/>
                    <a:pt x="10" y="291"/>
                  </a:cubicBezTo>
                  <a:cubicBezTo>
                    <a:pt x="40" y="821"/>
                    <a:pt x="82" y="1351"/>
                    <a:pt x="118" y="1880"/>
                  </a:cubicBezTo>
                  <a:cubicBezTo>
                    <a:pt x="101" y="2136"/>
                    <a:pt x="89" y="2393"/>
                    <a:pt x="207" y="2634"/>
                  </a:cubicBezTo>
                  <a:cubicBezTo>
                    <a:pt x="185" y="2659"/>
                    <a:pt x="188" y="2681"/>
                    <a:pt x="217" y="2698"/>
                  </a:cubicBezTo>
                  <a:cubicBezTo>
                    <a:pt x="208" y="2911"/>
                    <a:pt x="209" y="3122"/>
                    <a:pt x="310" y="3318"/>
                  </a:cubicBezTo>
                  <a:lnTo>
                    <a:pt x="310" y="3318"/>
                  </a:lnTo>
                  <a:cubicBezTo>
                    <a:pt x="310" y="3318"/>
                    <a:pt x="310" y="3318"/>
                    <a:pt x="310" y="3318"/>
                  </a:cubicBezTo>
                  <a:lnTo>
                    <a:pt x="310" y="3318"/>
                  </a:lnTo>
                  <a:cubicBezTo>
                    <a:pt x="305" y="3540"/>
                    <a:pt x="304" y="3761"/>
                    <a:pt x="417" y="3964"/>
                  </a:cubicBezTo>
                  <a:cubicBezTo>
                    <a:pt x="417" y="3965"/>
                    <a:pt x="417" y="3965"/>
                    <a:pt x="417" y="3965"/>
                  </a:cubicBezTo>
                  <a:lnTo>
                    <a:pt x="402" y="3998"/>
                  </a:lnTo>
                  <a:lnTo>
                    <a:pt x="423" y="4028"/>
                  </a:lnTo>
                  <a:cubicBezTo>
                    <a:pt x="411" y="4220"/>
                    <a:pt x="428" y="4407"/>
                    <a:pt x="520" y="4581"/>
                  </a:cubicBezTo>
                  <a:cubicBezTo>
                    <a:pt x="521" y="4581"/>
                    <a:pt x="521" y="4582"/>
                    <a:pt x="521" y="4582"/>
                  </a:cubicBezTo>
                  <a:lnTo>
                    <a:pt x="505" y="4614"/>
                  </a:lnTo>
                  <a:lnTo>
                    <a:pt x="528" y="4642"/>
                  </a:lnTo>
                  <a:cubicBezTo>
                    <a:pt x="534" y="4898"/>
                    <a:pt x="504" y="5159"/>
                    <a:pt x="627" y="5400"/>
                  </a:cubicBezTo>
                  <a:lnTo>
                    <a:pt x="612" y="5433"/>
                  </a:lnTo>
                  <a:lnTo>
                    <a:pt x="635" y="5461"/>
                  </a:lnTo>
                  <a:cubicBezTo>
                    <a:pt x="625" y="5589"/>
                    <a:pt x="627" y="5714"/>
                    <a:pt x="729" y="5814"/>
                  </a:cubicBezTo>
                  <a:lnTo>
                    <a:pt x="720" y="5847"/>
                  </a:lnTo>
                  <a:lnTo>
                    <a:pt x="747" y="5871"/>
                  </a:lnTo>
                  <a:cubicBezTo>
                    <a:pt x="764" y="5957"/>
                    <a:pt x="802" y="5991"/>
                    <a:pt x="846" y="5991"/>
                  </a:cubicBezTo>
                  <a:cubicBezTo>
                    <a:pt x="883" y="5991"/>
                    <a:pt x="926" y="5967"/>
                    <a:pt x="965" y="5930"/>
                  </a:cubicBezTo>
                  <a:cubicBezTo>
                    <a:pt x="1053" y="5848"/>
                    <a:pt x="1002" y="5739"/>
                    <a:pt x="986" y="5639"/>
                  </a:cubicBezTo>
                  <a:cubicBezTo>
                    <a:pt x="936" y="5301"/>
                    <a:pt x="899" y="4961"/>
                    <a:pt x="841" y="4626"/>
                  </a:cubicBezTo>
                  <a:cubicBezTo>
                    <a:pt x="690" y="3771"/>
                    <a:pt x="639" y="2902"/>
                    <a:pt x="441" y="2053"/>
                  </a:cubicBezTo>
                  <a:cubicBezTo>
                    <a:pt x="466" y="1926"/>
                    <a:pt x="469" y="1800"/>
                    <a:pt x="430" y="1675"/>
                  </a:cubicBezTo>
                  <a:cubicBezTo>
                    <a:pt x="432" y="1129"/>
                    <a:pt x="480" y="580"/>
                    <a:pt x="325" y="43"/>
                  </a:cubicBezTo>
                  <a:cubicBezTo>
                    <a:pt x="260" y="14"/>
                    <a:pt x="207" y="1"/>
                    <a:pt x="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1113567" y="3940275"/>
              <a:ext cx="147323" cy="128596"/>
            </a:xfrm>
            <a:custGeom>
              <a:avLst/>
              <a:gdLst/>
              <a:ahLst/>
              <a:cxnLst/>
              <a:rect l="l" t="t" r="r" b="b"/>
              <a:pathLst>
                <a:path w="4791" h="4182" extrusionOk="0">
                  <a:moveTo>
                    <a:pt x="170" y="1"/>
                  </a:moveTo>
                  <a:cubicBezTo>
                    <a:pt x="150" y="1"/>
                    <a:pt x="130" y="7"/>
                    <a:pt x="109" y="22"/>
                  </a:cubicBezTo>
                  <a:cubicBezTo>
                    <a:pt x="24" y="86"/>
                    <a:pt x="1" y="199"/>
                    <a:pt x="65" y="299"/>
                  </a:cubicBezTo>
                  <a:cubicBezTo>
                    <a:pt x="109" y="370"/>
                    <a:pt x="166" y="439"/>
                    <a:pt x="229" y="495"/>
                  </a:cubicBezTo>
                  <a:cubicBezTo>
                    <a:pt x="1278" y="1421"/>
                    <a:pt x="2325" y="2349"/>
                    <a:pt x="3417" y="3226"/>
                  </a:cubicBezTo>
                  <a:cubicBezTo>
                    <a:pt x="3426" y="3286"/>
                    <a:pt x="3462" y="3315"/>
                    <a:pt x="3523" y="3315"/>
                  </a:cubicBezTo>
                  <a:lnTo>
                    <a:pt x="3534" y="3323"/>
                  </a:lnTo>
                  <a:cubicBezTo>
                    <a:pt x="3630" y="3472"/>
                    <a:pt x="3750" y="3592"/>
                    <a:pt x="3923" y="3652"/>
                  </a:cubicBezTo>
                  <a:cubicBezTo>
                    <a:pt x="3938" y="3713"/>
                    <a:pt x="3980" y="3739"/>
                    <a:pt x="4042" y="3741"/>
                  </a:cubicBezTo>
                  <a:cubicBezTo>
                    <a:pt x="4054" y="3800"/>
                    <a:pt x="4090" y="3830"/>
                    <a:pt x="4152" y="3830"/>
                  </a:cubicBezTo>
                  <a:lnTo>
                    <a:pt x="4161" y="3836"/>
                  </a:lnTo>
                  <a:cubicBezTo>
                    <a:pt x="4220" y="3967"/>
                    <a:pt x="4349" y="4024"/>
                    <a:pt x="4454" y="4105"/>
                  </a:cubicBezTo>
                  <a:cubicBezTo>
                    <a:pt x="4499" y="4139"/>
                    <a:pt x="4550" y="4182"/>
                    <a:pt x="4606" y="4182"/>
                  </a:cubicBezTo>
                  <a:cubicBezTo>
                    <a:pt x="4629" y="4182"/>
                    <a:pt x="4654" y="4174"/>
                    <a:pt x="4679" y="4154"/>
                  </a:cubicBezTo>
                  <a:cubicBezTo>
                    <a:pt x="4790" y="4067"/>
                    <a:pt x="4713" y="3972"/>
                    <a:pt x="4659" y="3892"/>
                  </a:cubicBezTo>
                  <a:cubicBezTo>
                    <a:pt x="4615" y="3825"/>
                    <a:pt x="4562" y="3756"/>
                    <a:pt x="4470" y="3737"/>
                  </a:cubicBezTo>
                  <a:lnTo>
                    <a:pt x="4466" y="3733"/>
                  </a:lnTo>
                  <a:cubicBezTo>
                    <a:pt x="4461" y="3673"/>
                    <a:pt x="4425" y="3642"/>
                    <a:pt x="4364" y="3637"/>
                  </a:cubicBezTo>
                  <a:lnTo>
                    <a:pt x="4359" y="3633"/>
                  </a:lnTo>
                  <a:cubicBezTo>
                    <a:pt x="4265" y="3481"/>
                    <a:pt x="4130" y="3376"/>
                    <a:pt x="3970" y="3298"/>
                  </a:cubicBezTo>
                  <a:cubicBezTo>
                    <a:pt x="3956" y="3238"/>
                    <a:pt x="3917" y="3209"/>
                    <a:pt x="3856" y="3204"/>
                  </a:cubicBezTo>
                  <a:cubicBezTo>
                    <a:pt x="3845" y="3145"/>
                    <a:pt x="3808" y="3115"/>
                    <a:pt x="3747" y="3106"/>
                  </a:cubicBezTo>
                  <a:cubicBezTo>
                    <a:pt x="3736" y="3044"/>
                    <a:pt x="3696" y="3015"/>
                    <a:pt x="3634" y="3009"/>
                  </a:cubicBezTo>
                  <a:cubicBezTo>
                    <a:pt x="3040" y="2483"/>
                    <a:pt x="2449" y="1955"/>
                    <a:pt x="1854" y="1429"/>
                  </a:cubicBezTo>
                  <a:cubicBezTo>
                    <a:pt x="1349" y="984"/>
                    <a:pt x="841" y="542"/>
                    <a:pt x="334" y="98"/>
                  </a:cubicBezTo>
                  <a:cubicBezTo>
                    <a:pt x="286" y="55"/>
                    <a:pt x="229"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1386482" y="4313990"/>
              <a:ext cx="31058" cy="183916"/>
            </a:xfrm>
            <a:custGeom>
              <a:avLst/>
              <a:gdLst/>
              <a:ahLst/>
              <a:cxnLst/>
              <a:rect l="l" t="t" r="r" b="b"/>
              <a:pathLst>
                <a:path w="1010" h="5981" extrusionOk="0">
                  <a:moveTo>
                    <a:pt x="99" y="0"/>
                  </a:moveTo>
                  <a:cubicBezTo>
                    <a:pt x="26" y="0"/>
                    <a:pt x="5" y="57"/>
                    <a:pt x="3" y="183"/>
                  </a:cubicBezTo>
                  <a:cubicBezTo>
                    <a:pt x="1" y="299"/>
                    <a:pt x="8" y="421"/>
                    <a:pt x="100" y="515"/>
                  </a:cubicBezTo>
                  <a:cubicBezTo>
                    <a:pt x="83" y="543"/>
                    <a:pt x="88" y="568"/>
                    <a:pt x="114" y="588"/>
                  </a:cubicBezTo>
                  <a:cubicBezTo>
                    <a:pt x="104" y="839"/>
                    <a:pt x="93" y="1091"/>
                    <a:pt x="207" y="1328"/>
                  </a:cubicBezTo>
                  <a:cubicBezTo>
                    <a:pt x="187" y="1357"/>
                    <a:pt x="190" y="1382"/>
                    <a:pt x="216" y="1406"/>
                  </a:cubicBezTo>
                  <a:cubicBezTo>
                    <a:pt x="198" y="1623"/>
                    <a:pt x="203" y="1836"/>
                    <a:pt x="317" y="2033"/>
                  </a:cubicBezTo>
                  <a:cubicBezTo>
                    <a:pt x="386" y="3019"/>
                    <a:pt x="580" y="3993"/>
                    <a:pt x="601" y="4984"/>
                  </a:cubicBezTo>
                  <a:cubicBezTo>
                    <a:pt x="602" y="4998"/>
                    <a:pt x="616" y="5013"/>
                    <a:pt x="625" y="5028"/>
                  </a:cubicBezTo>
                  <a:lnTo>
                    <a:pt x="625" y="5057"/>
                  </a:lnTo>
                  <a:cubicBezTo>
                    <a:pt x="572" y="5111"/>
                    <a:pt x="574" y="5161"/>
                    <a:pt x="631" y="5211"/>
                  </a:cubicBezTo>
                  <a:cubicBezTo>
                    <a:pt x="630" y="5412"/>
                    <a:pt x="626" y="5614"/>
                    <a:pt x="630" y="5816"/>
                  </a:cubicBezTo>
                  <a:cubicBezTo>
                    <a:pt x="631" y="5904"/>
                    <a:pt x="658" y="5979"/>
                    <a:pt x="774" y="5981"/>
                  </a:cubicBezTo>
                  <a:cubicBezTo>
                    <a:pt x="776" y="5981"/>
                    <a:pt x="777" y="5981"/>
                    <a:pt x="779" y="5981"/>
                  </a:cubicBezTo>
                  <a:cubicBezTo>
                    <a:pt x="873" y="5981"/>
                    <a:pt x="944" y="5948"/>
                    <a:pt x="979" y="5861"/>
                  </a:cubicBezTo>
                  <a:cubicBezTo>
                    <a:pt x="997" y="5816"/>
                    <a:pt x="1010" y="5763"/>
                    <a:pt x="1005" y="5715"/>
                  </a:cubicBezTo>
                  <a:cubicBezTo>
                    <a:pt x="933" y="5031"/>
                    <a:pt x="1008" y="4337"/>
                    <a:pt x="857" y="3659"/>
                  </a:cubicBezTo>
                  <a:cubicBezTo>
                    <a:pt x="869" y="3437"/>
                    <a:pt x="866" y="3217"/>
                    <a:pt x="755" y="3014"/>
                  </a:cubicBezTo>
                  <a:cubicBezTo>
                    <a:pt x="774" y="2986"/>
                    <a:pt x="770" y="2962"/>
                    <a:pt x="743" y="2941"/>
                  </a:cubicBezTo>
                  <a:cubicBezTo>
                    <a:pt x="771" y="2716"/>
                    <a:pt x="740" y="2498"/>
                    <a:pt x="651" y="2289"/>
                  </a:cubicBezTo>
                  <a:cubicBezTo>
                    <a:pt x="651" y="2288"/>
                    <a:pt x="650" y="2286"/>
                    <a:pt x="650" y="2285"/>
                  </a:cubicBezTo>
                  <a:lnTo>
                    <a:pt x="667" y="2253"/>
                  </a:lnTo>
                  <a:lnTo>
                    <a:pt x="644" y="2226"/>
                  </a:lnTo>
                  <a:cubicBezTo>
                    <a:pt x="644" y="2045"/>
                    <a:pt x="654" y="1862"/>
                    <a:pt x="546" y="1701"/>
                  </a:cubicBezTo>
                  <a:cubicBezTo>
                    <a:pt x="547" y="1700"/>
                    <a:pt x="548" y="1699"/>
                    <a:pt x="549" y="1698"/>
                  </a:cubicBezTo>
                  <a:cubicBezTo>
                    <a:pt x="540" y="1505"/>
                    <a:pt x="531" y="1313"/>
                    <a:pt x="522" y="1120"/>
                  </a:cubicBezTo>
                  <a:cubicBezTo>
                    <a:pt x="455" y="1015"/>
                    <a:pt x="495" y="892"/>
                    <a:pt x="460" y="780"/>
                  </a:cubicBezTo>
                  <a:cubicBezTo>
                    <a:pt x="429" y="694"/>
                    <a:pt x="429" y="601"/>
                    <a:pt x="418" y="510"/>
                  </a:cubicBezTo>
                  <a:cubicBezTo>
                    <a:pt x="417" y="471"/>
                    <a:pt x="416" y="432"/>
                    <a:pt x="415" y="394"/>
                  </a:cubicBezTo>
                  <a:cubicBezTo>
                    <a:pt x="406" y="388"/>
                    <a:pt x="396" y="383"/>
                    <a:pt x="388" y="379"/>
                  </a:cubicBezTo>
                  <a:cubicBezTo>
                    <a:pt x="385" y="369"/>
                    <a:pt x="382" y="361"/>
                    <a:pt x="379" y="353"/>
                  </a:cubicBezTo>
                  <a:cubicBezTo>
                    <a:pt x="370" y="319"/>
                    <a:pt x="357" y="286"/>
                    <a:pt x="343" y="253"/>
                  </a:cubicBezTo>
                  <a:cubicBezTo>
                    <a:pt x="378" y="195"/>
                    <a:pt x="374" y="136"/>
                    <a:pt x="331" y="76"/>
                  </a:cubicBezTo>
                  <a:cubicBezTo>
                    <a:pt x="223" y="27"/>
                    <a:pt x="149" y="0"/>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1405333" y="3791625"/>
              <a:ext cx="65590" cy="222200"/>
            </a:xfrm>
            <a:custGeom>
              <a:avLst/>
              <a:gdLst/>
              <a:ahLst/>
              <a:cxnLst/>
              <a:rect l="l" t="t" r="r" b="b"/>
              <a:pathLst>
                <a:path w="2133" h="7226" extrusionOk="0">
                  <a:moveTo>
                    <a:pt x="1989" y="1"/>
                  </a:moveTo>
                  <a:cubicBezTo>
                    <a:pt x="1934" y="1"/>
                    <a:pt x="1880" y="21"/>
                    <a:pt x="1858" y="63"/>
                  </a:cubicBezTo>
                  <a:cubicBezTo>
                    <a:pt x="1771" y="229"/>
                    <a:pt x="1690" y="399"/>
                    <a:pt x="1633" y="577"/>
                  </a:cubicBezTo>
                  <a:cubicBezTo>
                    <a:pt x="1250" y="1758"/>
                    <a:pt x="983" y="2969"/>
                    <a:pt x="653" y="4164"/>
                  </a:cubicBezTo>
                  <a:cubicBezTo>
                    <a:pt x="554" y="4249"/>
                    <a:pt x="554" y="4361"/>
                    <a:pt x="562" y="4474"/>
                  </a:cubicBezTo>
                  <a:cubicBezTo>
                    <a:pt x="530" y="4491"/>
                    <a:pt x="523" y="4514"/>
                    <a:pt x="537" y="4545"/>
                  </a:cubicBezTo>
                  <a:cubicBezTo>
                    <a:pt x="462" y="4648"/>
                    <a:pt x="441" y="4762"/>
                    <a:pt x="451" y="4885"/>
                  </a:cubicBezTo>
                  <a:cubicBezTo>
                    <a:pt x="444" y="4942"/>
                    <a:pt x="438" y="4998"/>
                    <a:pt x="431" y="5054"/>
                  </a:cubicBezTo>
                  <a:cubicBezTo>
                    <a:pt x="341" y="5154"/>
                    <a:pt x="330" y="5272"/>
                    <a:pt x="342" y="5397"/>
                  </a:cubicBezTo>
                  <a:cubicBezTo>
                    <a:pt x="312" y="5415"/>
                    <a:pt x="307" y="5438"/>
                    <a:pt x="327" y="5466"/>
                  </a:cubicBezTo>
                  <a:cubicBezTo>
                    <a:pt x="327" y="5466"/>
                    <a:pt x="327" y="5466"/>
                    <a:pt x="327" y="5467"/>
                  </a:cubicBezTo>
                  <a:cubicBezTo>
                    <a:pt x="291" y="5545"/>
                    <a:pt x="257" y="5622"/>
                    <a:pt x="222" y="5701"/>
                  </a:cubicBezTo>
                  <a:cubicBezTo>
                    <a:pt x="226" y="5728"/>
                    <a:pt x="229" y="5754"/>
                    <a:pt x="233" y="5780"/>
                  </a:cubicBezTo>
                  <a:cubicBezTo>
                    <a:pt x="215" y="5817"/>
                    <a:pt x="193" y="5852"/>
                    <a:pt x="164" y="5884"/>
                  </a:cubicBezTo>
                  <a:cubicBezTo>
                    <a:pt x="143" y="5938"/>
                    <a:pt x="128" y="5994"/>
                    <a:pt x="120" y="6052"/>
                  </a:cubicBezTo>
                  <a:cubicBezTo>
                    <a:pt x="137" y="6134"/>
                    <a:pt x="124" y="6225"/>
                    <a:pt x="135" y="6309"/>
                  </a:cubicBezTo>
                  <a:cubicBezTo>
                    <a:pt x="130" y="6346"/>
                    <a:pt x="124" y="6382"/>
                    <a:pt x="112" y="6416"/>
                  </a:cubicBezTo>
                  <a:cubicBezTo>
                    <a:pt x="122" y="6450"/>
                    <a:pt x="132" y="6487"/>
                    <a:pt x="142" y="6521"/>
                  </a:cubicBezTo>
                  <a:cubicBezTo>
                    <a:pt x="132" y="6577"/>
                    <a:pt x="123" y="6634"/>
                    <a:pt x="114" y="6690"/>
                  </a:cubicBezTo>
                  <a:cubicBezTo>
                    <a:pt x="69" y="6738"/>
                    <a:pt x="49" y="6792"/>
                    <a:pt x="37" y="6849"/>
                  </a:cubicBezTo>
                  <a:cubicBezTo>
                    <a:pt x="23" y="6923"/>
                    <a:pt x="26" y="7002"/>
                    <a:pt x="17" y="7077"/>
                  </a:cubicBezTo>
                  <a:cubicBezTo>
                    <a:pt x="1" y="7209"/>
                    <a:pt x="83" y="7226"/>
                    <a:pt x="176" y="7226"/>
                  </a:cubicBezTo>
                  <a:cubicBezTo>
                    <a:pt x="191" y="7226"/>
                    <a:pt x="205" y="7225"/>
                    <a:pt x="220" y="7225"/>
                  </a:cubicBezTo>
                  <a:cubicBezTo>
                    <a:pt x="411" y="6770"/>
                    <a:pt x="506" y="6294"/>
                    <a:pt x="547" y="5807"/>
                  </a:cubicBezTo>
                  <a:cubicBezTo>
                    <a:pt x="575" y="5785"/>
                    <a:pt x="580" y="5761"/>
                    <a:pt x="562" y="5731"/>
                  </a:cubicBezTo>
                  <a:cubicBezTo>
                    <a:pt x="664" y="5605"/>
                    <a:pt x="672" y="5455"/>
                    <a:pt x="670" y="5303"/>
                  </a:cubicBezTo>
                  <a:cubicBezTo>
                    <a:pt x="776" y="5180"/>
                    <a:pt x="769" y="5033"/>
                    <a:pt x="760" y="4885"/>
                  </a:cubicBezTo>
                  <a:lnTo>
                    <a:pt x="761" y="4885"/>
                  </a:lnTo>
                  <a:cubicBezTo>
                    <a:pt x="790" y="4869"/>
                    <a:pt x="794" y="4847"/>
                    <a:pt x="776" y="4820"/>
                  </a:cubicBezTo>
                  <a:cubicBezTo>
                    <a:pt x="866" y="4721"/>
                    <a:pt x="877" y="4600"/>
                    <a:pt x="870" y="4476"/>
                  </a:cubicBezTo>
                  <a:lnTo>
                    <a:pt x="870" y="4475"/>
                  </a:lnTo>
                  <a:cubicBezTo>
                    <a:pt x="909" y="4382"/>
                    <a:pt x="957" y="4291"/>
                    <a:pt x="985" y="4194"/>
                  </a:cubicBezTo>
                  <a:cubicBezTo>
                    <a:pt x="1353" y="2920"/>
                    <a:pt x="1718" y="1646"/>
                    <a:pt x="2083" y="371"/>
                  </a:cubicBezTo>
                  <a:cubicBezTo>
                    <a:pt x="2101" y="306"/>
                    <a:pt x="2119" y="239"/>
                    <a:pt x="2125" y="172"/>
                  </a:cubicBezTo>
                  <a:cubicBezTo>
                    <a:pt x="2130" y="107"/>
                    <a:pt x="2132" y="30"/>
                    <a:pt x="2048" y="9"/>
                  </a:cubicBezTo>
                  <a:cubicBezTo>
                    <a:pt x="2029" y="4"/>
                    <a:pt x="2009"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1419386" y="3857309"/>
              <a:ext cx="73984" cy="165804"/>
            </a:xfrm>
            <a:custGeom>
              <a:avLst/>
              <a:gdLst/>
              <a:ahLst/>
              <a:cxnLst/>
              <a:rect l="l" t="t" r="r" b="b"/>
              <a:pathLst>
                <a:path w="2406" h="5392" extrusionOk="0">
                  <a:moveTo>
                    <a:pt x="2231" y="0"/>
                  </a:moveTo>
                  <a:cubicBezTo>
                    <a:pt x="2189" y="0"/>
                    <a:pt x="2147" y="14"/>
                    <a:pt x="2115" y="45"/>
                  </a:cubicBezTo>
                  <a:cubicBezTo>
                    <a:pt x="2068" y="93"/>
                    <a:pt x="2028" y="151"/>
                    <a:pt x="2000" y="212"/>
                  </a:cubicBezTo>
                  <a:cubicBezTo>
                    <a:pt x="1513" y="1227"/>
                    <a:pt x="1110" y="2276"/>
                    <a:pt x="707" y="3324"/>
                  </a:cubicBezTo>
                  <a:cubicBezTo>
                    <a:pt x="621" y="3384"/>
                    <a:pt x="603" y="3469"/>
                    <a:pt x="615" y="3565"/>
                  </a:cubicBezTo>
                  <a:cubicBezTo>
                    <a:pt x="531" y="3652"/>
                    <a:pt x="494" y="3753"/>
                    <a:pt x="508" y="3871"/>
                  </a:cubicBezTo>
                  <a:cubicBezTo>
                    <a:pt x="420" y="3956"/>
                    <a:pt x="391" y="4060"/>
                    <a:pt x="404" y="4178"/>
                  </a:cubicBezTo>
                  <a:cubicBezTo>
                    <a:pt x="298" y="4294"/>
                    <a:pt x="307" y="4441"/>
                    <a:pt x="289" y="4581"/>
                  </a:cubicBezTo>
                  <a:cubicBezTo>
                    <a:pt x="211" y="4633"/>
                    <a:pt x="197" y="4710"/>
                    <a:pt x="208" y="4796"/>
                  </a:cubicBezTo>
                  <a:cubicBezTo>
                    <a:pt x="178" y="4815"/>
                    <a:pt x="171" y="4841"/>
                    <a:pt x="188" y="4873"/>
                  </a:cubicBezTo>
                  <a:cubicBezTo>
                    <a:pt x="137" y="4978"/>
                    <a:pt x="83" y="5082"/>
                    <a:pt x="37" y="5189"/>
                  </a:cubicBezTo>
                  <a:cubicBezTo>
                    <a:pt x="10" y="5252"/>
                    <a:pt x="1" y="5322"/>
                    <a:pt x="70" y="5368"/>
                  </a:cubicBezTo>
                  <a:cubicBezTo>
                    <a:pt x="95" y="5384"/>
                    <a:pt x="121" y="5392"/>
                    <a:pt x="146" y="5392"/>
                  </a:cubicBezTo>
                  <a:cubicBezTo>
                    <a:pt x="185" y="5392"/>
                    <a:pt x="222" y="5375"/>
                    <a:pt x="258" y="5350"/>
                  </a:cubicBezTo>
                  <a:cubicBezTo>
                    <a:pt x="342" y="5289"/>
                    <a:pt x="413" y="5218"/>
                    <a:pt x="403" y="5104"/>
                  </a:cubicBezTo>
                  <a:cubicBezTo>
                    <a:pt x="433" y="5093"/>
                    <a:pt x="441" y="5073"/>
                    <a:pt x="426" y="5045"/>
                  </a:cubicBezTo>
                  <a:cubicBezTo>
                    <a:pt x="511" y="4984"/>
                    <a:pt x="530" y="4899"/>
                    <a:pt x="524" y="4804"/>
                  </a:cubicBezTo>
                  <a:cubicBezTo>
                    <a:pt x="617" y="4720"/>
                    <a:pt x="639" y="4614"/>
                    <a:pt x="631" y="4498"/>
                  </a:cubicBezTo>
                  <a:cubicBezTo>
                    <a:pt x="723" y="4411"/>
                    <a:pt x="739" y="4302"/>
                    <a:pt x="727" y="4185"/>
                  </a:cubicBezTo>
                  <a:cubicBezTo>
                    <a:pt x="814" y="4099"/>
                    <a:pt x="844" y="3994"/>
                    <a:pt x="827" y="3876"/>
                  </a:cubicBezTo>
                  <a:cubicBezTo>
                    <a:pt x="854" y="3859"/>
                    <a:pt x="861" y="3836"/>
                    <a:pt x="844" y="3808"/>
                  </a:cubicBezTo>
                  <a:cubicBezTo>
                    <a:pt x="929" y="3748"/>
                    <a:pt x="943" y="3663"/>
                    <a:pt x="933" y="3569"/>
                  </a:cubicBezTo>
                  <a:cubicBezTo>
                    <a:pt x="1476" y="2519"/>
                    <a:pt x="1811" y="1384"/>
                    <a:pt x="2335" y="327"/>
                  </a:cubicBezTo>
                  <a:cubicBezTo>
                    <a:pt x="2358" y="282"/>
                    <a:pt x="2374" y="232"/>
                    <a:pt x="2388" y="183"/>
                  </a:cubicBezTo>
                  <a:cubicBezTo>
                    <a:pt x="2405" y="111"/>
                    <a:pt x="2384" y="45"/>
                    <a:pt x="2311" y="16"/>
                  </a:cubicBezTo>
                  <a:cubicBezTo>
                    <a:pt x="2286" y="6"/>
                    <a:pt x="2258" y="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1504935" y="4001746"/>
              <a:ext cx="182409" cy="94403"/>
            </a:xfrm>
            <a:custGeom>
              <a:avLst/>
              <a:gdLst/>
              <a:ahLst/>
              <a:cxnLst/>
              <a:rect l="l" t="t" r="r" b="b"/>
              <a:pathLst>
                <a:path w="5932" h="3070" extrusionOk="0">
                  <a:moveTo>
                    <a:pt x="5680" y="1"/>
                  </a:moveTo>
                  <a:cubicBezTo>
                    <a:pt x="5582" y="1"/>
                    <a:pt x="5493" y="62"/>
                    <a:pt x="5405" y="102"/>
                  </a:cubicBezTo>
                  <a:cubicBezTo>
                    <a:pt x="4960" y="300"/>
                    <a:pt x="4511" y="492"/>
                    <a:pt x="4075" y="709"/>
                  </a:cubicBezTo>
                  <a:cubicBezTo>
                    <a:pt x="3129" y="1183"/>
                    <a:pt x="2167" y="1631"/>
                    <a:pt x="1297" y="2237"/>
                  </a:cubicBezTo>
                  <a:cubicBezTo>
                    <a:pt x="1211" y="2240"/>
                    <a:pt x="1132" y="2255"/>
                    <a:pt x="1084" y="2336"/>
                  </a:cubicBezTo>
                  <a:cubicBezTo>
                    <a:pt x="1081" y="2336"/>
                    <a:pt x="1078" y="2336"/>
                    <a:pt x="1075" y="2336"/>
                  </a:cubicBezTo>
                  <a:cubicBezTo>
                    <a:pt x="989" y="2336"/>
                    <a:pt x="927" y="2376"/>
                    <a:pt x="883" y="2446"/>
                  </a:cubicBezTo>
                  <a:lnTo>
                    <a:pt x="879" y="2448"/>
                  </a:lnTo>
                  <a:cubicBezTo>
                    <a:pt x="873" y="2448"/>
                    <a:pt x="868" y="2448"/>
                    <a:pt x="863" y="2448"/>
                  </a:cubicBezTo>
                  <a:cubicBezTo>
                    <a:pt x="783" y="2448"/>
                    <a:pt x="723" y="2485"/>
                    <a:pt x="685" y="2556"/>
                  </a:cubicBezTo>
                  <a:lnTo>
                    <a:pt x="673" y="2562"/>
                  </a:lnTo>
                  <a:cubicBezTo>
                    <a:pt x="671" y="2562"/>
                    <a:pt x="668" y="2562"/>
                    <a:pt x="666" y="2562"/>
                  </a:cubicBezTo>
                  <a:cubicBezTo>
                    <a:pt x="611" y="2562"/>
                    <a:pt x="571" y="2585"/>
                    <a:pt x="554" y="2638"/>
                  </a:cubicBezTo>
                  <a:cubicBezTo>
                    <a:pt x="469" y="2644"/>
                    <a:pt x="392" y="2664"/>
                    <a:pt x="347" y="2744"/>
                  </a:cubicBezTo>
                  <a:cubicBezTo>
                    <a:pt x="257" y="2744"/>
                    <a:pt x="186" y="2772"/>
                    <a:pt x="151" y="2859"/>
                  </a:cubicBezTo>
                  <a:lnTo>
                    <a:pt x="147" y="2862"/>
                  </a:lnTo>
                  <a:cubicBezTo>
                    <a:pt x="0" y="2933"/>
                    <a:pt x="35" y="3017"/>
                    <a:pt x="153" y="3057"/>
                  </a:cubicBezTo>
                  <a:cubicBezTo>
                    <a:pt x="184" y="3067"/>
                    <a:pt x="217" y="3070"/>
                    <a:pt x="252" y="3070"/>
                  </a:cubicBezTo>
                  <a:cubicBezTo>
                    <a:pt x="317" y="3070"/>
                    <a:pt x="386" y="3058"/>
                    <a:pt x="451" y="3058"/>
                  </a:cubicBezTo>
                  <a:cubicBezTo>
                    <a:pt x="458" y="3038"/>
                    <a:pt x="463" y="3017"/>
                    <a:pt x="467" y="2998"/>
                  </a:cubicBezTo>
                  <a:cubicBezTo>
                    <a:pt x="469" y="2998"/>
                    <a:pt x="471" y="2998"/>
                    <a:pt x="473" y="2997"/>
                  </a:cubicBezTo>
                  <a:cubicBezTo>
                    <a:pt x="531" y="2976"/>
                    <a:pt x="590" y="2965"/>
                    <a:pt x="651" y="2957"/>
                  </a:cubicBezTo>
                  <a:cubicBezTo>
                    <a:pt x="689" y="2948"/>
                    <a:pt x="726" y="2938"/>
                    <a:pt x="763" y="2923"/>
                  </a:cubicBezTo>
                  <a:cubicBezTo>
                    <a:pt x="815" y="2901"/>
                    <a:pt x="866" y="2877"/>
                    <a:pt x="916" y="2851"/>
                  </a:cubicBezTo>
                  <a:cubicBezTo>
                    <a:pt x="950" y="2835"/>
                    <a:pt x="981" y="2816"/>
                    <a:pt x="1010" y="2793"/>
                  </a:cubicBezTo>
                  <a:cubicBezTo>
                    <a:pt x="1022" y="2777"/>
                    <a:pt x="1032" y="2758"/>
                    <a:pt x="1043" y="2741"/>
                  </a:cubicBezTo>
                  <a:cubicBezTo>
                    <a:pt x="1057" y="2743"/>
                    <a:pt x="1073" y="2744"/>
                    <a:pt x="1088" y="2747"/>
                  </a:cubicBezTo>
                  <a:cubicBezTo>
                    <a:pt x="1104" y="2725"/>
                    <a:pt x="1112" y="2701"/>
                    <a:pt x="1111" y="2675"/>
                  </a:cubicBezTo>
                  <a:cubicBezTo>
                    <a:pt x="1198" y="2674"/>
                    <a:pt x="1273" y="2652"/>
                    <a:pt x="1314" y="2568"/>
                  </a:cubicBezTo>
                  <a:cubicBezTo>
                    <a:pt x="1403" y="2568"/>
                    <a:pt x="1472" y="2536"/>
                    <a:pt x="1515" y="2458"/>
                  </a:cubicBezTo>
                  <a:lnTo>
                    <a:pt x="1521" y="2455"/>
                  </a:lnTo>
                  <a:cubicBezTo>
                    <a:pt x="1526" y="2455"/>
                    <a:pt x="1530" y="2455"/>
                    <a:pt x="1534" y="2455"/>
                  </a:cubicBezTo>
                  <a:cubicBezTo>
                    <a:pt x="1614" y="2455"/>
                    <a:pt x="1674" y="2420"/>
                    <a:pt x="1713" y="2349"/>
                  </a:cubicBezTo>
                  <a:cubicBezTo>
                    <a:pt x="3020" y="1664"/>
                    <a:pt x="4315" y="954"/>
                    <a:pt x="5682" y="383"/>
                  </a:cubicBezTo>
                  <a:cubicBezTo>
                    <a:pt x="5730" y="364"/>
                    <a:pt x="5774" y="334"/>
                    <a:pt x="5820" y="309"/>
                  </a:cubicBezTo>
                  <a:cubicBezTo>
                    <a:pt x="5888" y="273"/>
                    <a:pt x="5932" y="213"/>
                    <a:pt x="5897" y="146"/>
                  </a:cubicBezTo>
                  <a:cubicBezTo>
                    <a:pt x="5868" y="90"/>
                    <a:pt x="5809" y="30"/>
                    <a:pt x="5750" y="12"/>
                  </a:cubicBezTo>
                  <a:cubicBezTo>
                    <a:pt x="5726" y="4"/>
                    <a:pt x="5703" y="1"/>
                    <a:pt x="5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1055140" y="4230009"/>
              <a:ext cx="183547" cy="96001"/>
            </a:xfrm>
            <a:custGeom>
              <a:avLst/>
              <a:gdLst/>
              <a:ahLst/>
              <a:cxnLst/>
              <a:rect l="l" t="t" r="r" b="b"/>
              <a:pathLst>
                <a:path w="5969" h="3122" extrusionOk="0">
                  <a:moveTo>
                    <a:pt x="5732" y="0"/>
                  </a:moveTo>
                  <a:cubicBezTo>
                    <a:pt x="5701" y="0"/>
                    <a:pt x="5669" y="12"/>
                    <a:pt x="5635" y="32"/>
                  </a:cubicBezTo>
                  <a:cubicBezTo>
                    <a:pt x="5600" y="39"/>
                    <a:pt x="5566" y="45"/>
                    <a:pt x="5531" y="53"/>
                  </a:cubicBezTo>
                  <a:cubicBezTo>
                    <a:pt x="5523" y="73"/>
                    <a:pt x="5519" y="95"/>
                    <a:pt x="5517" y="118"/>
                  </a:cubicBezTo>
                  <a:cubicBezTo>
                    <a:pt x="5502" y="122"/>
                    <a:pt x="5489" y="126"/>
                    <a:pt x="5475" y="131"/>
                  </a:cubicBezTo>
                  <a:cubicBezTo>
                    <a:pt x="5466" y="133"/>
                    <a:pt x="5459" y="137"/>
                    <a:pt x="5449" y="139"/>
                  </a:cubicBezTo>
                  <a:cubicBezTo>
                    <a:pt x="5346" y="153"/>
                    <a:pt x="5252" y="188"/>
                    <a:pt x="5172" y="250"/>
                  </a:cubicBezTo>
                  <a:cubicBezTo>
                    <a:pt x="5138" y="266"/>
                    <a:pt x="5104" y="283"/>
                    <a:pt x="5071" y="302"/>
                  </a:cubicBezTo>
                  <a:cubicBezTo>
                    <a:pt x="5018" y="330"/>
                    <a:pt x="4964" y="355"/>
                    <a:pt x="4912" y="381"/>
                  </a:cubicBezTo>
                  <a:cubicBezTo>
                    <a:pt x="4875" y="397"/>
                    <a:pt x="4840" y="415"/>
                    <a:pt x="4807" y="437"/>
                  </a:cubicBezTo>
                  <a:cubicBezTo>
                    <a:pt x="4803" y="440"/>
                    <a:pt x="4800" y="443"/>
                    <a:pt x="4796" y="447"/>
                  </a:cubicBezTo>
                  <a:cubicBezTo>
                    <a:pt x="4762" y="451"/>
                    <a:pt x="4728" y="455"/>
                    <a:pt x="4694" y="459"/>
                  </a:cubicBezTo>
                  <a:cubicBezTo>
                    <a:pt x="4675" y="482"/>
                    <a:pt x="4667" y="507"/>
                    <a:pt x="4668" y="536"/>
                  </a:cubicBezTo>
                  <a:cubicBezTo>
                    <a:pt x="4581" y="540"/>
                    <a:pt x="4508" y="565"/>
                    <a:pt x="4469" y="648"/>
                  </a:cubicBezTo>
                  <a:cubicBezTo>
                    <a:pt x="4382" y="649"/>
                    <a:pt x="4308" y="674"/>
                    <a:pt x="4266" y="757"/>
                  </a:cubicBezTo>
                  <a:lnTo>
                    <a:pt x="4262" y="759"/>
                  </a:lnTo>
                  <a:cubicBezTo>
                    <a:pt x="4258" y="759"/>
                    <a:pt x="4254" y="758"/>
                    <a:pt x="4251" y="758"/>
                  </a:cubicBezTo>
                  <a:cubicBezTo>
                    <a:pt x="4196" y="758"/>
                    <a:pt x="4155" y="780"/>
                    <a:pt x="4136" y="834"/>
                  </a:cubicBezTo>
                  <a:cubicBezTo>
                    <a:pt x="4051" y="841"/>
                    <a:pt x="3976" y="865"/>
                    <a:pt x="3939" y="950"/>
                  </a:cubicBezTo>
                  <a:cubicBezTo>
                    <a:pt x="3851" y="952"/>
                    <a:pt x="3781" y="984"/>
                    <a:pt x="3738" y="1062"/>
                  </a:cubicBezTo>
                  <a:lnTo>
                    <a:pt x="3736" y="1063"/>
                  </a:lnTo>
                  <a:cubicBezTo>
                    <a:pt x="3730" y="1063"/>
                    <a:pt x="3725" y="1063"/>
                    <a:pt x="3720" y="1063"/>
                  </a:cubicBezTo>
                  <a:cubicBezTo>
                    <a:pt x="3639" y="1063"/>
                    <a:pt x="3574" y="1095"/>
                    <a:pt x="3531" y="1168"/>
                  </a:cubicBezTo>
                  <a:cubicBezTo>
                    <a:pt x="2563" y="1638"/>
                    <a:pt x="1620" y="2160"/>
                    <a:pt x="625" y="2580"/>
                  </a:cubicBezTo>
                  <a:cubicBezTo>
                    <a:pt x="464" y="2647"/>
                    <a:pt x="308" y="2724"/>
                    <a:pt x="152" y="2800"/>
                  </a:cubicBezTo>
                  <a:cubicBezTo>
                    <a:pt x="71" y="2839"/>
                    <a:pt x="0" y="2893"/>
                    <a:pt x="44" y="2995"/>
                  </a:cubicBezTo>
                  <a:cubicBezTo>
                    <a:pt x="79" y="3075"/>
                    <a:pt x="145" y="3121"/>
                    <a:pt x="229" y="3121"/>
                  </a:cubicBezTo>
                  <a:cubicBezTo>
                    <a:pt x="236" y="3121"/>
                    <a:pt x="244" y="3121"/>
                    <a:pt x="252" y="3120"/>
                  </a:cubicBezTo>
                  <a:cubicBezTo>
                    <a:pt x="320" y="3113"/>
                    <a:pt x="388" y="3089"/>
                    <a:pt x="451" y="3061"/>
                  </a:cubicBezTo>
                  <a:cubicBezTo>
                    <a:pt x="1723" y="2495"/>
                    <a:pt x="2989" y="1917"/>
                    <a:pt x="4170" y="1181"/>
                  </a:cubicBezTo>
                  <a:cubicBezTo>
                    <a:pt x="4258" y="1181"/>
                    <a:pt x="4322" y="1145"/>
                    <a:pt x="4361" y="1068"/>
                  </a:cubicBezTo>
                  <a:lnTo>
                    <a:pt x="4374" y="1060"/>
                  </a:lnTo>
                  <a:cubicBezTo>
                    <a:pt x="4375" y="1060"/>
                    <a:pt x="4376" y="1060"/>
                    <a:pt x="4377" y="1060"/>
                  </a:cubicBezTo>
                  <a:cubicBezTo>
                    <a:pt x="4437" y="1060"/>
                    <a:pt x="4476" y="1030"/>
                    <a:pt x="4501" y="978"/>
                  </a:cubicBezTo>
                  <a:cubicBezTo>
                    <a:pt x="4530" y="962"/>
                    <a:pt x="4557" y="946"/>
                    <a:pt x="4586" y="929"/>
                  </a:cubicBezTo>
                  <a:cubicBezTo>
                    <a:pt x="4624" y="916"/>
                    <a:pt x="4658" y="895"/>
                    <a:pt x="4687" y="868"/>
                  </a:cubicBezTo>
                  <a:lnTo>
                    <a:pt x="4693" y="866"/>
                  </a:lnTo>
                  <a:cubicBezTo>
                    <a:pt x="4701" y="867"/>
                    <a:pt x="4710" y="867"/>
                    <a:pt x="4718" y="867"/>
                  </a:cubicBezTo>
                  <a:cubicBezTo>
                    <a:pt x="4795" y="867"/>
                    <a:pt x="4857" y="837"/>
                    <a:pt x="4899" y="768"/>
                  </a:cubicBezTo>
                  <a:lnTo>
                    <a:pt x="4903" y="766"/>
                  </a:lnTo>
                  <a:cubicBezTo>
                    <a:pt x="4907" y="766"/>
                    <a:pt x="4911" y="766"/>
                    <a:pt x="4915" y="766"/>
                  </a:cubicBezTo>
                  <a:cubicBezTo>
                    <a:pt x="4997" y="766"/>
                    <a:pt x="5055" y="726"/>
                    <a:pt x="5099" y="660"/>
                  </a:cubicBezTo>
                  <a:lnTo>
                    <a:pt x="5111" y="655"/>
                  </a:lnTo>
                  <a:cubicBezTo>
                    <a:pt x="5115" y="655"/>
                    <a:pt x="5119" y="655"/>
                    <a:pt x="5123" y="655"/>
                  </a:cubicBezTo>
                  <a:cubicBezTo>
                    <a:pt x="5183" y="655"/>
                    <a:pt x="5224" y="627"/>
                    <a:pt x="5248" y="572"/>
                  </a:cubicBezTo>
                  <a:cubicBezTo>
                    <a:pt x="5254" y="573"/>
                    <a:pt x="5260" y="574"/>
                    <a:pt x="5266" y="574"/>
                  </a:cubicBezTo>
                  <a:cubicBezTo>
                    <a:pt x="5291" y="574"/>
                    <a:pt x="5309" y="560"/>
                    <a:pt x="5319" y="534"/>
                  </a:cubicBezTo>
                  <a:cubicBezTo>
                    <a:pt x="5326" y="535"/>
                    <a:pt x="5332" y="535"/>
                    <a:pt x="5338" y="535"/>
                  </a:cubicBezTo>
                  <a:cubicBezTo>
                    <a:pt x="5385" y="535"/>
                    <a:pt x="5415" y="509"/>
                    <a:pt x="5429" y="462"/>
                  </a:cubicBezTo>
                  <a:lnTo>
                    <a:pt x="5430" y="462"/>
                  </a:lnTo>
                  <a:cubicBezTo>
                    <a:pt x="5517" y="462"/>
                    <a:pt x="5593" y="442"/>
                    <a:pt x="5637" y="360"/>
                  </a:cubicBezTo>
                  <a:lnTo>
                    <a:pt x="5640" y="359"/>
                  </a:lnTo>
                  <a:cubicBezTo>
                    <a:pt x="5802" y="316"/>
                    <a:pt x="5969" y="277"/>
                    <a:pt x="5832" y="55"/>
                  </a:cubicBezTo>
                  <a:cubicBezTo>
                    <a:pt x="5801" y="16"/>
                    <a:pt x="5767" y="0"/>
                    <a:pt x="5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1115904" y="4274844"/>
              <a:ext cx="156856" cy="183055"/>
            </a:xfrm>
            <a:custGeom>
              <a:avLst/>
              <a:gdLst/>
              <a:ahLst/>
              <a:cxnLst/>
              <a:rect l="l" t="t" r="r" b="b"/>
              <a:pathLst>
                <a:path w="5101" h="5953" extrusionOk="0">
                  <a:moveTo>
                    <a:pt x="4168" y="1351"/>
                  </a:moveTo>
                  <a:cubicBezTo>
                    <a:pt x="4141" y="1386"/>
                    <a:pt x="4114" y="1422"/>
                    <a:pt x="4086" y="1457"/>
                  </a:cubicBezTo>
                  <a:cubicBezTo>
                    <a:pt x="4112" y="1420"/>
                    <a:pt x="4139" y="1385"/>
                    <a:pt x="4168" y="1351"/>
                  </a:cubicBezTo>
                  <a:close/>
                  <a:moveTo>
                    <a:pt x="3745" y="1871"/>
                  </a:moveTo>
                  <a:lnTo>
                    <a:pt x="3745" y="1871"/>
                  </a:lnTo>
                  <a:cubicBezTo>
                    <a:pt x="3719" y="1905"/>
                    <a:pt x="3694" y="1937"/>
                    <a:pt x="3668" y="1970"/>
                  </a:cubicBezTo>
                  <a:cubicBezTo>
                    <a:pt x="3668" y="1970"/>
                    <a:pt x="3667" y="1971"/>
                    <a:pt x="3667" y="1971"/>
                  </a:cubicBezTo>
                  <a:cubicBezTo>
                    <a:pt x="3683" y="1931"/>
                    <a:pt x="3718" y="1904"/>
                    <a:pt x="3745" y="1871"/>
                  </a:cubicBezTo>
                  <a:close/>
                  <a:moveTo>
                    <a:pt x="3214" y="2043"/>
                  </a:moveTo>
                  <a:cubicBezTo>
                    <a:pt x="3212" y="2060"/>
                    <a:pt x="3209" y="2074"/>
                    <a:pt x="3202" y="2086"/>
                  </a:cubicBezTo>
                  <a:cubicBezTo>
                    <a:pt x="3208" y="2074"/>
                    <a:pt x="3212" y="2060"/>
                    <a:pt x="3214" y="2043"/>
                  </a:cubicBezTo>
                  <a:close/>
                  <a:moveTo>
                    <a:pt x="3020" y="2782"/>
                  </a:moveTo>
                  <a:lnTo>
                    <a:pt x="3020" y="2782"/>
                  </a:lnTo>
                  <a:cubicBezTo>
                    <a:pt x="2991" y="2818"/>
                    <a:pt x="2960" y="2852"/>
                    <a:pt x="2930" y="2887"/>
                  </a:cubicBezTo>
                  <a:lnTo>
                    <a:pt x="2930" y="2887"/>
                  </a:lnTo>
                  <a:cubicBezTo>
                    <a:pt x="2954" y="2846"/>
                    <a:pt x="2990" y="2817"/>
                    <a:pt x="3020" y="2782"/>
                  </a:cubicBezTo>
                  <a:close/>
                  <a:moveTo>
                    <a:pt x="2599" y="3294"/>
                  </a:moveTo>
                  <a:cubicBezTo>
                    <a:pt x="2568" y="3330"/>
                    <a:pt x="2538" y="3365"/>
                    <a:pt x="2507" y="3401"/>
                  </a:cubicBezTo>
                  <a:cubicBezTo>
                    <a:pt x="2536" y="3364"/>
                    <a:pt x="2566" y="3327"/>
                    <a:pt x="2599" y="3294"/>
                  </a:cubicBezTo>
                  <a:close/>
                  <a:moveTo>
                    <a:pt x="2056" y="3475"/>
                  </a:moveTo>
                  <a:cubicBezTo>
                    <a:pt x="2054" y="3510"/>
                    <a:pt x="2040" y="3535"/>
                    <a:pt x="2019" y="3554"/>
                  </a:cubicBezTo>
                  <a:cubicBezTo>
                    <a:pt x="2039" y="3534"/>
                    <a:pt x="2052" y="3508"/>
                    <a:pt x="2055" y="3475"/>
                  </a:cubicBezTo>
                  <a:cubicBezTo>
                    <a:pt x="2055" y="3475"/>
                    <a:pt x="2056" y="3475"/>
                    <a:pt x="2056" y="3475"/>
                  </a:cubicBezTo>
                  <a:close/>
                  <a:moveTo>
                    <a:pt x="4897" y="1"/>
                  </a:moveTo>
                  <a:cubicBezTo>
                    <a:pt x="4826" y="1"/>
                    <a:pt x="4767" y="55"/>
                    <a:pt x="4721" y="116"/>
                  </a:cubicBezTo>
                  <a:cubicBezTo>
                    <a:pt x="4568" y="316"/>
                    <a:pt x="4373" y="486"/>
                    <a:pt x="4269" y="719"/>
                  </a:cubicBezTo>
                  <a:cubicBezTo>
                    <a:pt x="4126" y="828"/>
                    <a:pt x="4018" y="962"/>
                    <a:pt x="3948" y="1125"/>
                  </a:cubicBezTo>
                  <a:cubicBezTo>
                    <a:pt x="3799" y="1230"/>
                    <a:pt x="3697" y="1370"/>
                    <a:pt x="3637" y="1538"/>
                  </a:cubicBezTo>
                  <a:cubicBezTo>
                    <a:pt x="3451" y="1670"/>
                    <a:pt x="3305" y="1834"/>
                    <a:pt x="3210" y="2039"/>
                  </a:cubicBezTo>
                  <a:cubicBezTo>
                    <a:pt x="3151" y="2055"/>
                    <a:pt x="3120" y="2096"/>
                    <a:pt x="3112" y="2154"/>
                  </a:cubicBezTo>
                  <a:cubicBezTo>
                    <a:pt x="2950" y="2249"/>
                    <a:pt x="2866" y="2400"/>
                    <a:pt x="2800" y="2564"/>
                  </a:cubicBezTo>
                  <a:cubicBezTo>
                    <a:pt x="2603" y="2690"/>
                    <a:pt x="2478" y="2872"/>
                    <a:pt x="2375" y="3072"/>
                  </a:cubicBezTo>
                  <a:cubicBezTo>
                    <a:pt x="2238" y="3182"/>
                    <a:pt x="2127" y="3312"/>
                    <a:pt x="2052" y="3469"/>
                  </a:cubicBezTo>
                  <a:cubicBezTo>
                    <a:pt x="1994" y="3485"/>
                    <a:pt x="1962" y="3524"/>
                    <a:pt x="1953" y="3580"/>
                  </a:cubicBezTo>
                  <a:cubicBezTo>
                    <a:pt x="1895" y="3598"/>
                    <a:pt x="1869" y="3641"/>
                    <a:pt x="1860" y="3697"/>
                  </a:cubicBezTo>
                  <a:cubicBezTo>
                    <a:pt x="1299" y="4320"/>
                    <a:pt x="740" y="4942"/>
                    <a:pt x="180" y="5564"/>
                  </a:cubicBezTo>
                  <a:cubicBezTo>
                    <a:pt x="81" y="5674"/>
                    <a:pt x="0" y="5791"/>
                    <a:pt x="154" y="5909"/>
                  </a:cubicBezTo>
                  <a:cubicBezTo>
                    <a:pt x="194" y="5939"/>
                    <a:pt x="230" y="5952"/>
                    <a:pt x="264" y="5952"/>
                  </a:cubicBezTo>
                  <a:cubicBezTo>
                    <a:pt x="339" y="5952"/>
                    <a:pt x="401" y="5888"/>
                    <a:pt x="460" y="5824"/>
                  </a:cubicBezTo>
                  <a:cubicBezTo>
                    <a:pt x="1096" y="5132"/>
                    <a:pt x="1720" y="4430"/>
                    <a:pt x="2286" y="3682"/>
                  </a:cubicBezTo>
                  <a:cubicBezTo>
                    <a:pt x="2360" y="3648"/>
                    <a:pt x="2400" y="3589"/>
                    <a:pt x="2411" y="3511"/>
                  </a:cubicBezTo>
                  <a:cubicBezTo>
                    <a:pt x="2465" y="3493"/>
                    <a:pt x="2498" y="3458"/>
                    <a:pt x="2507" y="3402"/>
                  </a:cubicBezTo>
                  <a:cubicBezTo>
                    <a:pt x="2566" y="3388"/>
                    <a:pt x="2594" y="3350"/>
                    <a:pt x="2599" y="3294"/>
                  </a:cubicBezTo>
                  <a:lnTo>
                    <a:pt x="2606" y="3285"/>
                  </a:lnTo>
                  <a:cubicBezTo>
                    <a:pt x="2656" y="3275"/>
                    <a:pt x="2688" y="3250"/>
                    <a:pt x="2686" y="3195"/>
                  </a:cubicBezTo>
                  <a:cubicBezTo>
                    <a:pt x="2720" y="3189"/>
                    <a:pt x="2733" y="3169"/>
                    <a:pt x="2726" y="3135"/>
                  </a:cubicBezTo>
                  <a:cubicBezTo>
                    <a:pt x="2732" y="3067"/>
                    <a:pt x="2767" y="3022"/>
                    <a:pt x="2833" y="3000"/>
                  </a:cubicBezTo>
                  <a:lnTo>
                    <a:pt x="2833" y="3001"/>
                  </a:lnTo>
                  <a:cubicBezTo>
                    <a:pt x="2768" y="3023"/>
                    <a:pt x="2734" y="3069"/>
                    <a:pt x="2726" y="3135"/>
                  </a:cubicBezTo>
                  <a:cubicBezTo>
                    <a:pt x="2787" y="3111"/>
                    <a:pt x="2826" y="3069"/>
                    <a:pt x="2837" y="3005"/>
                  </a:cubicBezTo>
                  <a:cubicBezTo>
                    <a:pt x="2893" y="2987"/>
                    <a:pt x="2920" y="2946"/>
                    <a:pt x="2928" y="2891"/>
                  </a:cubicBezTo>
                  <a:cubicBezTo>
                    <a:pt x="2984" y="2875"/>
                    <a:pt x="3018" y="2841"/>
                    <a:pt x="3021" y="2782"/>
                  </a:cubicBezTo>
                  <a:lnTo>
                    <a:pt x="3025" y="2776"/>
                  </a:lnTo>
                  <a:cubicBezTo>
                    <a:pt x="3100" y="2738"/>
                    <a:pt x="3142" y="2678"/>
                    <a:pt x="3159" y="2600"/>
                  </a:cubicBezTo>
                  <a:cubicBezTo>
                    <a:pt x="3214" y="2580"/>
                    <a:pt x="3240" y="2539"/>
                    <a:pt x="3245" y="2483"/>
                  </a:cubicBezTo>
                  <a:cubicBezTo>
                    <a:pt x="3298" y="2463"/>
                    <a:pt x="3328" y="2428"/>
                    <a:pt x="3331" y="2371"/>
                  </a:cubicBezTo>
                  <a:lnTo>
                    <a:pt x="3339" y="2359"/>
                  </a:lnTo>
                  <a:cubicBezTo>
                    <a:pt x="3386" y="2350"/>
                    <a:pt x="3409" y="2323"/>
                    <a:pt x="3409" y="2276"/>
                  </a:cubicBezTo>
                  <a:cubicBezTo>
                    <a:pt x="3447" y="2267"/>
                    <a:pt x="3464" y="2244"/>
                    <a:pt x="3461" y="2207"/>
                  </a:cubicBezTo>
                  <a:cubicBezTo>
                    <a:pt x="3520" y="2185"/>
                    <a:pt x="3560" y="2146"/>
                    <a:pt x="3573" y="2085"/>
                  </a:cubicBezTo>
                  <a:cubicBezTo>
                    <a:pt x="3629" y="2068"/>
                    <a:pt x="3660" y="2031"/>
                    <a:pt x="3669" y="1973"/>
                  </a:cubicBezTo>
                  <a:cubicBezTo>
                    <a:pt x="3724" y="1955"/>
                    <a:pt x="3749" y="1916"/>
                    <a:pt x="3753" y="1860"/>
                  </a:cubicBezTo>
                  <a:lnTo>
                    <a:pt x="3760" y="1849"/>
                  </a:lnTo>
                  <a:cubicBezTo>
                    <a:pt x="3798" y="1826"/>
                    <a:pt x="3824" y="1794"/>
                    <a:pt x="3842" y="1756"/>
                  </a:cubicBezTo>
                  <a:lnTo>
                    <a:pt x="3862" y="1736"/>
                  </a:lnTo>
                  <a:cubicBezTo>
                    <a:pt x="3936" y="1705"/>
                    <a:pt x="3983" y="1653"/>
                    <a:pt x="3998" y="1575"/>
                  </a:cubicBezTo>
                  <a:cubicBezTo>
                    <a:pt x="4053" y="1556"/>
                    <a:pt x="4080" y="1514"/>
                    <a:pt x="4087" y="1460"/>
                  </a:cubicBezTo>
                  <a:cubicBezTo>
                    <a:pt x="4144" y="1445"/>
                    <a:pt x="4173" y="1411"/>
                    <a:pt x="4168" y="1351"/>
                  </a:cubicBezTo>
                  <a:lnTo>
                    <a:pt x="4168" y="1351"/>
                  </a:lnTo>
                  <a:cubicBezTo>
                    <a:pt x="4168" y="1351"/>
                    <a:pt x="4168" y="1351"/>
                    <a:pt x="4168" y="1351"/>
                  </a:cubicBezTo>
                  <a:lnTo>
                    <a:pt x="4168" y="1351"/>
                  </a:lnTo>
                  <a:cubicBezTo>
                    <a:pt x="4168" y="1351"/>
                    <a:pt x="4168" y="1351"/>
                    <a:pt x="4168" y="1351"/>
                  </a:cubicBezTo>
                  <a:lnTo>
                    <a:pt x="4199" y="1333"/>
                  </a:lnTo>
                  <a:lnTo>
                    <a:pt x="4197" y="1299"/>
                  </a:lnTo>
                  <a:cubicBezTo>
                    <a:pt x="4201" y="1227"/>
                    <a:pt x="4237" y="1181"/>
                    <a:pt x="4306" y="1159"/>
                  </a:cubicBezTo>
                  <a:lnTo>
                    <a:pt x="4306" y="1159"/>
                  </a:lnTo>
                  <a:cubicBezTo>
                    <a:pt x="4239" y="1182"/>
                    <a:pt x="4204" y="1229"/>
                    <a:pt x="4197" y="1299"/>
                  </a:cubicBezTo>
                  <a:cubicBezTo>
                    <a:pt x="4256" y="1271"/>
                    <a:pt x="4296" y="1227"/>
                    <a:pt x="4310" y="1164"/>
                  </a:cubicBezTo>
                  <a:cubicBezTo>
                    <a:pt x="4368" y="1147"/>
                    <a:pt x="4392" y="1105"/>
                    <a:pt x="4400" y="1048"/>
                  </a:cubicBezTo>
                  <a:cubicBezTo>
                    <a:pt x="4454" y="1031"/>
                    <a:pt x="4486" y="997"/>
                    <a:pt x="4486" y="938"/>
                  </a:cubicBezTo>
                  <a:lnTo>
                    <a:pt x="4494" y="927"/>
                  </a:lnTo>
                  <a:cubicBezTo>
                    <a:pt x="4570" y="892"/>
                    <a:pt x="4610" y="831"/>
                    <a:pt x="4624" y="752"/>
                  </a:cubicBezTo>
                  <a:cubicBezTo>
                    <a:pt x="4680" y="736"/>
                    <a:pt x="4709" y="697"/>
                    <a:pt x="4716" y="639"/>
                  </a:cubicBezTo>
                  <a:cubicBezTo>
                    <a:pt x="4769" y="622"/>
                    <a:pt x="4800" y="586"/>
                    <a:pt x="4806" y="530"/>
                  </a:cubicBezTo>
                  <a:lnTo>
                    <a:pt x="4812" y="523"/>
                  </a:lnTo>
                  <a:cubicBezTo>
                    <a:pt x="4914" y="477"/>
                    <a:pt x="4959" y="386"/>
                    <a:pt x="5003" y="293"/>
                  </a:cubicBezTo>
                  <a:cubicBezTo>
                    <a:pt x="5045" y="201"/>
                    <a:pt x="5101" y="97"/>
                    <a:pt x="4983" y="27"/>
                  </a:cubicBezTo>
                  <a:cubicBezTo>
                    <a:pt x="4953" y="8"/>
                    <a:pt x="4924"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1267968" y="4313283"/>
              <a:ext cx="70387" cy="222507"/>
            </a:xfrm>
            <a:custGeom>
              <a:avLst/>
              <a:gdLst/>
              <a:ahLst/>
              <a:cxnLst/>
              <a:rect l="l" t="t" r="r" b="b"/>
              <a:pathLst>
                <a:path w="2289" h="7236" extrusionOk="0">
                  <a:moveTo>
                    <a:pt x="2079" y="0"/>
                  </a:moveTo>
                  <a:cubicBezTo>
                    <a:pt x="1893" y="239"/>
                    <a:pt x="1850" y="516"/>
                    <a:pt x="1843" y="804"/>
                  </a:cubicBezTo>
                  <a:cubicBezTo>
                    <a:pt x="1739" y="929"/>
                    <a:pt x="1747" y="1077"/>
                    <a:pt x="1758" y="1225"/>
                  </a:cubicBezTo>
                  <a:cubicBezTo>
                    <a:pt x="1731" y="1245"/>
                    <a:pt x="1727" y="1269"/>
                    <a:pt x="1747" y="1297"/>
                  </a:cubicBezTo>
                  <a:lnTo>
                    <a:pt x="1746" y="1297"/>
                  </a:lnTo>
                  <a:cubicBezTo>
                    <a:pt x="1652" y="1393"/>
                    <a:pt x="1649" y="1511"/>
                    <a:pt x="1664" y="1632"/>
                  </a:cubicBezTo>
                  <a:cubicBezTo>
                    <a:pt x="1637" y="1658"/>
                    <a:pt x="1631" y="1687"/>
                    <a:pt x="1648" y="1720"/>
                  </a:cubicBezTo>
                  <a:lnTo>
                    <a:pt x="1647" y="1720"/>
                  </a:lnTo>
                  <a:cubicBezTo>
                    <a:pt x="1541" y="1844"/>
                    <a:pt x="1529" y="1990"/>
                    <a:pt x="1543" y="2141"/>
                  </a:cubicBezTo>
                  <a:cubicBezTo>
                    <a:pt x="1540" y="2146"/>
                    <a:pt x="1539" y="2150"/>
                    <a:pt x="1536" y="2155"/>
                  </a:cubicBezTo>
                  <a:cubicBezTo>
                    <a:pt x="1528" y="2166"/>
                    <a:pt x="1521" y="2178"/>
                    <a:pt x="1515" y="2190"/>
                  </a:cubicBezTo>
                  <a:cubicBezTo>
                    <a:pt x="1453" y="2303"/>
                    <a:pt x="1436" y="2425"/>
                    <a:pt x="1448" y="2554"/>
                  </a:cubicBezTo>
                  <a:cubicBezTo>
                    <a:pt x="1411" y="2649"/>
                    <a:pt x="1367" y="2742"/>
                    <a:pt x="1339" y="2840"/>
                  </a:cubicBezTo>
                  <a:cubicBezTo>
                    <a:pt x="964" y="4132"/>
                    <a:pt x="587" y="5424"/>
                    <a:pt x="226" y="6719"/>
                  </a:cubicBezTo>
                  <a:cubicBezTo>
                    <a:pt x="180" y="6881"/>
                    <a:pt x="1" y="7145"/>
                    <a:pt x="202" y="7215"/>
                  </a:cubicBezTo>
                  <a:cubicBezTo>
                    <a:pt x="242" y="7229"/>
                    <a:pt x="278" y="7235"/>
                    <a:pt x="309" y="7235"/>
                  </a:cubicBezTo>
                  <a:cubicBezTo>
                    <a:pt x="520" y="7235"/>
                    <a:pt x="527" y="6940"/>
                    <a:pt x="584" y="6787"/>
                  </a:cubicBezTo>
                  <a:cubicBezTo>
                    <a:pt x="829" y="6133"/>
                    <a:pt x="987" y="5453"/>
                    <a:pt x="1158" y="4776"/>
                  </a:cubicBezTo>
                  <a:cubicBezTo>
                    <a:pt x="1325" y="4119"/>
                    <a:pt x="1502" y="3464"/>
                    <a:pt x="1674" y="2807"/>
                  </a:cubicBezTo>
                  <a:cubicBezTo>
                    <a:pt x="1769" y="2743"/>
                    <a:pt x="1776" y="2654"/>
                    <a:pt x="1753" y="2556"/>
                  </a:cubicBezTo>
                  <a:cubicBezTo>
                    <a:pt x="1779" y="2534"/>
                    <a:pt x="1785" y="2507"/>
                    <a:pt x="1770" y="2477"/>
                  </a:cubicBezTo>
                  <a:cubicBezTo>
                    <a:pt x="1888" y="2350"/>
                    <a:pt x="1867" y="2194"/>
                    <a:pt x="1869" y="2043"/>
                  </a:cubicBezTo>
                  <a:cubicBezTo>
                    <a:pt x="1869" y="2043"/>
                    <a:pt x="1869" y="2042"/>
                    <a:pt x="1869" y="2042"/>
                  </a:cubicBezTo>
                  <a:cubicBezTo>
                    <a:pt x="1895" y="2027"/>
                    <a:pt x="1899" y="2006"/>
                    <a:pt x="1881" y="1980"/>
                  </a:cubicBezTo>
                  <a:cubicBezTo>
                    <a:pt x="1974" y="1880"/>
                    <a:pt x="1982" y="1760"/>
                    <a:pt x="1965" y="1635"/>
                  </a:cubicBezTo>
                  <a:cubicBezTo>
                    <a:pt x="1993" y="1614"/>
                    <a:pt x="2000" y="1589"/>
                    <a:pt x="1982" y="1559"/>
                  </a:cubicBezTo>
                  <a:cubicBezTo>
                    <a:pt x="2013" y="1482"/>
                    <a:pt x="2045" y="1405"/>
                    <a:pt x="2076" y="1328"/>
                  </a:cubicBezTo>
                  <a:cubicBezTo>
                    <a:pt x="2074" y="1306"/>
                    <a:pt x="2072" y="1287"/>
                    <a:pt x="2070" y="1265"/>
                  </a:cubicBezTo>
                  <a:cubicBezTo>
                    <a:pt x="2065" y="1218"/>
                    <a:pt x="2061" y="1171"/>
                    <a:pt x="2055" y="1124"/>
                  </a:cubicBezTo>
                  <a:cubicBezTo>
                    <a:pt x="2067" y="1066"/>
                    <a:pt x="2078" y="1008"/>
                    <a:pt x="2089" y="950"/>
                  </a:cubicBezTo>
                  <a:cubicBezTo>
                    <a:pt x="2158" y="866"/>
                    <a:pt x="2159" y="763"/>
                    <a:pt x="2179" y="665"/>
                  </a:cubicBezTo>
                  <a:cubicBezTo>
                    <a:pt x="2185" y="672"/>
                    <a:pt x="2192" y="679"/>
                    <a:pt x="2199" y="685"/>
                  </a:cubicBezTo>
                  <a:cubicBezTo>
                    <a:pt x="2204" y="669"/>
                    <a:pt x="2208" y="654"/>
                    <a:pt x="2212" y="637"/>
                  </a:cubicBezTo>
                  <a:cubicBezTo>
                    <a:pt x="2206" y="630"/>
                    <a:pt x="2199" y="623"/>
                    <a:pt x="2192" y="615"/>
                  </a:cubicBezTo>
                  <a:cubicBezTo>
                    <a:pt x="2182" y="580"/>
                    <a:pt x="2172" y="546"/>
                    <a:pt x="2162" y="511"/>
                  </a:cubicBezTo>
                  <a:cubicBezTo>
                    <a:pt x="2171" y="448"/>
                    <a:pt x="2180" y="385"/>
                    <a:pt x="2190" y="321"/>
                  </a:cubicBezTo>
                  <a:cubicBezTo>
                    <a:pt x="2194" y="314"/>
                    <a:pt x="2199" y="306"/>
                    <a:pt x="2204" y="297"/>
                  </a:cubicBezTo>
                  <a:cubicBezTo>
                    <a:pt x="2205" y="294"/>
                    <a:pt x="2207" y="291"/>
                    <a:pt x="2208" y="289"/>
                  </a:cubicBezTo>
                  <a:cubicBezTo>
                    <a:pt x="2224" y="262"/>
                    <a:pt x="2237" y="237"/>
                    <a:pt x="2247" y="212"/>
                  </a:cubicBezTo>
                  <a:cubicBezTo>
                    <a:pt x="2289" y="110"/>
                    <a:pt x="2273" y="26"/>
                    <a:pt x="2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1600171" y="3885292"/>
              <a:ext cx="3044" cy="3106"/>
            </a:xfrm>
            <a:custGeom>
              <a:avLst/>
              <a:gdLst/>
              <a:ahLst/>
              <a:cxnLst/>
              <a:rect l="l" t="t" r="r" b="b"/>
              <a:pathLst>
                <a:path w="99" h="101" extrusionOk="0">
                  <a:moveTo>
                    <a:pt x="99" y="0"/>
                  </a:moveTo>
                  <a:lnTo>
                    <a:pt x="99" y="0"/>
                  </a:lnTo>
                  <a:cubicBezTo>
                    <a:pt x="39" y="9"/>
                    <a:pt x="6" y="42"/>
                    <a:pt x="1" y="100"/>
                  </a:cubicBezTo>
                  <a:cubicBezTo>
                    <a:pt x="34" y="67"/>
                    <a:pt x="66" y="33"/>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1238324" y="4026808"/>
              <a:ext cx="2983" cy="2829"/>
            </a:xfrm>
            <a:custGeom>
              <a:avLst/>
              <a:gdLst/>
              <a:ahLst/>
              <a:cxnLst/>
              <a:rect l="l" t="t" r="r" b="b"/>
              <a:pathLst>
                <a:path w="97" h="92" extrusionOk="0">
                  <a:moveTo>
                    <a:pt x="0" y="0"/>
                  </a:moveTo>
                  <a:cubicBezTo>
                    <a:pt x="4" y="59"/>
                    <a:pt x="36" y="89"/>
                    <a:pt x="96" y="92"/>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1244843" y="4033081"/>
              <a:ext cx="2952" cy="2860"/>
            </a:xfrm>
            <a:custGeom>
              <a:avLst/>
              <a:gdLst/>
              <a:ahLst/>
              <a:cxnLst/>
              <a:rect l="l" t="t" r="r" b="b"/>
              <a:pathLst>
                <a:path w="96" h="93" extrusionOk="0">
                  <a:moveTo>
                    <a:pt x="0" y="0"/>
                  </a:moveTo>
                  <a:lnTo>
                    <a:pt x="0" y="0"/>
                  </a:lnTo>
                  <a:cubicBezTo>
                    <a:pt x="3" y="59"/>
                    <a:pt x="34" y="90"/>
                    <a:pt x="95" y="92"/>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1183648" y="4284807"/>
              <a:ext cx="105196" cy="149138"/>
            </a:xfrm>
            <a:custGeom>
              <a:avLst/>
              <a:gdLst/>
              <a:ahLst/>
              <a:cxnLst/>
              <a:rect l="l" t="t" r="r" b="b"/>
              <a:pathLst>
                <a:path w="3421" h="4850" extrusionOk="0">
                  <a:moveTo>
                    <a:pt x="3197" y="0"/>
                  </a:moveTo>
                  <a:cubicBezTo>
                    <a:pt x="3163" y="0"/>
                    <a:pt x="3127" y="16"/>
                    <a:pt x="3092" y="51"/>
                  </a:cubicBezTo>
                  <a:cubicBezTo>
                    <a:pt x="2994" y="146"/>
                    <a:pt x="2912" y="260"/>
                    <a:pt x="2842" y="376"/>
                  </a:cubicBezTo>
                  <a:cubicBezTo>
                    <a:pt x="2042" y="1692"/>
                    <a:pt x="1165" y="2960"/>
                    <a:pt x="267" y="4214"/>
                  </a:cubicBezTo>
                  <a:cubicBezTo>
                    <a:pt x="187" y="4324"/>
                    <a:pt x="121" y="4445"/>
                    <a:pt x="56" y="4566"/>
                  </a:cubicBezTo>
                  <a:cubicBezTo>
                    <a:pt x="4" y="4664"/>
                    <a:pt x="1" y="4767"/>
                    <a:pt x="113" y="4830"/>
                  </a:cubicBezTo>
                  <a:cubicBezTo>
                    <a:pt x="138" y="4844"/>
                    <a:pt x="161" y="4850"/>
                    <a:pt x="184" y="4850"/>
                  </a:cubicBezTo>
                  <a:cubicBezTo>
                    <a:pt x="247" y="4850"/>
                    <a:pt x="300" y="4802"/>
                    <a:pt x="337" y="4754"/>
                  </a:cubicBezTo>
                  <a:cubicBezTo>
                    <a:pt x="482" y="4563"/>
                    <a:pt x="615" y="4363"/>
                    <a:pt x="753" y="4169"/>
                  </a:cubicBezTo>
                  <a:cubicBezTo>
                    <a:pt x="1599" y="2985"/>
                    <a:pt x="2452" y="1805"/>
                    <a:pt x="3155" y="532"/>
                  </a:cubicBezTo>
                  <a:cubicBezTo>
                    <a:pt x="3215" y="515"/>
                    <a:pt x="3244" y="476"/>
                    <a:pt x="3242" y="416"/>
                  </a:cubicBezTo>
                  <a:lnTo>
                    <a:pt x="3246" y="413"/>
                  </a:lnTo>
                  <a:cubicBezTo>
                    <a:pt x="3349" y="377"/>
                    <a:pt x="3368" y="301"/>
                    <a:pt x="3346" y="208"/>
                  </a:cubicBezTo>
                  <a:lnTo>
                    <a:pt x="3346" y="206"/>
                  </a:lnTo>
                  <a:cubicBezTo>
                    <a:pt x="3417" y="170"/>
                    <a:pt x="3420" y="138"/>
                    <a:pt x="3341" y="110"/>
                  </a:cubicBezTo>
                  <a:cubicBezTo>
                    <a:pt x="3303" y="42"/>
                    <a:pt x="3252" y="0"/>
                    <a:pt x="3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1681200" y="3867487"/>
              <a:ext cx="23308" cy="23278"/>
            </a:xfrm>
            <a:custGeom>
              <a:avLst/>
              <a:gdLst/>
              <a:ahLst/>
              <a:cxnLst/>
              <a:rect l="l" t="t" r="r" b="b"/>
              <a:pathLst>
                <a:path w="758" h="757" extrusionOk="0">
                  <a:moveTo>
                    <a:pt x="378" y="0"/>
                  </a:moveTo>
                  <a:cubicBezTo>
                    <a:pt x="170" y="0"/>
                    <a:pt x="0" y="169"/>
                    <a:pt x="0" y="378"/>
                  </a:cubicBezTo>
                  <a:cubicBezTo>
                    <a:pt x="0" y="588"/>
                    <a:pt x="170" y="757"/>
                    <a:pt x="378" y="757"/>
                  </a:cubicBezTo>
                  <a:cubicBezTo>
                    <a:pt x="588" y="757"/>
                    <a:pt x="757" y="588"/>
                    <a:pt x="757" y="378"/>
                  </a:cubicBezTo>
                  <a:cubicBezTo>
                    <a:pt x="757" y="169"/>
                    <a:pt x="588"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1038903" y="3799128"/>
              <a:ext cx="38530" cy="38561"/>
            </a:xfrm>
            <a:custGeom>
              <a:avLst/>
              <a:gdLst/>
              <a:ahLst/>
              <a:cxnLst/>
              <a:rect l="l" t="t" r="r" b="b"/>
              <a:pathLst>
                <a:path w="1253" h="1254" extrusionOk="0">
                  <a:moveTo>
                    <a:pt x="627" y="0"/>
                  </a:moveTo>
                  <a:cubicBezTo>
                    <a:pt x="280" y="0"/>
                    <a:pt x="0" y="281"/>
                    <a:pt x="0" y="627"/>
                  </a:cubicBezTo>
                  <a:cubicBezTo>
                    <a:pt x="0" y="973"/>
                    <a:pt x="280" y="1254"/>
                    <a:pt x="627" y="1254"/>
                  </a:cubicBezTo>
                  <a:cubicBezTo>
                    <a:pt x="973" y="1254"/>
                    <a:pt x="1253" y="973"/>
                    <a:pt x="1253" y="627"/>
                  </a:cubicBezTo>
                  <a:cubicBezTo>
                    <a:pt x="1253" y="281"/>
                    <a:pt x="973"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1596543" y="4528016"/>
              <a:ext cx="33333" cy="33333"/>
            </a:xfrm>
            <a:custGeom>
              <a:avLst/>
              <a:gdLst/>
              <a:ahLst/>
              <a:cxnLst/>
              <a:rect l="l" t="t" r="r" b="b"/>
              <a:pathLst>
                <a:path w="1084" h="1084" extrusionOk="0">
                  <a:moveTo>
                    <a:pt x="542" y="1"/>
                  </a:moveTo>
                  <a:cubicBezTo>
                    <a:pt x="243" y="1"/>
                    <a:pt x="1" y="243"/>
                    <a:pt x="1" y="543"/>
                  </a:cubicBezTo>
                  <a:cubicBezTo>
                    <a:pt x="1" y="841"/>
                    <a:pt x="243" y="1084"/>
                    <a:pt x="542" y="1084"/>
                  </a:cubicBezTo>
                  <a:cubicBezTo>
                    <a:pt x="841" y="1084"/>
                    <a:pt x="1084" y="841"/>
                    <a:pt x="1084" y="543"/>
                  </a:cubicBezTo>
                  <a:cubicBezTo>
                    <a:pt x="1084" y="243"/>
                    <a:pt x="841" y="1"/>
                    <a:pt x="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54"/>
          <p:cNvGrpSpPr/>
          <p:nvPr/>
        </p:nvGrpSpPr>
        <p:grpSpPr>
          <a:xfrm>
            <a:off x="2752900" y="621918"/>
            <a:ext cx="412026" cy="437476"/>
            <a:chOff x="1453600" y="1081505"/>
            <a:chExt cx="412026" cy="437476"/>
          </a:xfrm>
        </p:grpSpPr>
        <p:sp>
          <p:nvSpPr>
            <p:cNvPr id="1082" name="Google Shape;1082;p54"/>
            <p:cNvSpPr/>
            <p:nvPr/>
          </p:nvSpPr>
          <p:spPr>
            <a:xfrm>
              <a:off x="1740469" y="1319564"/>
              <a:ext cx="125156" cy="49479"/>
            </a:xfrm>
            <a:custGeom>
              <a:avLst/>
              <a:gdLst/>
              <a:ahLst/>
              <a:cxnLst/>
              <a:rect l="l" t="t" r="r" b="b"/>
              <a:pathLst>
                <a:path w="7161" h="2831" extrusionOk="0">
                  <a:moveTo>
                    <a:pt x="284" y="0"/>
                  </a:moveTo>
                  <a:cubicBezTo>
                    <a:pt x="188" y="0"/>
                    <a:pt x="94" y="28"/>
                    <a:pt x="1" y="100"/>
                  </a:cubicBezTo>
                  <a:cubicBezTo>
                    <a:pt x="4" y="402"/>
                    <a:pt x="280" y="372"/>
                    <a:pt x="456" y="429"/>
                  </a:cubicBezTo>
                  <a:cubicBezTo>
                    <a:pt x="2321" y="1046"/>
                    <a:pt x="4212" y="1592"/>
                    <a:pt x="5972" y="2480"/>
                  </a:cubicBezTo>
                  <a:cubicBezTo>
                    <a:pt x="6248" y="2619"/>
                    <a:pt x="6556" y="2702"/>
                    <a:pt x="6849" y="2808"/>
                  </a:cubicBezTo>
                  <a:cubicBezTo>
                    <a:pt x="6888" y="2822"/>
                    <a:pt x="6926" y="2830"/>
                    <a:pt x="6961" y="2830"/>
                  </a:cubicBezTo>
                  <a:cubicBezTo>
                    <a:pt x="7025" y="2830"/>
                    <a:pt x="7081" y="2802"/>
                    <a:pt x="7112" y="2726"/>
                  </a:cubicBezTo>
                  <a:cubicBezTo>
                    <a:pt x="7161" y="2612"/>
                    <a:pt x="7094" y="2527"/>
                    <a:pt x="6998" y="2474"/>
                  </a:cubicBezTo>
                  <a:cubicBezTo>
                    <a:pt x="6908" y="2422"/>
                    <a:pt x="6810" y="2385"/>
                    <a:pt x="6713" y="2346"/>
                  </a:cubicBezTo>
                  <a:cubicBezTo>
                    <a:pt x="6342" y="2196"/>
                    <a:pt x="5965" y="2060"/>
                    <a:pt x="5601" y="1897"/>
                  </a:cubicBezTo>
                  <a:cubicBezTo>
                    <a:pt x="4998" y="1626"/>
                    <a:pt x="4404" y="1339"/>
                    <a:pt x="3772" y="1133"/>
                  </a:cubicBezTo>
                  <a:cubicBezTo>
                    <a:pt x="2714" y="785"/>
                    <a:pt x="1657" y="429"/>
                    <a:pt x="600" y="78"/>
                  </a:cubicBezTo>
                  <a:cubicBezTo>
                    <a:pt x="494" y="33"/>
                    <a:pt x="388"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1716244" y="1354431"/>
              <a:ext cx="91460" cy="100041"/>
            </a:xfrm>
            <a:custGeom>
              <a:avLst/>
              <a:gdLst/>
              <a:ahLst/>
              <a:cxnLst/>
              <a:rect l="l" t="t" r="r" b="b"/>
              <a:pathLst>
                <a:path w="5233" h="5724" extrusionOk="0">
                  <a:moveTo>
                    <a:pt x="129" y="1"/>
                  </a:moveTo>
                  <a:cubicBezTo>
                    <a:pt x="110" y="1"/>
                    <a:pt x="90" y="6"/>
                    <a:pt x="70" y="19"/>
                  </a:cubicBezTo>
                  <a:cubicBezTo>
                    <a:pt x="10" y="59"/>
                    <a:pt x="0" y="131"/>
                    <a:pt x="6" y="202"/>
                  </a:cubicBezTo>
                  <a:cubicBezTo>
                    <a:pt x="22" y="367"/>
                    <a:pt x="181" y="453"/>
                    <a:pt x="230" y="599"/>
                  </a:cubicBezTo>
                  <a:cubicBezTo>
                    <a:pt x="250" y="780"/>
                    <a:pt x="355" y="882"/>
                    <a:pt x="537" y="914"/>
                  </a:cubicBezTo>
                  <a:lnTo>
                    <a:pt x="542" y="919"/>
                  </a:lnTo>
                  <a:cubicBezTo>
                    <a:pt x="557" y="976"/>
                    <a:pt x="600" y="1006"/>
                    <a:pt x="655" y="1022"/>
                  </a:cubicBezTo>
                  <a:cubicBezTo>
                    <a:pt x="1330" y="1661"/>
                    <a:pt x="1989" y="2315"/>
                    <a:pt x="2624" y="2992"/>
                  </a:cubicBezTo>
                  <a:cubicBezTo>
                    <a:pt x="3343" y="3757"/>
                    <a:pt x="3977" y="4591"/>
                    <a:pt x="4659" y="5386"/>
                  </a:cubicBezTo>
                  <a:cubicBezTo>
                    <a:pt x="4749" y="5490"/>
                    <a:pt x="4849" y="5585"/>
                    <a:pt x="4948" y="5680"/>
                  </a:cubicBezTo>
                  <a:cubicBezTo>
                    <a:pt x="4978" y="5709"/>
                    <a:pt x="5011" y="5723"/>
                    <a:pt x="5045" y="5723"/>
                  </a:cubicBezTo>
                  <a:cubicBezTo>
                    <a:pt x="5076" y="5723"/>
                    <a:pt x="5107" y="5712"/>
                    <a:pt x="5135" y="5689"/>
                  </a:cubicBezTo>
                  <a:cubicBezTo>
                    <a:pt x="5187" y="5645"/>
                    <a:pt x="5233" y="5579"/>
                    <a:pt x="5204" y="5510"/>
                  </a:cubicBezTo>
                  <a:cubicBezTo>
                    <a:pt x="5173" y="5434"/>
                    <a:pt x="5132" y="5354"/>
                    <a:pt x="5075" y="5294"/>
                  </a:cubicBezTo>
                  <a:cubicBezTo>
                    <a:pt x="4639" y="4850"/>
                    <a:pt x="4284" y="4343"/>
                    <a:pt x="3891" y="3867"/>
                  </a:cubicBezTo>
                  <a:cubicBezTo>
                    <a:pt x="2924" y="2702"/>
                    <a:pt x="1838" y="1645"/>
                    <a:pt x="753" y="588"/>
                  </a:cubicBezTo>
                  <a:cubicBezTo>
                    <a:pt x="579" y="420"/>
                    <a:pt x="418" y="241"/>
                    <a:pt x="252" y="68"/>
                  </a:cubicBezTo>
                  <a:cubicBezTo>
                    <a:pt x="217" y="32"/>
                    <a:pt x="174"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1453600" y="1217147"/>
              <a:ext cx="126450" cy="49828"/>
            </a:xfrm>
            <a:custGeom>
              <a:avLst/>
              <a:gdLst/>
              <a:ahLst/>
              <a:cxnLst/>
              <a:rect l="l" t="t" r="r" b="b"/>
              <a:pathLst>
                <a:path w="7235" h="2851" extrusionOk="0">
                  <a:moveTo>
                    <a:pt x="218" y="1"/>
                  </a:moveTo>
                  <a:cubicBezTo>
                    <a:pt x="161" y="1"/>
                    <a:pt x="111" y="25"/>
                    <a:pt x="74" y="81"/>
                  </a:cubicBezTo>
                  <a:cubicBezTo>
                    <a:pt x="1" y="192"/>
                    <a:pt x="72" y="284"/>
                    <a:pt x="150" y="343"/>
                  </a:cubicBezTo>
                  <a:cubicBezTo>
                    <a:pt x="230" y="404"/>
                    <a:pt x="335" y="436"/>
                    <a:pt x="432" y="475"/>
                  </a:cubicBezTo>
                  <a:cubicBezTo>
                    <a:pt x="819" y="631"/>
                    <a:pt x="1214" y="774"/>
                    <a:pt x="1594" y="944"/>
                  </a:cubicBezTo>
                  <a:cubicBezTo>
                    <a:pt x="2180" y="1209"/>
                    <a:pt x="2758" y="1488"/>
                    <a:pt x="3373" y="1691"/>
                  </a:cubicBezTo>
                  <a:cubicBezTo>
                    <a:pt x="4349" y="2011"/>
                    <a:pt x="5323" y="2338"/>
                    <a:pt x="6299" y="2662"/>
                  </a:cubicBezTo>
                  <a:cubicBezTo>
                    <a:pt x="6366" y="2708"/>
                    <a:pt x="6453" y="2694"/>
                    <a:pt x="6520" y="2741"/>
                  </a:cubicBezTo>
                  <a:lnTo>
                    <a:pt x="6521" y="2741"/>
                  </a:lnTo>
                  <a:cubicBezTo>
                    <a:pt x="6568" y="2795"/>
                    <a:pt x="6627" y="2804"/>
                    <a:pt x="6689" y="2804"/>
                  </a:cubicBezTo>
                  <a:cubicBezTo>
                    <a:pt x="6719" y="2804"/>
                    <a:pt x="6750" y="2802"/>
                    <a:pt x="6780" y="2802"/>
                  </a:cubicBezTo>
                  <a:cubicBezTo>
                    <a:pt x="6836" y="2802"/>
                    <a:pt x="6891" y="2809"/>
                    <a:pt x="6936" y="2850"/>
                  </a:cubicBezTo>
                  <a:lnTo>
                    <a:pt x="6938" y="2850"/>
                  </a:lnTo>
                  <a:cubicBezTo>
                    <a:pt x="6939" y="2850"/>
                    <a:pt x="6940" y="2850"/>
                    <a:pt x="6941" y="2850"/>
                  </a:cubicBezTo>
                  <a:cubicBezTo>
                    <a:pt x="7159" y="2850"/>
                    <a:pt x="7235" y="2755"/>
                    <a:pt x="7142" y="2553"/>
                  </a:cubicBezTo>
                  <a:cubicBezTo>
                    <a:pt x="7045" y="2517"/>
                    <a:pt x="6948" y="2478"/>
                    <a:pt x="6849" y="2445"/>
                  </a:cubicBezTo>
                  <a:cubicBezTo>
                    <a:pt x="4934" y="1812"/>
                    <a:pt x="2990" y="1256"/>
                    <a:pt x="1181" y="348"/>
                  </a:cubicBezTo>
                  <a:cubicBezTo>
                    <a:pt x="904" y="208"/>
                    <a:pt x="596" y="125"/>
                    <a:pt x="303" y="17"/>
                  </a:cubicBezTo>
                  <a:cubicBezTo>
                    <a:pt x="274" y="6"/>
                    <a:pt x="245"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1716384" y="1125845"/>
              <a:ext cx="88279" cy="104463"/>
            </a:xfrm>
            <a:custGeom>
              <a:avLst/>
              <a:gdLst/>
              <a:ahLst/>
              <a:cxnLst/>
              <a:rect l="l" t="t" r="r" b="b"/>
              <a:pathLst>
                <a:path w="5051" h="5977" extrusionOk="0">
                  <a:moveTo>
                    <a:pt x="4531" y="727"/>
                  </a:moveTo>
                  <a:cubicBezTo>
                    <a:pt x="4531" y="728"/>
                    <a:pt x="4531" y="729"/>
                    <a:pt x="4530" y="730"/>
                  </a:cubicBezTo>
                  <a:cubicBezTo>
                    <a:pt x="4530" y="729"/>
                    <a:pt x="4531" y="728"/>
                    <a:pt x="4531" y="727"/>
                  </a:cubicBezTo>
                  <a:close/>
                  <a:moveTo>
                    <a:pt x="4819" y="0"/>
                  </a:moveTo>
                  <a:cubicBezTo>
                    <a:pt x="4784" y="0"/>
                    <a:pt x="4746" y="28"/>
                    <a:pt x="4706" y="82"/>
                  </a:cubicBezTo>
                  <a:cubicBezTo>
                    <a:pt x="4706" y="81"/>
                    <a:pt x="4707" y="81"/>
                    <a:pt x="4707" y="80"/>
                  </a:cubicBezTo>
                  <a:lnTo>
                    <a:pt x="4707" y="80"/>
                  </a:lnTo>
                  <a:cubicBezTo>
                    <a:pt x="4642" y="89"/>
                    <a:pt x="4611" y="128"/>
                    <a:pt x="4602" y="188"/>
                  </a:cubicBezTo>
                  <a:cubicBezTo>
                    <a:pt x="4543" y="203"/>
                    <a:pt x="4514" y="242"/>
                    <a:pt x="4508" y="300"/>
                  </a:cubicBezTo>
                  <a:cubicBezTo>
                    <a:pt x="4449" y="312"/>
                    <a:pt x="4420" y="349"/>
                    <a:pt x="4412" y="405"/>
                  </a:cubicBezTo>
                  <a:lnTo>
                    <a:pt x="4406" y="411"/>
                  </a:lnTo>
                  <a:cubicBezTo>
                    <a:pt x="4351" y="420"/>
                    <a:pt x="4314" y="449"/>
                    <a:pt x="4304" y="505"/>
                  </a:cubicBezTo>
                  <a:lnTo>
                    <a:pt x="4299" y="509"/>
                  </a:lnTo>
                  <a:cubicBezTo>
                    <a:pt x="4266" y="541"/>
                    <a:pt x="4233" y="574"/>
                    <a:pt x="4201" y="609"/>
                  </a:cubicBezTo>
                  <a:lnTo>
                    <a:pt x="4195" y="615"/>
                  </a:lnTo>
                  <a:cubicBezTo>
                    <a:pt x="4144" y="626"/>
                    <a:pt x="4113" y="654"/>
                    <a:pt x="4117" y="710"/>
                  </a:cubicBezTo>
                  <a:cubicBezTo>
                    <a:pt x="4118" y="710"/>
                    <a:pt x="4118" y="709"/>
                    <a:pt x="4119" y="708"/>
                  </a:cubicBezTo>
                  <a:lnTo>
                    <a:pt x="4119" y="708"/>
                  </a:lnTo>
                  <a:cubicBezTo>
                    <a:pt x="4118" y="709"/>
                    <a:pt x="4118" y="710"/>
                    <a:pt x="4118" y="710"/>
                  </a:cubicBezTo>
                  <a:cubicBezTo>
                    <a:pt x="4084" y="722"/>
                    <a:pt x="4070" y="745"/>
                    <a:pt x="4076" y="779"/>
                  </a:cubicBezTo>
                  <a:cubicBezTo>
                    <a:pt x="4013" y="800"/>
                    <a:pt x="3970" y="840"/>
                    <a:pt x="3954" y="905"/>
                  </a:cubicBezTo>
                  <a:cubicBezTo>
                    <a:pt x="3628" y="1166"/>
                    <a:pt x="3403" y="1515"/>
                    <a:pt x="3141" y="1830"/>
                  </a:cubicBezTo>
                  <a:cubicBezTo>
                    <a:pt x="2262" y="2885"/>
                    <a:pt x="1398" y="3954"/>
                    <a:pt x="529" y="5017"/>
                  </a:cubicBezTo>
                  <a:cubicBezTo>
                    <a:pt x="431" y="5098"/>
                    <a:pt x="398" y="5225"/>
                    <a:pt x="304" y="5308"/>
                  </a:cubicBezTo>
                  <a:lnTo>
                    <a:pt x="299" y="5314"/>
                  </a:lnTo>
                  <a:cubicBezTo>
                    <a:pt x="269" y="5352"/>
                    <a:pt x="238" y="5387"/>
                    <a:pt x="206" y="5423"/>
                  </a:cubicBezTo>
                  <a:cubicBezTo>
                    <a:pt x="167" y="5455"/>
                    <a:pt x="123" y="5483"/>
                    <a:pt x="112" y="5536"/>
                  </a:cubicBezTo>
                  <a:lnTo>
                    <a:pt x="112" y="5534"/>
                  </a:lnTo>
                  <a:cubicBezTo>
                    <a:pt x="12" y="5572"/>
                    <a:pt x="58" y="5683"/>
                    <a:pt x="0" y="5741"/>
                  </a:cubicBezTo>
                  <a:cubicBezTo>
                    <a:pt x="7" y="5876"/>
                    <a:pt x="41" y="5976"/>
                    <a:pt x="129" y="5976"/>
                  </a:cubicBezTo>
                  <a:cubicBezTo>
                    <a:pt x="169" y="5976"/>
                    <a:pt x="220" y="5955"/>
                    <a:pt x="285" y="5906"/>
                  </a:cubicBezTo>
                  <a:cubicBezTo>
                    <a:pt x="394" y="5826"/>
                    <a:pt x="469" y="5702"/>
                    <a:pt x="555" y="5594"/>
                  </a:cubicBezTo>
                  <a:cubicBezTo>
                    <a:pt x="1203" y="4792"/>
                    <a:pt x="1846" y="3986"/>
                    <a:pt x="2496" y="3185"/>
                  </a:cubicBezTo>
                  <a:cubicBezTo>
                    <a:pt x="3059" y="2493"/>
                    <a:pt x="3629" y="1805"/>
                    <a:pt x="4195" y="1114"/>
                  </a:cubicBezTo>
                  <a:cubicBezTo>
                    <a:pt x="4313" y="1053"/>
                    <a:pt x="4387" y="958"/>
                    <a:pt x="4431" y="838"/>
                  </a:cubicBezTo>
                  <a:cubicBezTo>
                    <a:pt x="4490" y="825"/>
                    <a:pt x="4524" y="791"/>
                    <a:pt x="4533" y="732"/>
                  </a:cubicBezTo>
                  <a:cubicBezTo>
                    <a:pt x="4592" y="720"/>
                    <a:pt x="4624" y="683"/>
                    <a:pt x="4633" y="626"/>
                  </a:cubicBezTo>
                  <a:cubicBezTo>
                    <a:pt x="4694" y="616"/>
                    <a:pt x="4728" y="581"/>
                    <a:pt x="4736" y="521"/>
                  </a:cubicBezTo>
                  <a:cubicBezTo>
                    <a:pt x="4795" y="509"/>
                    <a:pt x="4829" y="473"/>
                    <a:pt x="4837" y="414"/>
                  </a:cubicBezTo>
                  <a:cubicBezTo>
                    <a:pt x="4898" y="403"/>
                    <a:pt x="4929" y="366"/>
                    <a:pt x="4932" y="305"/>
                  </a:cubicBezTo>
                  <a:lnTo>
                    <a:pt x="4934" y="303"/>
                  </a:lnTo>
                  <a:cubicBezTo>
                    <a:pt x="4934" y="303"/>
                    <a:pt x="4934" y="303"/>
                    <a:pt x="4935" y="302"/>
                  </a:cubicBezTo>
                  <a:cubicBezTo>
                    <a:pt x="5050" y="234"/>
                    <a:pt x="5039" y="167"/>
                    <a:pt x="4929" y="102"/>
                  </a:cubicBezTo>
                  <a:lnTo>
                    <a:pt x="4926" y="98"/>
                  </a:lnTo>
                  <a:cubicBezTo>
                    <a:pt x="4893" y="32"/>
                    <a:pt x="4857" y="0"/>
                    <a:pt x="4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1463388" y="1290115"/>
              <a:ext cx="114687" cy="7550"/>
            </a:xfrm>
            <a:custGeom>
              <a:avLst/>
              <a:gdLst/>
              <a:ahLst/>
              <a:cxnLst/>
              <a:rect l="l" t="t" r="r" b="b"/>
              <a:pathLst>
                <a:path w="6562" h="432" extrusionOk="0">
                  <a:moveTo>
                    <a:pt x="249" y="0"/>
                  </a:moveTo>
                  <a:cubicBezTo>
                    <a:pt x="165" y="0"/>
                    <a:pt x="81" y="11"/>
                    <a:pt x="0" y="58"/>
                  </a:cubicBezTo>
                  <a:cubicBezTo>
                    <a:pt x="25" y="229"/>
                    <a:pt x="142" y="292"/>
                    <a:pt x="285" y="314"/>
                  </a:cubicBezTo>
                  <a:cubicBezTo>
                    <a:pt x="441" y="338"/>
                    <a:pt x="598" y="349"/>
                    <a:pt x="755" y="362"/>
                  </a:cubicBezTo>
                  <a:cubicBezTo>
                    <a:pt x="1398" y="413"/>
                    <a:pt x="2043" y="431"/>
                    <a:pt x="2687" y="431"/>
                  </a:cubicBezTo>
                  <a:cubicBezTo>
                    <a:pt x="3422" y="431"/>
                    <a:pt x="4157" y="408"/>
                    <a:pt x="4892" y="385"/>
                  </a:cubicBezTo>
                  <a:cubicBezTo>
                    <a:pt x="5442" y="369"/>
                    <a:pt x="6000" y="383"/>
                    <a:pt x="6562" y="290"/>
                  </a:cubicBezTo>
                  <a:cubicBezTo>
                    <a:pt x="6543" y="127"/>
                    <a:pt x="6446" y="59"/>
                    <a:pt x="6321" y="40"/>
                  </a:cubicBezTo>
                  <a:cubicBezTo>
                    <a:pt x="6167" y="15"/>
                    <a:pt x="6008" y="7"/>
                    <a:pt x="5852" y="7"/>
                  </a:cubicBezTo>
                  <a:cubicBezTo>
                    <a:pt x="4952" y="6"/>
                    <a:pt x="4053" y="6"/>
                    <a:pt x="3153" y="6"/>
                  </a:cubicBezTo>
                  <a:cubicBezTo>
                    <a:pt x="2253" y="6"/>
                    <a:pt x="1353" y="6"/>
                    <a:pt x="453" y="7"/>
                  </a:cubicBezTo>
                  <a:cubicBezTo>
                    <a:pt x="451" y="7"/>
                    <a:pt x="449" y="7"/>
                    <a:pt x="447" y="7"/>
                  </a:cubicBezTo>
                  <a:cubicBezTo>
                    <a:pt x="382" y="7"/>
                    <a:pt x="315"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1454596" y="1322465"/>
              <a:ext cx="125401" cy="48308"/>
            </a:xfrm>
            <a:custGeom>
              <a:avLst/>
              <a:gdLst/>
              <a:ahLst/>
              <a:cxnLst/>
              <a:rect l="l" t="t" r="r" b="b"/>
              <a:pathLst>
                <a:path w="7175" h="2764" extrusionOk="0">
                  <a:moveTo>
                    <a:pt x="6879" y="1"/>
                  </a:moveTo>
                  <a:cubicBezTo>
                    <a:pt x="6831" y="1"/>
                    <a:pt x="6781" y="10"/>
                    <a:pt x="6729" y="30"/>
                  </a:cubicBezTo>
                  <a:cubicBezTo>
                    <a:pt x="6527" y="107"/>
                    <a:pt x="6299" y="140"/>
                    <a:pt x="6139" y="304"/>
                  </a:cubicBezTo>
                  <a:lnTo>
                    <a:pt x="6136" y="305"/>
                  </a:lnTo>
                  <a:cubicBezTo>
                    <a:pt x="6127" y="304"/>
                    <a:pt x="6117" y="304"/>
                    <a:pt x="6108" y="304"/>
                  </a:cubicBezTo>
                  <a:cubicBezTo>
                    <a:pt x="6031" y="304"/>
                    <a:pt x="5962" y="318"/>
                    <a:pt x="5919" y="396"/>
                  </a:cubicBezTo>
                  <a:cubicBezTo>
                    <a:pt x="5912" y="395"/>
                    <a:pt x="5905" y="395"/>
                    <a:pt x="5898" y="395"/>
                  </a:cubicBezTo>
                  <a:cubicBezTo>
                    <a:pt x="5813" y="395"/>
                    <a:pt x="5739" y="419"/>
                    <a:pt x="5692" y="500"/>
                  </a:cubicBezTo>
                  <a:cubicBezTo>
                    <a:pt x="5683" y="497"/>
                    <a:pt x="5674" y="495"/>
                    <a:pt x="5666" y="495"/>
                  </a:cubicBezTo>
                  <a:cubicBezTo>
                    <a:pt x="5647" y="495"/>
                    <a:pt x="5630" y="504"/>
                    <a:pt x="5616" y="522"/>
                  </a:cubicBezTo>
                  <a:cubicBezTo>
                    <a:pt x="5597" y="518"/>
                    <a:pt x="5578" y="517"/>
                    <a:pt x="5561" y="517"/>
                  </a:cubicBezTo>
                  <a:cubicBezTo>
                    <a:pt x="5492" y="517"/>
                    <a:pt x="5432" y="542"/>
                    <a:pt x="5389" y="607"/>
                  </a:cubicBezTo>
                  <a:cubicBezTo>
                    <a:pt x="3878" y="1139"/>
                    <a:pt x="2368" y="1673"/>
                    <a:pt x="857" y="2205"/>
                  </a:cubicBezTo>
                  <a:cubicBezTo>
                    <a:pt x="611" y="2291"/>
                    <a:pt x="361" y="2370"/>
                    <a:pt x="114" y="2454"/>
                  </a:cubicBezTo>
                  <a:cubicBezTo>
                    <a:pt x="40" y="2479"/>
                    <a:pt x="0" y="2541"/>
                    <a:pt x="21" y="2612"/>
                  </a:cubicBezTo>
                  <a:cubicBezTo>
                    <a:pt x="39" y="2676"/>
                    <a:pt x="83" y="2735"/>
                    <a:pt x="158" y="2753"/>
                  </a:cubicBezTo>
                  <a:cubicBezTo>
                    <a:pt x="188" y="2760"/>
                    <a:pt x="218" y="2763"/>
                    <a:pt x="247" y="2763"/>
                  </a:cubicBezTo>
                  <a:cubicBezTo>
                    <a:pt x="338" y="2763"/>
                    <a:pt x="426" y="2732"/>
                    <a:pt x="514" y="2702"/>
                  </a:cubicBezTo>
                  <a:cubicBezTo>
                    <a:pt x="1092" y="2507"/>
                    <a:pt x="1668" y="2309"/>
                    <a:pt x="2249" y="2125"/>
                  </a:cubicBezTo>
                  <a:cubicBezTo>
                    <a:pt x="3462" y="1740"/>
                    <a:pt x="4633" y="1245"/>
                    <a:pt x="5831" y="821"/>
                  </a:cubicBezTo>
                  <a:cubicBezTo>
                    <a:pt x="5863" y="777"/>
                    <a:pt x="5917" y="768"/>
                    <a:pt x="5963" y="746"/>
                  </a:cubicBezTo>
                  <a:cubicBezTo>
                    <a:pt x="6010" y="725"/>
                    <a:pt x="6062" y="715"/>
                    <a:pt x="6108" y="691"/>
                  </a:cubicBezTo>
                  <a:cubicBezTo>
                    <a:pt x="6140" y="675"/>
                    <a:pt x="6171" y="660"/>
                    <a:pt x="6201" y="642"/>
                  </a:cubicBezTo>
                  <a:cubicBezTo>
                    <a:pt x="6250" y="619"/>
                    <a:pt x="6299" y="598"/>
                    <a:pt x="6349" y="576"/>
                  </a:cubicBezTo>
                  <a:cubicBezTo>
                    <a:pt x="6384" y="564"/>
                    <a:pt x="6419" y="552"/>
                    <a:pt x="6453" y="537"/>
                  </a:cubicBezTo>
                  <a:cubicBezTo>
                    <a:pt x="6510" y="518"/>
                    <a:pt x="6569" y="502"/>
                    <a:pt x="6624" y="480"/>
                  </a:cubicBezTo>
                  <a:cubicBezTo>
                    <a:pt x="6663" y="463"/>
                    <a:pt x="6697" y="437"/>
                    <a:pt x="6724" y="405"/>
                  </a:cubicBezTo>
                  <a:cubicBezTo>
                    <a:pt x="6725" y="403"/>
                    <a:pt x="6727" y="400"/>
                    <a:pt x="6728" y="398"/>
                  </a:cubicBezTo>
                  <a:cubicBezTo>
                    <a:pt x="6738" y="399"/>
                    <a:pt x="6747" y="401"/>
                    <a:pt x="6757" y="401"/>
                  </a:cubicBezTo>
                  <a:cubicBezTo>
                    <a:pt x="6759" y="401"/>
                    <a:pt x="6760" y="401"/>
                    <a:pt x="6762" y="401"/>
                  </a:cubicBezTo>
                  <a:cubicBezTo>
                    <a:pt x="6774" y="377"/>
                    <a:pt x="6781" y="352"/>
                    <a:pt x="6783" y="325"/>
                  </a:cubicBezTo>
                  <a:cubicBezTo>
                    <a:pt x="6784" y="324"/>
                    <a:pt x="6786" y="322"/>
                    <a:pt x="6787" y="320"/>
                  </a:cubicBezTo>
                  <a:cubicBezTo>
                    <a:pt x="6818" y="340"/>
                    <a:pt x="6849" y="351"/>
                    <a:pt x="6878" y="351"/>
                  </a:cubicBezTo>
                  <a:cubicBezTo>
                    <a:pt x="6913" y="351"/>
                    <a:pt x="6946" y="337"/>
                    <a:pt x="6978" y="308"/>
                  </a:cubicBezTo>
                  <a:lnTo>
                    <a:pt x="6984" y="307"/>
                  </a:lnTo>
                  <a:cubicBezTo>
                    <a:pt x="7034" y="244"/>
                    <a:pt x="7150" y="269"/>
                    <a:pt x="7175" y="172"/>
                  </a:cubicBezTo>
                  <a:cubicBezTo>
                    <a:pt x="7097" y="58"/>
                    <a:pt x="6995" y="1"/>
                    <a:pt x="68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1741326" y="1288612"/>
              <a:ext cx="115019" cy="27614"/>
            </a:xfrm>
            <a:custGeom>
              <a:avLst/>
              <a:gdLst/>
              <a:ahLst/>
              <a:cxnLst/>
              <a:rect l="l" t="t" r="r" b="b"/>
              <a:pathLst>
                <a:path w="6581" h="1580" extrusionOk="0">
                  <a:moveTo>
                    <a:pt x="4043" y="0"/>
                  </a:moveTo>
                  <a:cubicBezTo>
                    <a:pt x="4019" y="0"/>
                    <a:pt x="3995" y="0"/>
                    <a:pt x="3970" y="0"/>
                  </a:cubicBezTo>
                  <a:cubicBezTo>
                    <a:pt x="2800" y="6"/>
                    <a:pt x="1630" y="56"/>
                    <a:pt x="460" y="89"/>
                  </a:cubicBezTo>
                  <a:cubicBezTo>
                    <a:pt x="309" y="93"/>
                    <a:pt x="153" y="77"/>
                    <a:pt x="0" y="149"/>
                  </a:cubicBezTo>
                  <a:cubicBezTo>
                    <a:pt x="36" y="369"/>
                    <a:pt x="209" y="375"/>
                    <a:pt x="349" y="423"/>
                  </a:cubicBezTo>
                  <a:cubicBezTo>
                    <a:pt x="403" y="466"/>
                    <a:pt x="458" y="493"/>
                    <a:pt x="512" y="510"/>
                  </a:cubicBezTo>
                  <a:cubicBezTo>
                    <a:pt x="391" y="519"/>
                    <a:pt x="269" y="564"/>
                    <a:pt x="148" y="627"/>
                  </a:cubicBezTo>
                  <a:cubicBezTo>
                    <a:pt x="27" y="926"/>
                    <a:pt x="263" y="920"/>
                    <a:pt x="446" y="949"/>
                  </a:cubicBezTo>
                  <a:cubicBezTo>
                    <a:pt x="1697" y="1150"/>
                    <a:pt x="2947" y="1349"/>
                    <a:pt x="4197" y="1548"/>
                  </a:cubicBezTo>
                  <a:cubicBezTo>
                    <a:pt x="4265" y="1558"/>
                    <a:pt x="4334" y="1576"/>
                    <a:pt x="4402" y="1579"/>
                  </a:cubicBezTo>
                  <a:cubicBezTo>
                    <a:pt x="4407" y="1579"/>
                    <a:pt x="4412" y="1579"/>
                    <a:pt x="4417" y="1579"/>
                  </a:cubicBezTo>
                  <a:cubicBezTo>
                    <a:pt x="4532" y="1579"/>
                    <a:pt x="4600" y="1513"/>
                    <a:pt x="4614" y="1403"/>
                  </a:cubicBezTo>
                  <a:cubicBezTo>
                    <a:pt x="4628" y="1303"/>
                    <a:pt x="4563" y="1246"/>
                    <a:pt x="4470" y="1225"/>
                  </a:cubicBezTo>
                  <a:cubicBezTo>
                    <a:pt x="4386" y="1204"/>
                    <a:pt x="4299" y="1195"/>
                    <a:pt x="4213" y="1181"/>
                  </a:cubicBezTo>
                  <a:cubicBezTo>
                    <a:pt x="3664" y="1095"/>
                    <a:pt x="3113" y="1011"/>
                    <a:pt x="2565" y="919"/>
                  </a:cubicBezTo>
                  <a:cubicBezTo>
                    <a:pt x="2000" y="824"/>
                    <a:pt x="1426" y="778"/>
                    <a:pt x="874" y="616"/>
                  </a:cubicBezTo>
                  <a:cubicBezTo>
                    <a:pt x="817" y="574"/>
                    <a:pt x="759" y="548"/>
                    <a:pt x="702" y="531"/>
                  </a:cubicBezTo>
                  <a:cubicBezTo>
                    <a:pt x="885" y="522"/>
                    <a:pt x="1071" y="443"/>
                    <a:pt x="1252" y="443"/>
                  </a:cubicBezTo>
                  <a:cubicBezTo>
                    <a:pt x="1253" y="443"/>
                    <a:pt x="1255" y="443"/>
                    <a:pt x="1256" y="443"/>
                  </a:cubicBezTo>
                  <a:cubicBezTo>
                    <a:pt x="1858" y="446"/>
                    <a:pt x="2461" y="463"/>
                    <a:pt x="3063" y="463"/>
                  </a:cubicBezTo>
                  <a:cubicBezTo>
                    <a:pt x="3522" y="463"/>
                    <a:pt x="3980" y="453"/>
                    <a:pt x="4439" y="420"/>
                  </a:cubicBezTo>
                  <a:lnTo>
                    <a:pt x="6580" y="420"/>
                  </a:lnTo>
                  <a:cubicBezTo>
                    <a:pt x="6505" y="116"/>
                    <a:pt x="6306" y="100"/>
                    <a:pt x="6116" y="91"/>
                  </a:cubicBezTo>
                  <a:cubicBezTo>
                    <a:pt x="5426" y="55"/>
                    <a:pt x="4734" y="0"/>
                    <a:pt x="4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1510614" y="1348157"/>
              <a:ext cx="84014" cy="77915"/>
            </a:xfrm>
            <a:custGeom>
              <a:avLst/>
              <a:gdLst/>
              <a:ahLst/>
              <a:cxnLst/>
              <a:rect l="l" t="t" r="r" b="b"/>
              <a:pathLst>
                <a:path w="4807" h="4458" extrusionOk="0">
                  <a:moveTo>
                    <a:pt x="4664" y="0"/>
                  </a:moveTo>
                  <a:cubicBezTo>
                    <a:pt x="4639" y="0"/>
                    <a:pt x="4610" y="9"/>
                    <a:pt x="4579" y="29"/>
                  </a:cubicBezTo>
                  <a:cubicBezTo>
                    <a:pt x="4421" y="132"/>
                    <a:pt x="4274" y="255"/>
                    <a:pt x="4136" y="386"/>
                  </a:cubicBezTo>
                  <a:cubicBezTo>
                    <a:pt x="2872" y="1582"/>
                    <a:pt x="1611" y="2782"/>
                    <a:pt x="352" y="3986"/>
                  </a:cubicBezTo>
                  <a:cubicBezTo>
                    <a:pt x="241" y="4093"/>
                    <a:pt x="0" y="4210"/>
                    <a:pt x="167" y="4389"/>
                  </a:cubicBezTo>
                  <a:cubicBezTo>
                    <a:pt x="213" y="4438"/>
                    <a:pt x="257" y="4458"/>
                    <a:pt x="300" y="4458"/>
                  </a:cubicBezTo>
                  <a:cubicBezTo>
                    <a:pt x="412" y="4458"/>
                    <a:pt x="514" y="4326"/>
                    <a:pt x="598" y="4249"/>
                  </a:cubicBezTo>
                  <a:cubicBezTo>
                    <a:pt x="1068" y="3820"/>
                    <a:pt x="1532" y="3383"/>
                    <a:pt x="1992" y="2941"/>
                  </a:cubicBezTo>
                  <a:cubicBezTo>
                    <a:pt x="2862" y="2107"/>
                    <a:pt x="3727" y="1267"/>
                    <a:pt x="4594" y="428"/>
                  </a:cubicBezTo>
                  <a:cubicBezTo>
                    <a:pt x="4677" y="346"/>
                    <a:pt x="4791" y="282"/>
                    <a:pt x="4806" y="146"/>
                  </a:cubicBezTo>
                  <a:cubicBezTo>
                    <a:pt x="4782" y="63"/>
                    <a:pt x="4733" y="0"/>
                    <a:pt x="4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1670120" y="1102600"/>
              <a:ext cx="19278" cy="106246"/>
            </a:xfrm>
            <a:custGeom>
              <a:avLst/>
              <a:gdLst/>
              <a:ahLst/>
              <a:cxnLst/>
              <a:rect l="l" t="t" r="r" b="b"/>
              <a:pathLst>
                <a:path w="1103" h="6079" extrusionOk="0">
                  <a:moveTo>
                    <a:pt x="846" y="1"/>
                  </a:moveTo>
                  <a:cubicBezTo>
                    <a:pt x="697" y="1"/>
                    <a:pt x="654" y="125"/>
                    <a:pt x="631" y="259"/>
                  </a:cubicBezTo>
                  <a:cubicBezTo>
                    <a:pt x="611" y="376"/>
                    <a:pt x="585" y="492"/>
                    <a:pt x="567" y="610"/>
                  </a:cubicBezTo>
                  <a:cubicBezTo>
                    <a:pt x="388" y="1801"/>
                    <a:pt x="272" y="2999"/>
                    <a:pt x="176" y="4200"/>
                  </a:cubicBezTo>
                  <a:cubicBezTo>
                    <a:pt x="132" y="4741"/>
                    <a:pt x="77" y="5282"/>
                    <a:pt x="19" y="5822"/>
                  </a:cubicBezTo>
                  <a:cubicBezTo>
                    <a:pt x="1" y="5991"/>
                    <a:pt x="33" y="6078"/>
                    <a:pt x="126" y="6078"/>
                  </a:cubicBezTo>
                  <a:cubicBezTo>
                    <a:pt x="172" y="6078"/>
                    <a:pt x="232" y="6057"/>
                    <a:pt x="309" y="6015"/>
                  </a:cubicBezTo>
                  <a:cubicBezTo>
                    <a:pt x="468" y="5582"/>
                    <a:pt x="371" y="5111"/>
                    <a:pt x="518" y="4678"/>
                  </a:cubicBezTo>
                  <a:cubicBezTo>
                    <a:pt x="520" y="4678"/>
                    <a:pt x="521" y="4679"/>
                    <a:pt x="522" y="4679"/>
                  </a:cubicBezTo>
                  <a:cubicBezTo>
                    <a:pt x="560" y="4679"/>
                    <a:pt x="535" y="4134"/>
                    <a:pt x="625" y="3860"/>
                  </a:cubicBezTo>
                  <a:cubicBezTo>
                    <a:pt x="650" y="3453"/>
                    <a:pt x="655" y="3044"/>
                    <a:pt x="701" y="2640"/>
                  </a:cubicBezTo>
                  <a:cubicBezTo>
                    <a:pt x="792" y="1865"/>
                    <a:pt x="904" y="1092"/>
                    <a:pt x="1011" y="318"/>
                  </a:cubicBezTo>
                  <a:cubicBezTo>
                    <a:pt x="1029" y="186"/>
                    <a:pt x="1103" y="31"/>
                    <a:pt x="888" y="4"/>
                  </a:cubicBezTo>
                  <a:cubicBezTo>
                    <a:pt x="873" y="2"/>
                    <a:pt x="859"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1488836" y="1204546"/>
              <a:ext cx="96633" cy="51908"/>
            </a:xfrm>
            <a:custGeom>
              <a:avLst/>
              <a:gdLst/>
              <a:ahLst/>
              <a:cxnLst/>
              <a:rect l="l" t="t" r="r" b="b"/>
              <a:pathLst>
                <a:path w="5529" h="2970" extrusionOk="0">
                  <a:moveTo>
                    <a:pt x="215" y="0"/>
                  </a:moveTo>
                  <a:cubicBezTo>
                    <a:pt x="126" y="0"/>
                    <a:pt x="89" y="46"/>
                    <a:pt x="53" y="93"/>
                  </a:cubicBezTo>
                  <a:cubicBezTo>
                    <a:pt x="1" y="161"/>
                    <a:pt x="39" y="224"/>
                    <a:pt x="71" y="281"/>
                  </a:cubicBezTo>
                  <a:cubicBezTo>
                    <a:pt x="126" y="378"/>
                    <a:pt x="234" y="407"/>
                    <a:pt x="327" y="451"/>
                  </a:cubicBezTo>
                  <a:cubicBezTo>
                    <a:pt x="1902" y="1192"/>
                    <a:pt x="3428" y="2024"/>
                    <a:pt x="4975" y="2814"/>
                  </a:cubicBezTo>
                  <a:cubicBezTo>
                    <a:pt x="5063" y="2859"/>
                    <a:pt x="5171" y="2969"/>
                    <a:pt x="5271" y="2969"/>
                  </a:cubicBezTo>
                  <a:cubicBezTo>
                    <a:pt x="5322" y="2969"/>
                    <a:pt x="5371" y="2940"/>
                    <a:pt x="5414" y="2860"/>
                  </a:cubicBezTo>
                  <a:cubicBezTo>
                    <a:pt x="5529" y="2645"/>
                    <a:pt x="5277" y="2592"/>
                    <a:pt x="5133" y="2512"/>
                  </a:cubicBezTo>
                  <a:cubicBezTo>
                    <a:pt x="3591" y="1643"/>
                    <a:pt x="2013" y="837"/>
                    <a:pt x="410" y="80"/>
                  </a:cubicBezTo>
                  <a:cubicBezTo>
                    <a:pt x="348" y="51"/>
                    <a:pt x="289" y="16"/>
                    <a:pt x="269" y="5"/>
                  </a:cubicBezTo>
                  <a:cubicBezTo>
                    <a:pt x="249" y="2"/>
                    <a:pt x="231" y="0"/>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1740539" y="1215329"/>
              <a:ext cx="124999" cy="48378"/>
            </a:xfrm>
            <a:custGeom>
              <a:avLst/>
              <a:gdLst/>
              <a:ahLst/>
              <a:cxnLst/>
              <a:rect l="l" t="t" r="r" b="b"/>
              <a:pathLst>
                <a:path w="7152" h="2768" extrusionOk="0">
                  <a:moveTo>
                    <a:pt x="6886" y="1"/>
                  </a:moveTo>
                  <a:cubicBezTo>
                    <a:pt x="6835" y="1"/>
                    <a:pt x="6780" y="12"/>
                    <a:pt x="6726" y="26"/>
                  </a:cubicBezTo>
                  <a:cubicBezTo>
                    <a:pt x="6625" y="53"/>
                    <a:pt x="6524" y="80"/>
                    <a:pt x="6425" y="114"/>
                  </a:cubicBezTo>
                  <a:cubicBezTo>
                    <a:pt x="6013" y="253"/>
                    <a:pt x="5601" y="395"/>
                    <a:pt x="5190" y="538"/>
                  </a:cubicBezTo>
                  <a:cubicBezTo>
                    <a:pt x="4107" y="915"/>
                    <a:pt x="3011" y="1255"/>
                    <a:pt x="1966" y="1730"/>
                  </a:cubicBezTo>
                  <a:cubicBezTo>
                    <a:pt x="1958" y="1729"/>
                    <a:pt x="1950" y="1729"/>
                    <a:pt x="1943" y="1729"/>
                  </a:cubicBezTo>
                  <a:cubicBezTo>
                    <a:pt x="1863" y="1729"/>
                    <a:pt x="1794" y="1755"/>
                    <a:pt x="1744" y="1823"/>
                  </a:cubicBezTo>
                  <a:cubicBezTo>
                    <a:pt x="1733" y="1819"/>
                    <a:pt x="1723" y="1817"/>
                    <a:pt x="1713" y="1817"/>
                  </a:cubicBezTo>
                  <a:cubicBezTo>
                    <a:pt x="1690" y="1817"/>
                    <a:pt x="1671" y="1827"/>
                    <a:pt x="1655" y="1847"/>
                  </a:cubicBezTo>
                  <a:cubicBezTo>
                    <a:pt x="1644" y="1845"/>
                    <a:pt x="1633" y="1844"/>
                    <a:pt x="1623" y="1844"/>
                  </a:cubicBezTo>
                  <a:cubicBezTo>
                    <a:pt x="1573" y="1844"/>
                    <a:pt x="1535" y="1870"/>
                    <a:pt x="1510" y="1919"/>
                  </a:cubicBezTo>
                  <a:cubicBezTo>
                    <a:pt x="1500" y="1912"/>
                    <a:pt x="1490" y="1909"/>
                    <a:pt x="1481" y="1909"/>
                  </a:cubicBezTo>
                  <a:cubicBezTo>
                    <a:pt x="1467" y="1909"/>
                    <a:pt x="1455" y="1918"/>
                    <a:pt x="1445" y="1935"/>
                  </a:cubicBezTo>
                  <a:cubicBezTo>
                    <a:pt x="1432" y="1933"/>
                    <a:pt x="1419" y="1932"/>
                    <a:pt x="1407" y="1932"/>
                  </a:cubicBezTo>
                  <a:cubicBezTo>
                    <a:pt x="1334" y="1932"/>
                    <a:pt x="1277" y="1968"/>
                    <a:pt x="1233" y="2030"/>
                  </a:cubicBezTo>
                  <a:lnTo>
                    <a:pt x="1230" y="2031"/>
                  </a:lnTo>
                  <a:cubicBezTo>
                    <a:pt x="1162" y="2035"/>
                    <a:pt x="1096" y="2041"/>
                    <a:pt x="1029" y="2045"/>
                  </a:cubicBezTo>
                  <a:cubicBezTo>
                    <a:pt x="1022" y="2061"/>
                    <a:pt x="1016" y="2078"/>
                    <a:pt x="1010" y="2094"/>
                  </a:cubicBezTo>
                  <a:cubicBezTo>
                    <a:pt x="988" y="2095"/>
                    <a:pt x="967" y="2095"/>
                    <a:pt x="946" y="2098"/>
                  </a:cubicBezTo>
                  <a:cubicBezTo>
                    <a:pt x="907" y="2110"/>
                    <a:pt x="870" y="2123"/>
                    <a:pt x="835" y="2141"/>
                  </a:cubicBezTo>
                  <a:cubicBezTo>
                    <a:pt x="802" y="2160"/>
                    <a:pt x="769" y="2180"/>
                    <a:pt x="737" y="2202"/>
                  </a:cubicBezTo>
                  <a:cubicBezTo>
                    <a:pt x="688" y="2227"/>
                    <a:pt x="635" y="2245"/>
                    <a:pt x="581" y="2263"/>
                  </a:cubicBezTo>
                  <a:cubicBezTo>
                    <a:pt x="546" y="2274"/>
                    <a:pt x="512" y="2289"/>
                    <a:pt x="480" y="2310"/>
                  </a:cubicBezTo>
                  <a:cubicBezTo>
                    <a:pt x="471" y="2328"/>
                    <a:pt x="459" y="2341"/>
                    <a:pt x="446" y="2352"/>
                  </a:cubicBezTo>
                  <a:cubicBezTo>
                    <a:pt x="429" y="2350"/>
                    <a:pt x="414" y="2348"/>
                    <a:pt x="398" y="2344"/>
                  </a:cubicBezTo>
                  <a:cubicBezTo>
                    <a:pt x="368" y="2380"/>
                    <a:pt x="339" y="2415"/>
                    <a:pt x="310" y="2450"/>
                  </a:cubicBezTo>
                  <a:lnTo>
                    <a:pt x="294" y="2459"/>
                  </a:lnTo>
                  <a:cubicBezTo>
                    <a:pt x="170" y="2468"/>
                    <a:pt x="1" y="2493"/>
                    <a:pt x="11" y="2620"/>
                  </a:cubicBezTo>
                  <a:cubicBezTo>
                    <a:pt x="21" y="2734"/>
                    <a:pt x="102" y="2768"/>
                    <a:pt x="193" y="2768"/>
                  </a:cubicBezTo>
                  <a:cubicBezTo>
                    <a:pt x="245" y="2768"/>
                    <a:pt x="300" y="2756"/>
                    <a:pt x="346" y="2744"/>
                  </a:cubicBezTo>
                  <a:cubicBezTo>
                    <a:pt x="661" y="2654"/>
                    <a:pt x="970" y="2543"/>
                    <a:pt x="1242" y="2353"/>
                  </a:cubicBezTo>
                  <a:lnTo>
                    <a:pt x="1243" y="2353"/>
                  </a:lnTo>
                  <a:cubicBezTo>
                    <a:pt x="1252" y="2354"/>
                    <a:pt x="1260" y="2354"/>
                    <a:pt x="1268" y="2354"/>
                  </a:cubicBezTo>
                  <a:cubicBezTo>
                    <a:pt x="1351" y="2354"/>
                    <a:pt x="1417" y="2322"/>
                    <a:pt x="1467" y="2253"/>
                  </a:cubicBezTo>
                  <a:lnTo>
                    <a:pt x="1513" y="2257"/>
                  </a:lnTo>
                  <a:lnTo>
                    <a:pt x="1553" y="2233"/>
                  </a:lnTo>
                  <a:cubicBezTo>
                    <a:pt x="1569" y="2235"/>
                    <a:pt x="1584" y="2237"/>
                    <a:pt x="1599" y="2237"/>
                  </a:cubicBezTo>
                  <a:cubicBezTo>
                    <a:pt x="1667" y="2237"/>
                    <a:pt x="1722" y="2207"/>
                    <a:pt x="1763" y="2146"/>
                  </a:cubicBezTo>
                  <a:lnTo>
                    <a:pt x="1767" y="2145"/>
                  </a:lnTo>
                  <a:cubicBezTo>
                    <a:pt x="1779" y="2146"/>
                    <a:pt x="1791" y="2146"/>
                    <a:pt x="1803" y="2146"/>
                  </a:cubicBezTo>
                  <a:cubicBezTo>
                    <a:pt x="1884" y="2146"/>
                    <a:pt x="1956" y="2125"/>
                    <a:pt x="2007" y="2053"/>
                  </a:cubicBezTo>
                  <a:lnTo>
                    <a:pt x="2048" y="2057"/>
                  </a:lnTo>
                  <a:lnTo>
                    <a:pt x="2078" y="2029"/>
                  </a:lnTo>
                  <a:cubicBezTo>
                    <a:pt x="2089" y="2031"/>
                    <a:pt x="2100" y="2031"/>
                    <a:pt x="2110" y="2031"/>
                  </a:cubicBezTo>
                  <a:cubicBezTo>
                    <a:pt x="2182" y="2031"/>
                    <a:pt x="2239" y="1997"/>
                    <a:pt x="2285" y="1939"/>
                  </a:cubicBezTo>
                  <a:lnTo>
                    <a:pt x="2293" y="1936"/>
                  </a:lnTo>
                  <a:cubicBezTo>
                    <a:pt x="2309" y="1938"/>
                    <a:pt x="2324" y="1938"/>
                    <a:pt x="2339" y="1938"/>
                  </a:cubicBezTo>
                  <a:cubicBezTo>
                    <a:pt x="2417" y="1938"/>
                    <a:pt x="2487" y="1918"/>
                    <a:pt x="2540" y="1850"/>
                  </a:cubicBezTo>
                  <a:cubicBezTo>
                    <a:pt x="3082" y="1660"/>
                    <a:pt x="3622" y="1466"/>
                    <a:pt x="4165" y="1282"/>
                  </a:cubicBezTo>
                  <a:cubicBezTo>
                    <a:pt x="5055" y="979"/>
                    <a:pt x="5949" y="686"/>
                    <a:pt x="6838" y="380"/>
                  </a:cubicBezTo>
                  <a:cubicBezTo>
                    <a:pt x="6949" y="342"/>
                    <a:pt x="7152" y="341"/>
                    <a:pt x="7081" y="138"/>
                  </a:cubicBezTo>
                  <a:cubicBezTo>
                    <a:pt x="7044" y="33"/>
                    <a:pt x="6970" y="1"/>
                    <a:pt x="68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1735243" y="1330103"/>
              <a:ext cx="95462" cy="51681"/>
            </a:xfrm>
            <a:custGeom>
              <a:avLst/>
              <a:gdLst/>
              <a:ahLst/>
              <a:cxnLst/>
              <a:rect l="l" t="t" r="r" b="b"/>
              <a:pathLst>
                <a:path w="5462" h="2957" extrusionOk="0">
                  <a:moveTo>
                    <a:pt x="174" y="0"/>
                  </a:moveTo>
                  <a:cubicBezTo>
                    <a:pt x="110" y="0"/>
                    <a:pt x="72" y="16"/>
                    <a:pt x="49" y="60"/>
                  </a:cubicBezTo>
                  <a:cubicBezTo>
                    <a:pt x="14" y="123"/>
                    <a:pt x="0" y="183"/>
                    <a:pt x="41" y="251"/>
                  </a:cubicBezTo>
                  <a:cubicBezTo>
                    <a:pt x="107" y="365"/>
                    <a:pt x="235" y="391"/>
                    <a:pt x="339" y="449"/>
                  </a:cubicBezTo>
                  <a:cubicBezTo>
                    <a:pt x="1720" y="1215"/>
                    <a:pt x="3112" y="1963"/>
                    <a:pt x="4549" y="2628"/>
                  </a:cubicBezTo>
                  <a:cubicBezTo>
                    <a:pt x="4754" y="2723"/>
                    <a:pt x="4953" y="2831"/>
                    <a:pt x="5156" y="2931"/>
                  </a:cubicBezTo>
                  <a:cubicBezTo>
                    <a:pt x="5189" y="2948"/>
                    <a:pt x="5222" y="2957"/>
                    <a:pt x="5253" y="2957"/>
                  </a:cubicBezTo>
                  <a:cubicBezTo>
                    <a:pt x="5303" y="2957"/>
                    <a:pt x="5349" y="2934"/>
                    <a:pt x="5386" y="2884"/>
                  </a:cubicBezTo>
                  <a:cubicBezTo>
                    <a:pt x="5461" y="2782"/>
                    <a:pt x="5433" y="2684"/>
                    <a:pt x="5338" y="2618"/>
                  </a:cubicBezTo>
                  <a:cubicBezTo>
                    <a:pt x="5239" y="2550"/>
                    <a:pt x="5129" y="2496"/>
                    <a:pt x="5019" y="2444"/>
                  </a:cubicBezTo>
                  <a:cubicBezTo>
                    <a:pt x="4395" y="2137"/>
                    <a:pt x="3764" y="1842"/>
                    <a:pt x="3144" y="1525"/>
                  </a:cubicBezTo>
                  <a:cubicBezTo>
                    <a:pt x="2247" y="1065"/>
                    <a:pt x="1358" y="590"/>
                    <a:pt x="466" y="124"/>
                  </a:cubicBezTo>
                  <a:cubicBezTo>
                    <a:pt x="374" y="75"/>
                    <a:pt x="278" y="33"/>
                    <a:pt x="213" y="2"/>
                  </a:cubicBezTo>
                  <a:cubicBezTo>
                    <a:pt x="199" y="1"/>
                    <a:pt x="186"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1631213" y="1377502"/>
              <a:ext cx="17984" cy="106088"/>
            </a:xfrm>
            <a:custGeom>
              <a:avLst/>
              <a:gdLst/>
              <a:ahLst/>
              <a:cxnLst/>
              <a:rect l="l" t="t" r="r" b="b"/>
              <a:pathLst>
                <a:path w="1029" h="6070" extrusionOk="0">
                  <a:moveTo>
                    <a:pt x="913" y="1"/>
                  </a:moveTo>
                  <a:cubicBezTo>
                    <a:pt x="878" y="1"/>
                    <a:pt x="832" y="11"/>
                    <a:pt x="772" y="35"/>
                  </a:cubicBezTo>
                  <a:cubicBezTo>
                    <a:pt x="628" y="254"/>
                    <a:pt x="718" y="537"/>
                    <a:pt x="570" y="756"/>
                  </a:cubicBezTo>
                  <a:cubicBezTo>
                    <a:pt x="559" y="1069"/>
                    <a:pt x="598" y="1387"/>
                    <a:pt x="468" y="1687"/>
                  </a:cubicBezTo>
                  <a:cubicBezTo>
                    <a:pt x="384" y="2719"/>
                    <a:pt x="364" y="3755"/>
                    <a:pt x="159" y="4776"/>
                  </a:cubicBezTo>
                  <a:cubicBezTo>
                    <a:pt x="88" y="5125"/>
                    <a:pt x="62" y="5483"/>
                    <a:pt x="19" y="5836"/>
                  </a:cubicBezTo>
                  <a:cubicBezTo>
                    <a:pt x="6" y="5938"/>
                    <a:pt x="0" y="6049"/>
                    <a:pt x="146" y="6067"/>
                  </a:cubicBezTo>
                  <a:cubicBezTo>
                    <a:pt x="159" y="6069"/>
                    <a:pt x="171" y="6070"/>
                    <a:pt x="183" y="6070"/>
                  </a:cubicBezTo>
                  <a:cubicBezTo>
                    <a:pt x="282" y="6070"/>
                    <a:pt x="350" y="6013"/>
                    <a:pt x="379" y="5912"/>
                  </a:cubicBezTo>
                  <a:cubicBezTo>
                    <a:pt x="407" y="5814"/>
                    <a:pt x="433" y="5715"/>
                    <a:pt x="447" y="5615"/>
                  </a:cubicBezTo>
                  <a:cubicBezTo>
                    <a:pt x="504" y="5230"/>
                    <a:pt x="546" y="4843"/>
                    <a:pt x="609" y="4458"/>
                  </a:cubicBezTo>
                  <a:cubicBezTo>
                    <a:pt x="753" y="3586"/>
                    <a:pt x="764" y="2701"/>
                    <a:pt x="866" y="1826"/>
                  </a:cubicBezTo>
                  <a:cubicBezTo>
                    <a:pt x="926" y="1303"/>
                    <a:pt x="959" y="779"/>
                    <a:pt x="1013" y="256"/>
                  </a:cubicBezTo>
                  <a:cubicBezTo>
                    <a:pt x="1029" y="110"/>
                    <a:pt x="1025" y="1"/>
                    <a:pt x="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1706439" y="1361912"/>
              <a:ext cx="69298" cy="86391"/>
            </a:xfrm>
            <a:custGeom>
              <a:avLst/>
              <a:gdLst/>
              <a:ahLst/>
              <a:cxnLst/>
              <a:rect l="l" t="t" r="r" b="b"/>
              <a:pathLst>
                <a:path w="3965" h="4943" extrusionOk="0">
                  <a:moveTo>
                    <a:pt x="215" y="1"/>
                  </a:moveTo>
                  <a:cubicBezTo>
                    <a:pt x="176" y="1"/>
                    <a:pt x="135" y="16"/>
                    <a:pt x="94" y="44"/>
                  </a:cubicBezTo>
                  <a:cubicBezTo>
                    <a:pt x="1" y="107"/>
                    <a:pt x="35" y="193"/>
                    <a:pt x="94" y="259"/>
                  </a:cubicBezTo>
                  <a:cubicBezTo>
                    <a:pt x="173" y="345"/>
                    <a:pt x="265" y="421"/>
                    <a:pt x="351" y="502"/>
                  </a:cubicBezTo>
                  <a:lnTo>
                    <a:pt x="354" y="508"/>
                  </a:lnTo>
                  <a:cubicBezTo>
                    <a:pt x="351" y="573"/>
                    <a:pt x="389" y="603"/>
                    <a:pt x="450" y="612"/>
                  </a:cubicBezTo>
                  <a:lnTo>
                    <a:pt x="452" y="615"/>
                  </a:lnTo>
                  <a:cubicBezTo>
                    <a:pt x="457" y="675"/>
                    <a:pt x="487" y="714"/>
                    <a:pt x="552" y="723"/>
                  </a:cubicBezTo>
                  <a:cubicBezTo>
                    <a:pt x="567" y="753"/>
                    <a:pt x="578" y="787"/>
                    <a:pt x="597" y="814"/>
                  </a:cubicBezTo>
                  <a:cubicBezTo>
                    <a:pt x="1591" y="2105"/>
                    <a:pt x="2593" y="3391"/>
                    <a:pt x="3490" y="4749"/>
                  </a:cubicBezTo>
                  <a:cubicBezTo>
                    <a:pt x="3527" y="4804"/>
                    <a:pt x="3573" y="4861"/>
                    <a:pt x="3628" y="4898"/>
                  </a:cubicBezTo>
                  <a:cubicBezTo>
                    <a:pt x="3669" y="4926"/>
                    <a:pt x="3715" y="4943"/>
                    <a:pt x="3763" y="4943"/>
                  </a:cubicBezTo>
                  <a:cubicBezTo>
                    <a:pt x="3800" y="4943"/>
                    <a:pt x="3837" y="4932"/>
                    <a:pt x="3872" y="4909"/>
                  </a:cubicBezTo>
                  <a:cubicBezTo>
                    <a:pt x="3964" y="4846"/>
                    <a:pt x="3936" y="4756"/>
                    <a:pt x="3893" y="4682"/>
                  </a:cubicBezTo>
                  <a:cubicBezTo>
                    <a:pt x="3825" y="4564"/>
                    <a:pt x="3743" y="4453"/>
                    <a:pt x="3669" y="4339"/>
                  </a:cubicBezTo>
                  <a:cubicBezTo>
                    <a:pt x="2872" y="3119"/>
                    <a:pt x="1956" y="1982"/>
                    <a:pt x="1085" y="814"/>
                  </a:cubicBezTo>
                  <a:cubicBezTo>
                    <a:pt x="1050" y="783"/>
                    <a:pt x="1019" y="748"/>
                    <a:pt x="994" y="707"/>
                  </a:cubicBezTo>
                  <a:lnTo>
                    <a:pt x="987" y="698"/>
                  </a:lnTo>
                  <a:cubicBezTo>
                    <a:pt x="898" y="639"/>
                    <a:pt x="891" y="526"/>
                    <a:pt x="815" y="460"/>
                  </a:cubicBezTo>
                  <a:cubicBezTo>
                    <a:pt x="785" y="432"/>
                    <a:pt x="753" y="407"/>
                    <a:pt x="717" y="387"/>
                  </a:cubicBezTo>
                  <a:cubicBezTo>
                    <a:pt x="700" y="379"/>
                    <a:pt x="681" y="371"/>
                    <a:pt x="662" y="363"/>
                  </a:cubicBezTo>
                  <a:cubicBezTo>
                    <a:pt x="662" y="363"/>
                    <a:pt x="662" y="362"/>
                    <a:pt x="661" y="362"/>
                  </a:cubicBezTo>
                  <a:cubicBezTo>
                    <a:pt x="661" y="343"/>
                    <a:pt x="661" y="324"/>
                    <a:pt x="661" y="306"/>
                  </a:cubicBezTo>
                  <a:cubicBezTo>
                    <a:pt x="639" y="296"/>
                    <a:pt x="616" y="291"/>
                    <a:pt x="593" y="291"/>
                  </a:cubicBezTo>
                  <a:cubicBezTo>
                    <a:pt x="585" y="291"/>
                    <a:pt x="577" y="291"/>
                    <a:pt x="569" y="292"/>
                  </a:cubicBezTo>
                  <a:cubicBezTo>
                    <a:pt x="566" y="230"/>
                    <a:pt x="535" y="192"/>
                    <a:pt x="469" y="186"/>
                  </a:cubicBezTo>
                  <a:cubicBezTo>
                    <a:pt x="460" y="123"/>
                    <a:pt x="422" y="96"/>
                    <a:pt x="360" y="96"/>
                  </a:cubicBezTo>
                  <a:cubicBezTo>
                    <a:pt x="358" y="96"/>
                    <a:pt x="356" y="96"/>
                    <a:pt x="354" y="96"/>
                  </a:cubicBezTo>
                  <a:lnTo>
                    <a:pt x="351" y="94"/>
                  </a:lnTo>
                  <a:cubicBezTo>
                    <a:pt x="314" y="28"/>
                    <a:pt x="266"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1541935" y="1137852"/>
              <a:ext cx="71291" cy="86688"/>
            </a:xfrm>
            <a:custGeom>
              <a:avLst/>
              <a:gdLst/>
              <a:ahLst/>
              <a:cxnLst/>
              <a:rect l="l" t="t" r="r" b="b"/>
              <a:pathLst>
                <a:path w="4079" h="4960" extrusionOk="0">
                  <a:moveTo>
                    <a:pt x="328" y="0"/>
                  </a:moveTo>
                  <a:cubicBezTo>
                    <a:pt x="294" y="0"/>
                    <a:pt x="257" y="10"/>
                    <a:pt x="217" y="34"/>
                  </a:cubicBezTo>
                  <a:cubicBezTo>
                    <a:pt x="0" y="162"/>
                    <a:pt x="199" y="308"/>
                    <a:pt x="270" y="413"/>
                  </a:cubicBezTo>
                  <a:cubicBezTo>
                    <a:pt x="1196" y="1798"/>
                    <a:pt x="2179" y="3144"/>
                    <a:pt x="3262" y="4418"/>
                  </a:cubicBezTo>
                  <a:cubicBezTo>
                    <a:pt x="3257" y="4481"/>
                    <a:pt x="3285" y="4518"/>
                    <a:pt x="3352" y="4523"/>
                  </a:cubicBezTo>
                  <a:lnTo>
                    <a:pt x="3354" y="4526"/>
                  </a:lnTo>
                  <a:cubicBezTo>
                    <a:pt x="3354" y="4592"/>
                    <a:pt x="3391" y="4622"/>
                    <a:pt x="3455" y="4627"/>
                  </a:cubicBezTo>
                  <a:lnTo>
                    <a:pt x="3457" y="4630"/>
                  </a:lnTo>
                  <a:cubicBezTo>
                    <a:pt x="3459" y="4692"/>
                    <a:pt x="3488" y="4730"/>
                    <a:pt x="3555" y="4736"/>
                  </a:cubicBezTo>
                  <a:lnTo>
                    <a:pt x="3556" y="4737"/>
                  </a:lnTo>
                  <a:cubicBezTo>
                    <a:pt x="3560" y="4801"/>
                    <a:pt x="3594" y="4833"/>
                    <a:pt x="3658" y="4833"/>
                  </a:cubicBezTo>
                  <a:cubicBezTo>
                    <a:pt x="3660" y="4833"/>
                    <a:pt x="3662" y="4833"/>
                    <a:pt x="3664" y="4833"/>
                  </a:cubicBezTo>
                  <a:lnTo>
                    <a:pt x="3668" y="4835"/>
                  </a:lnTo>
                  <a:cubicBezTo>
                    <a:pt x="3712" y="4924"/>
                    <a:pt x="3774" y="4960"/>
                    <a:pt x="3842" y="4960"/>
                  </a:cubicBezTo>
                  <a:cubicBezTo>
                    <a:pt x="3890" y="4960"/>
                    <a:pt x="3941" y="4942"/>
                    <a:pt x="3992" y="4912"/>
                  </a:cubicBezTo>
                  <a:cubicBezTo>
                    <a:pt x="4079" y="4864"/>
                    <a:pt x="4074" y="4789"/>
                    <a:pt x="3980" y="4735"/>
                  </a:cubicBezTo>
                  <a:lnTo>
                    <a:pt x="3978" y="4733"/>
                  </a:lnTo>
                  <a:cubicBezTo>
                    <a:pt x="3983" y="4666"/>
                    <a:pt x="3949" y="4632"/>
                    <a:pt x="3883" y="4624"/>
                  </a:cubicBezTo>
                  <a:lnTo>
                    <a:pt x="3881" y="4622"/>
                  </a:lnTo>
                  <a:cubicBezTo>
                    <a:pt x="3880" y="4559"/>
                    <a:pt x="3844" y="4527"/>
                    <a:pt x="3782" y="4518"/>
                  </a:cubicBezTo>
                  <a:lnTo>
                    <a:pt x="3781" y="4516"/>
                  </a:lnTo>
                  <a:cubicBezTo>
                    <a:pt x="3770" y="4371"/>
                    <a:pt x="3675" y="4294"/>
                    <a:pt x="3550" y="4241"/>
                  </a:cubicBezTo>
                  <a:cubicBezTo>
                    <a:pt x="3183" y="3765"/>
                    <a:pt x="2811" y="3292"/>
                    <a:pt x="2447" y="2813"/>
                  </a:cubicBezTo>
                  <a:cubicBezTo>
                    <a:pt x="1805" y="1964"/>
                    <a:pt x="1184" y="1099"/>
                    <a:pt x="590" y="217"/>
                  </a:cubicBezTo>
                  <a:cubicBezTo>
                    <a:pt x="522" y="115"/>
                    <a:pt x="441"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1589003" y="1090751"/>
              <a:ext cx="52695" cy="122587"/>
            </a:xfrm>
            <a:custGeom>
              <a:avLst/>
              <a:gdLst/>
              <a:ahLst/>
              <a:cxnLst/>
              <a:rect l="l" t="t" r="r" b="b"/>
              <a:pathLst>
                <a:path w="3015" h="7014" extrusionOk="0">
                  <a:moveTo>
                    <a:pt x="1079" y="0"/>
                  </a:moveTo>
                  <a:cubicBezTo>
                    <a:pt x="1055" y="0"/>
                    <a:pt x="1027" y="5"/>
                    <a:pt x="995" y="15"/>
                  </a:cubicBezTo>
                  <a:cubicBezTo>
                    <a:pt x="844" y="63"/>
                    <a:pt x="845" y="193"/>
                    <a:pt x="881" y="312"/>
                  </a:cubicBezTo>
                  <a:cubicBezTo>
                    <a:pt x="1167" y="1243"/>
                    <a:pt x="1196" y="2227"/>
                    <a:pt x="1475" y="3159"/>
                  </a:cubicBezTo>
                  <a:cubicBezTo>
                    <a:pt x="1757" y="4104"/>
                    <a:pt x="2052" y="5047"/>
                    <a:pt x="2342" y="5991"/>
                  </a:cubicBezTo>
                  <a:cubicBezTo>
                    <a:pt x="2406" y="6166"/>
                    <a:pt x="2399" y="6367"/>
                    <a:pt x="2444" y="6550"/>
                  </a:cubicBezTo>
                  <a:cubicBezTo>
                    <a:pt x="2386" y="6464"/>
                    <a:pt x="2302" y="6386"/>
                    <a:pt x="2226" y="6305"/>
                  </a:cubicBezTo>
                  <a:cubicBezTo>
                    <a:pt x="2012" y="5824"/>
                    <a:pt x="1793" y="5344"/>
                    <a:pt x="1586" y="4860"/>
                  </a:cubicBezTo>
                  <a:cubicBezTo>
                    <a:pt x="1172" y="3889"/>
                    <a:pt x="726" y="2930"/>
                    <a:pt x="444" y="1911"/>
                  </a:cubicBezTo>
                  <a:cubicBezTo>
                    <a:pt x="412" y="1798"/>
                    <a:pt x="357" y="1703"/>
                    <a:pt x="242" y="1703"/>
                  </a:cubicBezTo>
                  <a:cubicBezTo>
                    <a:pt x="228" y="1703"/>
                    <a:pt x="212" y="1705"/>
                    <a:pt x="195" y="1708"/>
                  </a:cubicBezTo>
                  <a:cubicBezTo>
                    <a:pt x="0" y="1747"/>
                    <a:pt x="35" y="1902"/>
                    <a:pt x="67" y="2035"/>
                  </a:cubicBezTo>
                  <a:cubicBezTo>
                    <a:pt x="96" y="2151"/>
                    <a:pt x="143" y="2261"/>
                    <a:pt x="178" y="2376"/>
                  </a:cubicBezTo>
                  <a:cubicBezTo>
                    <a:pt x="501" y="3419"/>
                    <a:pt x="974" y="4404"/>
                    <a:pt x="1402" y="5406"/>
                  </a:cubicBezTo>
                  <a:cubicBezTo>
                    <a:pt x="1590" y="5844"/>
                    <a:pt x="1784" y="6280"/>
                    <a:pt x="1989" y="6710"/>
                  </a:cubicBezTo>
                  <a:cubicBezTo>
                    <a:pt x="2054" y="6848"/>
                    <a:pt x="2118" y="7013"/>
                    <a:pt x="2296" y="7013"/>
                  </a:cubicBezTo>
                  <a:cubicBezTo>
                    <a:pt x="2328" y="7013"/>
                    <a:pt x="2364" y="7008"/>
                    <a:pt x="2404" y="6996"/>
                  </a:cubicBezTo>
                  <a:cubicBezTo>
                    <a:pt x="2489" y="6893"/>
                    <a:pt x="2517" y="6804"/>
                    <a:pt x="2511" y="6723"/>
                  </a:cubicBezTo>
                  <a:lnTo>
                    <a:pt x="2511" y="6723"/>
                  </a:lnTo>
                  <a:cubicBezTo>
                    <a:pt x="2548" y="6789"/>
                    <a:pt x="2600" y="6851"/>
                    <a:pt x="2675" y="6903"/>
                  </a:cubicBezTo>
                  <a:cubicBezTo>
                    <a:pt x="2721" y="6913"/>
                    <a:pt x="2762" y="6918"/>
                    <a:pt x="2797" y="6918"/>
                  </a:cubicBezTo>
                  <a:cubicBezTo>
                    <a:pt x="2979" y="6918"/>
                    <a:pt x="3015" y="6790"/>
                    <a:pt x="2953" y="6591"/>
                  </a:cubicBezTo>
                  <a:cubicBezTo>
                    <a:pt x="2813" y="6136"/>
                    <a:pt x="2668" y="5681"/>
                    <a:pt x="2518" y="5228"/>
                  </a:cubicBezTo>
                  <a:cubicBezTo>
                    <a:pt x="2081" y="3900"/>
                    <a:pt x="1651" y="2571"/>
                    <a:pt x="1489" y="1175"/>
                  </a:cubicBezTo>
                  <a:cubicBezTo>
                    <a:pt x="1452" y="856"/>
                    <a:pt x="1359" y="542"/>
                    <a:pt x="1280" y="228"/>
                  </a:cubicBezTo>
                  <a:cubicBezTo>
                    <a:pt x="1252" y="115"/>
                    <a:pt x="1205" y="0"/>
                    <a:pt x="1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1743143" y="1242314"/>
              <a:ext cx="107312" cy="30184"/>
            </a:xfrm>
            <a:custGeom>
              <a:avLst/>
              <a:gdLst/>
              <a:ahLst/>
              <a:cxnLst/>
              <a:rect l="l" t="t" r="r" b="b"/>
              <a:pathLst>
                <a:path w="6140" h="1727" extrusionOk="0">
                  <a:moveTo>
                    <a:pt x="5847" y="1"/>
                  </a:moveTo>
                  <a:cubicBezTo>
                    <a:pt x="5786" y="1"/>
                    <a:pt x="5718" y="14"/>
                    <a:pt x="5646" y="33"/>
                  </a:cubicBezTo>
                  <a:cubicBezTo>
                    <a:pt x="3880" y="497"/>
                    <a:pt x="2111" y="956"/>
                    <a:pt x="344" y="1421"/>
                  </a:cubicBezTo>
                  <a:cubicBezTo>
                    <a:pt x="218" y="1454"/>
                    <a:pt x="80" y="1489"/>
                    <a:pt x="1" y="1677"/>
                  </a:cubicBezTo>
                  <a:cubicBezTo>
                    <a:pt x="106" y="1713"/>
                    <a:pt x="207" y="1727"/>
                    <a:pt x="304" y="1727"/>
                  </a:cubicBezTo>
                  <a:cubicBezTo>
                    <a:pt x="431" y="1727"/>
                    <a:pt x="553" y="1702"/>
                    <a:pt x="673" y="1673"/>
                  </a:cubicBezTo>
                  <a:cubicBezTo>
                    <a:pt x="2141" y="1303"/>
                    <a:pt x="3608" y="930"/>
                    <a:pt x="5074" y="555"/>
                  </a:cubicBezTo>
                  <a:cubicBezTo>
                    <a:pt x="5426" y="466"/>
                    <a:pt x="5774" y="363"/>
                    <a:pt x="6140" y="262"/>
                  </a:cubicBezTo>
                  <a:cubicBezTo>
                    <a:pt x="6082" y="61"/>
                    <a:pt x="5978" y="1"/>
                    <a:pt x="5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1742899" y="1311280"/>
              <a:ext cx="106753" cy="29834"/>
            </a:xfrm>
            <a:custGeom>
              <a:avLst/>
              <a:gdLst/>
              <a:ahLst/>
              <a:cxnLst/>
              <a:rect l="l" t="t" r="r" b="b"/>
              <a:pathLst>
                <a:path w="6108" h="1707" extrusionOk="0">
                  <a:moveTo>
                    <a:pt x="504" y="1"/>
                  </a:moveTo>
                  <a:cubicBezTo>
                    <a:pt x="392" y="1"/>
                    <a:pt x="278" y="10"/>
                    <a:pt x="163" y="33"/>
                  </a:cubicBezTo>
                  <a:cubicBezTo>
                    <a:pt x="0" y="290"/>
                    <a:pt x="277" y="248"/>
                    <a:pt x="374" y="327"/>
                  </a:cubicBezTo>
                  <a:cubicBezTo>
                    <a:pt x="381" y="327"/>
                    <a:pt x="389" y="327"/>
                    <a:pt x="396" y="327"/>
                  </a:cubicBezTo>
                  <a:cubicBezTo>
                    <a:pt x="600" y="327"/>
                    <a:pt x="796" y="367"/>
                    <a:pt x="992" y="418"/>
                  </a:cubicBezTo>
                  <a:cubicBezTo>
                    <a:pt x="2527" y="806"/>
                    <a:pt x="4095" y="1068"/>
                    <a:pt x="5583" y="1626"/>
                  </a:cubicBezTo>
                  <a:cubicBezTo>
                    <a:pt x="5662" y="1656"/>
                    <a:pt x="5767" y="1707"/>
                    <a:pt x="5857" y="1707"/>
                  </a:cubicBezTo>
                  <a:cubicBezTo>
                    <a:pt x="5932" y="1707"/>
                    <a:pt x="5996" y="1673"/>
                    <a:pt x="6030" y="1566"/>
                  </a:cubicBezTo>
                  <a:cubicBezTo>
                    <a:pt x="6107" y="1326"/>
                    <a:pt x="5844" y="1330"/>
                    <a:pt x="5695" y="1274"/>
                  </a:cubicBezTo>
                  <a:cubicBezTo>
                    <a:pt x="4403" y="792"/>
                    <a:pt x="3050" y="526"/>
                    <a:pt x="1708" y="220"/>
                  </a:cubicBezTo>
                  <a:cubicBezTo>
                    <a:pt x="1308" y="129"/>
                    <a:pt x="914"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1511785" y="1131735"/>
              <a:ext cx="91337" cy="100408"/>
            </a:xfrm>
            <a:custGeom>
              <a:avLst/>
              <a:gdLst/>
              <a:ahLst/>
              <a:cxnLst/>
              <a:rect l="l" t="t" r="r" b="b"/>
              <a:pathLst>
                <a:path w="5226" h="5745" extrusionOk="0">
                  <a:moveTo>
                    <a:pt x="4780" y="4963"/>
                  </a:moveTo>
                  <a:lnTo>
                    <a:pt x="4780" y="4963"/>
                  </a:lnTo>
                  <a:cubicBezTo>
                    <a:pt x="4787" y="4977"/>
                    <a:pt x="4794" y="4991"/>
                    <a:pt x="4801" y="5004"/>
                  </a:cubicBezTo>
                  <a:cubicBezTo>
                    <a:pt x="4791" y="4994"/>
                    <a:pt x="4784" y="4980"/>
                    <a:pt x="4780" y="4963"/>
                  </a:cubicBezTo>
                  <a:close/>
                  <a:moveTo>
                    <a:pt x="185" y="1"/>
                  </a:moveTo>
                  <a:cubicBezTo>
                    <a:pt x="159" y="1"/>
                    <a:pt x="131" y="11"/>
                    <a:pt x="101" y="35"/>
                  </a:cubicBezTo>
                  <a:cubicBezTo>
                    <a:pt x="29" y="95"/>
                    <a:pt x="0" y="184"/>
                    <a:pt x="42" y="264"/>
                  </a:cubicBezTo>
                  <a:cubicBezTo>
                    <a:pt x="87" y="352"/>
                    <a:pt x="158" y="428"/>
                    <a:pt x="223" y="507"/>
                  </a:cubicBezTo>
                  <a:cubicBezTo>
                    <a:pt x="507" y="850"/>
                    <a:pt x="787" y="1194"/>
                    <a:pt x="1077" y="1532"/>
                  </a:cubicBezTo>
                  <a:cubicBezTo>
                    <a:pt x="1611" y="2155"/>
                    <a:pt x="2099" y="2818"/>
                    <a:pt x="2733" y="3354"/>
                  </a:cubicBezTo>
                  <a:cubicBezTo>
                    <a:pt x="3099" y="3851"/>
                    <a:pt x="3565" y="4253"/>
                    <a:pt x="4029" y="4657"/>
                  </a:cubicBezTo>
                  <a:lnTo>
                    <a:pt x="4040" y="4670"/>
                  </a:lnTo>
                  <a:cubicBezTo>
                    <a:pt x="4040" y="4729"/>
                    <a:pt x="4071" y="4760"/>
                    <a:pt x="4130" y="4765"/>
                  </a:cubicBezTo>
                  <a:lnTo>
                    <a:pt x="4139" y="4774"/>
                  </a:lnTo>
                  <a:cubicBezTo>
                    <a:pt x="4166" y="4809"/>
                    <a:pt x="4198" y="4839"/>
                    <a:pt x="4235" y="4866"/>
                  </a:cubicBezTo>
                  <a:lnTo>
                    <a:pt x="4247" y="4876"/>
                  </a:lnTo>
                  <a:cubicBezTo>
                    <a:pt x="4253" y="4931"/>
                    <a:pt x="4284" y="4962"/>
                    <a:pt x="4341" y="4968"/>
                  </a:cubicBezTo>
                  <a:lnTo>
                    <a:pt x="4341" y="4967"/>
                  </a:lnTo>
                  <a:lnTo>
                    <a:pt x="4351" y="4978"/>
                  </a:lnTo>
                  <a:cubicBezTo>
                    <a:pt x="4378" y="5014"/>
                    <a:pt x="4409" y="5045"/>
                    <a:pt x="4446" y="5070"/>
                  </a:cubicBezTo>
                  <a:lnTo>
                    <a:pt x="4456" y="5080"/>
                  </a:lnTo>
                  <a:cubicBezTo>
                    <a:pt x="4563" y="5243"/>
                    <a:pt x="4700" y="5379"/>
                    <a:pt x="4862" y="5492"/>
                  </a:cubicBezTo>
                  <a:lnTo>
                    <a:pt x="4864" y="5494"/>
                  </a:lnTo>
                  <a:cubicBezTo>
                    <a:pt x="4869" y="5554"/>
                    <a:pt x="4901" y="5591"/>
                    <a:pt x="4963" y="5601"/>
                  </a:cubicBezTo>
                  <a:cubicBezTo>
                    <a:pt x="4976" y="5690"/>
                    <a:pt x="5042" y="5745"/>
                    <a:pt x="5118" y="5745"/>
                  </a:cubicBezTo>
                  <a:cubicBezTo>
                    <a:pt x="5120" y="5745"/>
                    <a:pt x="5122" y="5745"/>
                    <a:pt x="5124" y="5745"/>
                  </a:cubicBezTo>
                  <a:cubicBezTo>
                    <a:pt x="5183" y="5741"/>
                    <a:pt x="5215" y="5667"/>
                    <a:pt x="5193" y="5598"/>
                  </a:cubicBezTo>
                  <a:cubicBezTo>
                    <a:pt x="5203" y="5587"/>
                    <a:pt x="5226" y="5573"/>
                    <a:pt x="5224" y="5566"/>
                  </a:cubicBezTo>
                  <a:cubicBezTo>
                    <a:pt x="5216" y="5539"/>
                    <a:pt x="5201" y="5514"/>
                    <a:pt x="5188" y="5489"/>
                  </a:cubicBezTo>
                  <a:cubicBezTo>
                    <a:pt x="5188" y="5339"/>
                    <a:pt x="5097" y="5250"/>
                    <a:pt x="4978" y="5179"/>
                  </a:cubicBezTo>
                  <a:cubicBezTo>
                    <a:pt x="4983" y="5144"/>
                    <a:pt x="4973" y="5115"/>
                    <a:pt x="4945" y="5092"/>
                  </a:cubicBezTo>
                  <a:cubicBezTo>
                    <a:pt x="4945" y="5035"/>
                    <a:pt x="4914" y="5004"/>
                    <a:pt x="4857" y="4997"/>
                  </a:cubicBezTo>
                  <a:cubicBezTo>
                    <a:pt x="4842" y="4972"/>
                    <a:pt x="4820" y="4959"/>
                    <a:pt x="4792" y="4959"/>
                  </a:cubicBezTo>
                  <a:cubicBezTo>
                    <a:pt x="4788" y="4959"/>
                    <a:pt x="4784" y="4959"/>
                    <a:pt x="4780" y="4960"/>
                  </a:cubicBezTo>
                  <a:cubicBezTo>
                    <a:pt x="4768" y="4902"/>
                    <a:pt x="4733" y="4868"/>
                    <a:pt x="4672" y="4860"/>
                  </a:cubicBezTo>
                  <a:cubicBezTo>
                    <a:pt x="4661" y="4801"/>
                    <a:pt x="4624" y="4770"/>
                    <a:pt x="4564" y="4761"/>
                  </a:cubicBezTo>
                  <a:cubicBezTo>
                    <a:pt x="4556" y="4703"/>
                    <a:pt x="4522" y="4667"/>
                    <a:pt x="4463" y="4655"/>
                  </a:cubicBezTo>
                  <a:cubicBezTo>
                    <a:pt x="4453" y="4595"/>
                    <a:pt x="4418" y="4561"/>
                    <a:pt x="4357" y="4552"/>
                  </a:cubicBezTo>
                  <a:cubicBezTo>
                    <a:pt x="4347" y="4494"/>
                    <a:pt x="4310" y="4462"/>
                    <a:pt x="4250" y="4453"/>
                  </a:cubicBezTo>
                  <a:cubicBezTo>
                    <a:pt x="4242" y="4396"/>
                    <a:pt x="4211" y="4358"/>
                    <a:pt x="4153" y="4344"/>
                  </a:cubicBezTo>
                  <a:cubicBezTo>
                    <a:pt x="4125" y="4236"/>
                    <a:pt x="4053" y="4169"/>
                    <a:pt x="3949" y="4131"/>
                  </a:cubicBezTo>
                  <a:cubicBezTo>
                    <a:pt x="3886" y="3986"/>
                    <a:pt x="3773" y="3892"/>
                    <a:pt x="3628" y="3830"/>
                  </a:cubicBezTo>
                  <a:cubicBezTo>
                    <a:pt x="3599" y="3723"/>
                    <a:pt x="3528" y="3655"/>
                    <a:pt x="3420" y="3622"/>
                  </a:cubicBezTo>
                  <a:cubicBezTo>
                    <a:pt x="3318" y="3423"/>
                    <a:pt x="3139" y="3291"/>
                    <a:pt x="2971" y="3152"/>
                  </a:cubicBezTo>
                  <a:cubicBezTo>
                    <a:pt x="2188" y="2267"/>
                    <a:pt x="1405" y="1382"/>
                    <a:pt x="680" y="452"/>
                  </a:cubicBezTo>
                  <a:cubicBezTo>
                    <a:pt x="574" y="318"/>
                    <a:pt x="448" y="199"/>
                    <a:pt x="324" y="80"/>
                  </a:cubicBezTo>
                  <a:cubicBezTo>
                    <a:pt x="285" y="42"/>
                    <a:pt x="238"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1590576" y="1373307"/>
              <a:ext cx="42121" cy="93959"/>
            </a:xfrm>
            <a:custGeom>
              <a:avLst/>
              <a:gdLst/>
              <a:ahLst/>
              <a:cxnLst/>
              <a:rect l="l" t="t" r="r" b="b"/>
              <a:pathLst>
                <a:path w="2410" h="5376" extrusionOk="0">
                  <a:moveTo>
                    <a:pt x="2231" y="0"/>
                  </a:moveTo>
                  <a:cubicBezTo>
                    <a:pt x="2149" y="0"/>
                    <a:pt x="2073" y="67"/>
                    <a:pt x="2035" y="148"/>
                  </a:cubicBezTo>
                  <a:cubicBezTo>
                    <a:pt x="1948" y="333"/>
                    <a:pt x="1861" y="520"/>
                    <a:pt x="1798" y="713"/>
                  </a:cubicBezTo>
                  <a:cubicBezTo>
                    <a:pt x="1341" y="2128"/>
                    <a:pt x="744" y="3488"/>
                    <a:pt x="147" y="4849"/>
                  </a:cubicBezTo>
                  <a:cubicBezTo>
                    <a:pt x="92" y="4973"/>
                    <a:pt x="45" y="5103"/>
                    <a:pt x="16" y="5234"/>
                  </a:cubicBezTo>
                  <a:cubicBezTo>
                    <a:pt x="0" y="5299"/>
                    <a:pt x="42" y="5365"/>
                    <a:pt x="149" y="5375"/>
                  </a:cubicBezTo>
                  <a:cubicBezTo>
                    <a:pt x="155" y="5375"/>
                    <a:pt x="162" y="5375"/>
                    <a:pt x="168" y="5375"/>
                  </a:cubicBezTo>
                  <a:cubicBezTo>
                    <a:pt x="346" y="5375"/>
                    <a:pt x="373" y="5207"/>
                    <a:pt x="438" y="5081"/>
                  </a:cubicBezTo>
                  <a:cubicBezTo>
                    <a:pt x="855" y="4274"/>
                    <a:pt x="1121" y="3406"/>
                    <a:pt x="1503" y="2586"/>
                  </a:cubicBezTo>
                  <a:cubicBezTo>
                    <a:pt x="1851" y="1840"/>
                    <a:pt x="2036" y="1039"/>
                    <a:pt x="2326" y="274"/>
                  </a:cubicBezTo>
                  <a:cubicBezTo>
                    <a:pt x="2361" y="181"/>
                    <a:pt x="2410" y="57"/>
                    <a:pt x="2287" y="11"/>
                  </a:cubicBezTo>
                  <a:cubicBezTo>
                    <a:pt x="2268" y="4"/>
                    <a:pt x="2250" y="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1677093" y="1374303"/>
              <a:ext cx="38398" cy="121241"/>
            </a:xfrm>
            <a:custGeom>
              <a:avLst/>
              <a:gdLst/>
              <a:ahLst/>
              <a:cxnLst/>
              <a:rect l="l" t="t" r="r" b="b"/>
              <a:pathLst>
                <a:path w="2197" h="6937" extrusionOk="0">
                  <a:moveTo>
                    <a:pt x="229" y="1"/>
                  </a:moveTo>
                  <a:cubicBezTo>
                    <a:pt x="164" y="1"/>
                    <a:pt x="100" y="67"/>
                    <a:pt x="36" y="107"/>
                  </a:cubicBezTo>
                  <a:cubicBezTo>
                    <a:pt x="28" y="107"/>
                    <a:pt x="18" y="118"/>
                    <a:pt x="10" y="140"/>
                  </a:cubicBezTo>
                  <a:cubicBezTo>
                    <a:pt x="1" y="162"/>
                    <a:pt x="8" y="184"/>
                    <a:pt x="32" y="208"/>
                  </a:cubicBezTo>
                  <a:cubicBezTo>
                    <a:pt x="56" y="228"/>
                    <a:pt x="62" y="252"/>
                    <a:pt x="47" y="280"/>
                  </a:cubicBezTo>
                  <a:cubicBezTo>
                    <a:pt x="123" y="380"/>
                    <a:pt x="29" y="527"/>
                    <a:pt x="147" y="615"/>
                  </a:cubicBezTo>
                  <a:cubicBezTo>
                    <a:pt x="241" y="871"/>
                    <a:pt x="340" y="1125"/>
                    <a:pt x="430" y="1382"/>
                  </a:cubicBezTo>
                  <a:cubicBezTo>
                    <a:pt x="690" y="2120"/>
                    <a:pt x="841" y="2892"/>
                    <a:pt x="1179" y="3605"/>
                  </a:cubicBezTo>
                  <a:cubicBezTo>
                    <a:pt x="1362" y="4589"/>
                    <a:pt x="1542" y="5573"/>
                    <a:pt x="1727" y="6557"/>
                  </a:cubicBezTo>
                  <a:cubicBezTo>
                    <a:pt x="1743" y="6639"/>
                    <a:pt x="1782" y="6717"/>
                    <a:pt x="1809" y="6797"/>
                  </a:cubicBezTo>
                  <a:cubicBezTo>
                    <a:pt x="1840" y="6892"/>
                    <a:pt x="1904" y="6936"/>
                    <a:pt x="1985" y="6936"/>
                  </a:cubicBezTo>
                  <a:cubicBezTo>
                    <a:pt x="2007" y="6936"/>
                    <a:pt x="2029" y="6933"/>
                    <a:pt x="2052" y="6927"/>
                  </a:cubicBezTo>
                  <a:cubicBezTo>
                    <a:pt x="2173" y="6894"/>
                    <a:pt x="2197" y="6789"/>
                    <a:pt x="2188" y="6683"/>
                  </a:cubicBezTo>
                  <a:cubicBezTo>
                    <a:pt x="2181" y="6617"/>
                    <a:pt x="2151" y="6552"/>
                    <a:pt x="2135" y="6487"/>
                  </a:cubicBezTo>
                  <a:cubicBezTo>
                    <a:pt x="1985" y="5875"/>
                    <a:pt x="1887" y="5256"/>
                    <a:pt x="1778" y="4638"/>
                  </a:cubicBezTo>
                  <a:cubicBezTo>
                    <a:pt x="1638" y="3854"/>
                    <a:pt x="1440" y="3081"/>
                    <a:pt x="1093" y="2352"/>
                  </a:cubicBezTo>
                  <a:cubicBezTo>
                    <a:pt x="1114" y="2202"/>
                    <a:pt x="1094" y="2061"/>
                    <a:pt x="989" y="1941"/>
                  </a:cubicBezTo>
                  <a:cubicBezTo>
                    <a:pt x="999" y="1843"/>
                    <a:pt x="970" y="1760"/>
                    <a:pt x="892" y="1695"/>
                  </a:cubicBezTo>
                  <a:lnTo>
                    <a:pt x="901" y="1664"/>
                  </a:lnTo>
                  <a:lnTo>
                    <a:pt x="877" y="1641"/>
                  </a:lnTo>
                  <a:cubicBezTo>
                    <a:pt x="892" y="1521"/>
                    <a:pt x="871" y="1413"/>
                    <a:pt x="784" y="1322"/>
                  </a:cubicBezTo>
                  <a:cubicBezTo>
                    <a:pt x="774" y="1230"/>
                    <a:pt x="765" y="1138"/>
                    <a:pt x="754" y="1046"/>
                  </a:cubicBezTo>
                  <a:cubicBezTo>
                    <a:pt x="734" y="1042"/>
                    <a:pt x="715" y="1034"/>
                    <a:pt x="697" y="1027"/>
                  </a:cubicBezTo>
                  <a:cubicBezTo>
                    <a:pt x="694" y="1017"/>
                    <a:pt x="691" y="1007"/>
                    <a:pt x="687" y="997"/>
                  </a:cubicBezTo>
                  <a:cubicBezTo>
                    <a:pt x="660" y="922"/>
                    <a:pt x="659" y="843"/>
                    <a:pt x="637" y="768"/>
                  </a:cubicBezTo>
                  <a:cubicBezTo>
                    <a:pt x="625" y="729"/>
                    <a:pt x="613" y="693"/>
                    <a:pt x="596" y="657"/>
                  </a:cubicBezTo>
                  <a:cubicBezTo>
                    <a:pt x="568" y="583"/>
                    <a:pt x="548" y="506"/>
                    <a:pt x="524" y="431"/>
                  </a:cubicBezTo>
                  <a:cubicBezTo>
                    <a:pt x="511" y="393"/>
                    <a:pt x="494" y="355"/>
                    <a:pt x="473" y="320"/>
                  </a:cubicBezTo>
                  <a:cubicBezTo>
                    <a:pt x="466" y="313"/>
                    <a:pt x="462" y="306"/>
                    <a:pt x="457" y="299"/>
                  </a:cubicBezTo>
                  <a:cubicBezTo>
                    <a:pt x="457" y="268"/>
                    <a:pt x="457" y="237"/>
                    <a:pt x="457" y="206"/>
                  </a:cubicBezTo>
                  <a:cubicBezTo>
                    <a:pt x="422" y="171"/>
                    <a:pt x="388" y="135"/>
                    <a:pt x="353" y="100"/>
                  </a:cubicBezTo>
                  <a:lnTo>
                    <a:pt x="353" y="99"/>
                  </a:lnTo>
                  <a:cubicBezTo>
                    <a:pt x="310" y="26"/>
                    <a:pt x="269" y="1"/>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1716314" y="1204493"/>
              <a:ext cx="385" cy="367"/>
            </a:xfrm>
            <a:custGeom>
              <a:avLst/>
              <a:gdLst/>
              <a:ahLst/>
              <a:cxnLst/>
              <a:rect l="l" t="t" r="r" b="b"/>
              <a:pathLst>
                <a:path w="22" h="21" extrusionOk="0">
                  <a:moveTo>
                    <a:pt x="0" y="1"/>
                  </a:moveTo>
                  <a:lnTo>
                    <a:pt x="21" y="20"/>
                  </a:lnTo>
                  <a:cubicBezTo>
                    <a:pt x="21" y="19"/>
                    <a:pt x="21" y="19"/>
                    <a:pt x="22" y="19"/>
                  </a:cubicBezTo>
                  <a:cubicBezTo>
                    <a:pt x="21" y="18"/>
                    <a:pt x="21" y="17"/>
                    <a:pt x="22" y="16"/>
                  </a:cubicBezTo>
                  <a:lnTo>
                    <a:pt x="21" y="1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1707086" y="1139932"/>
              <a:ext cx="61835" cy="84836"/>
            </a:xfrm>
            <a:custGeom>
              <a:avLst/>
              <a:gdLst/>
              <a:ahLst/>
              <a:cxnLst/>
              <a:rect l="l" t="t" r="r" b="b"/>
              <a:pathLst>
                <a:path w="3538" h="4854" extrusionOk="0">
                  <a:moveTo>
                    <a:pt x="3175" y="0"/>
                  </a:moveTo>
                  <a:cubicBezTo>
                    <a:pt x="3023" y="0"/>
                    <a:pt x="2933" y="246"/>
                    <a:pt x="2839" y="381"/>
                  </a:cubicBezTo>
                  <a:cubicBezTo>
                    <a:pt x="2100" y="1449"/>
                    <a:pt x="1365" y="2520"/>
                    <a:pt x="627" y="3591"/>
                  </a:cubicBezTo>
                  <a:cubicBezTo>
                    <a:pt x="599" y="3628"/>
                    <a:pt x="549" y="3650"/>
                    <a:pt x="549" y="3705"/>
                  </a:cubicBezTo>
                  <a:cubicBezTo>
                    <a:pt x="549" y="3707"/>
                    <a:pt x="549" y="3709"/>
                    <a:pt x="550" y="3711"/>
                  </a:cubicBezTo>
                  <a:lnTo>
                    <a:pt x="552" y="3713"/>
                  </a:lnTo>
                  <a:cubicBezTo>
                    <a:pt x="551" y="3713"/>
                    <a:pt x="550" y="3713"/>
                    <a:pt x="550" y="3714"/>
                  </a:cubicBezTo>
                  <a:lnTo>
                    <a:pt x="550" y="3716"/>
                  </a:lnTo>
                  <a:lnTo>
                    <a:pt x="549" y="3714"/>
                  </a:lnTo>
                  <a:cubicBezTo>
                    <a:pt x="447" y="3751"/>
                    <a:pt x="474" y="3855"/>
                    <a:pt x="434" y="3924"/>
                  </a:cubicBezTo>
                  <a:cubicBezTo>
                    <a:pt x="437" y="3960"/>
                    <a:pt x="422" y="3984"/>
                    <a:pt x="388" y="3998"/>
                  </a:cubicBezTo>
                  <a:cubicBezTo>
                    <a:pt x="373" y="4039"/>
                    <a:pt x="349" y="4073"/>
                    <a:pt x="314" y="4100"/>
                  </a:cubicBezTo>
                  <a:lnTo>
                    <a:pt x="311" y="4103"/>
                  </a:lnTo>
                  <a:cubicBezTo>
                    <a:pt x="266" y="4148"/>
                    <a:pt x="263" y="4208"/>
                    <a:pt x="255" y="4267"/>
                  </a:cubicBezTo>
                  <a:cubicBezTo>
                    <a:pt x="254" y="4271"/>
                    <a:pt x="252" y="4275"/>
                    <a:pt x="250" y="4279"/>
                  </a:cubicBezTo>
                  <a:cubicBezTo>
                    <a:pt x="234" y="4285"/>
                    <a:pt x="219" y="4294"/>
                    <a:pt x="205" y="4304"/>
                  </a:cubicBezTo>
                  <a:cubicBezTo>
                    <a:pt x="202" y="4322"/>
                    <a:pt x="202" y="4339"/>
                    <a:pt x="201" y="4358"/>
                  </a:cubicBezTo>
                  <a:cubicBezTo>
                    <a:pt x="201" y="4359"/>
                    <a:pt x="200" y="4359"/>
                    <a:pt x="200" y="4360"/>
                  </a:cubicBezTo>
                  <a:cubicBezTo>
                    <a:pt x="187" y="4375"/>
                    <a:pt x="172" y="4391"/>
                    <a:pt x="158" y="4406"/>
                  </a:cubicBezTo>
                  <a:cubicBezTo>
                    <a:pt x="151" y="4407"/>
                    <a:pt x="146" y="4408"/>
                    <a:pt x="140" y="4410"/>
                  </a:cubicBezTo>
                  <a:cubicBezTo>
                    <a:pt x="131" y="4411"/>
                    <a:pt x="122" y="4414"/>
                    <a:pt x="112" y="4417"/>
                  </a:cubicBezTo>
                  <a:cubicBezTo>
                    <a:pt x="109" y="4430"/>
                    <a:pt x="107" y="4443"/>
                    <a:pt x="107" y="4457"/>
                  </a:cubicBezTo>
                  <a:lnTo>
                    <a:pt x="105" y="4459"/>
                  </a:lnTo>
                  <a:cubicBezTo>
                    <a:pt x="72" y="4489"/>
                    <a:pt x="50" y="4525"/>
                    <a:pt x="41" y="4568"/>
                  </a:cubicBezTo>
                  <a:cubicBezTo>
                    <a:pt x="40" y="4595"/>
                    <a:pt x="43" y="4621"/>
                    <a:pt x="51" y="4646"/>
                  </a:cubicBezTo>
                  <a:cubicBezTo>
                    <a:pt x="35" y="4668"/>
                    <a:pt x="18" y="4691"/>
                    <a:pt x="1" y="4714"/>
                  </a:cubicBezTo>
                  <a:cubicBezTo>
                    <a:pt x="65" y="4773"/>
                    <a:pt x="127" y="4853"/>
                    <a:pt x="194" y="4853"/>
                  </a:cubicBezTo>
                  <a:cubicBezTo>
                    <a:pt x="236" y="4853"/>
                    <a:pt x="280" y="4821"/>
                    <a:pt x="327" y="4732"/>
                  </a:cubicBezTo>
                  <a:cubicBezTo>
                    <a:pt x="333" y="4733"/>
                    <a:pt x="339" y="4734"/>
                    <a:pt x="345" y="4734"/>
                  </a:cubicBezTo>
                  <a:cubicBezTo>
                    <a:pt x="370" y="4734"/>
                    <a:pt x="392" y="4727"/>
                    <a:pt x="413" y="4712"/>
                  </a:cubicBezTo>
                  <a:cubicBezTo>
                    <a:pt x="423" y="4712"/>
                    <a:pt x="432" y="4702"/>
                    <a:pt x="444" y="4679"/>
                  </a:cubicBezTo>
                  <a:cubicBezTo>
                    <a:pt x="449" y="4667"/>
                    <a:pt x="449" y="4656"/>
                    <a:pt x="444" y="4644"/>
                  </a:cubicBezTo>
                  <a:lnTo>
                    <a:pt x="444" y="4644"/>
                  </a:lnTo>
                  <a:cubicBezTo>
                    <a:pt x="446" y="4647"/>
                    <a:pt x="449" y="4650"/>
                    <a:pt x="451" y="4653"/>
                  </a:cubicBezTo>
                  <a:cubicBezTo>
                    <a:pt x="468" y="4629"/>
                    <a:pt x="486" y="4607"/>
                    <a:pt x="504" y="4584"/>
                  </a:cubicBezTo>
                  <a:cubicBezTo>
                    <a:pt x="508" y="4553"/>
                    <a:pt x="522" y="4530"/>
                    <a:pt x="549" y="4514"/>
                  </a:cubicBezTo>
                  <a:cubicBezTo>
                    <a:pt x="550" y="4513"/>
                    <a:pt x="552" y="4511"/>
                    <a:pt x="554" y="4509"/>
                  </a:cubicBezTo>
                  <a:cubicBezTo>
                    <a:pt x="557" y="4504"/>
                    <a:pt x="559" y="4495"/>
                    <a:pt x="561" y="4481"/>
                  </a:cubicBezTo>
                  <a:cubicBezTo>
                    <a:pt x="563" y="4464"/>
                    <a:pt x="559" y="4449"/>
                    <a:pt x="546" y="4433"/>
                  </a:cubicBezTo>
                  <a:cubicBezTo>
                    <a:pt x="550" y="4430"/>
                    <a:pt x="554" y="4426"/>
                    <a:pt x="558" y="4423"/>
                  </a:cubicBezTo>
                  <a:cubicBezTo>
                    <a:pt x="559" y="4422"/>
                    <a:pt x="560" y="4421"/>
                    <a:pt x="561" y="4420"/>
                  </a:cubicBezTo>
                  <a:lnTo>
                    <a:pt x="563" y="4419"/>
                  </a:lnTo>
                  <a:cubicBezTo>
                    <a:pt x="582" y="4414"/>
                    <a:pt x="601" y="4408"/>
                    <a:pt x="617" y="4398"/>
                  </a:cubicBezTo>
                  <a:cubicBezTo>
                    <a:pt x="618" y="4387"/>
                    <a:pt x="616" y="4376"/>
                    <a:pt x="616" y="4365"/>
                  </a:cubicBezTo>
                  <a:cubicBezTo>
                    <a:pt x="617" y="4364"/>
                    <a:pt x="618" y="4364"/>
                    <a:pt x="618" y="4363"/>
                  </a:cubicBezTo>
                  <a:cubicBezTo>
                    <a:pt x="624" y="4357"/>
                    <a:pt x="632" y="4349"/>
                    <a:pt x="638" y="4343"/>
                  </a:cubicBezTo>
                  <a:cubicBezTo>
                    <a:pt x="675" y="4303"/>
                    <a:pt x="690" y="4246"/>
                    <a:pt x="738" y="4213"/>
                  </a:cubicBezTo>
                  <a:lnTo>
                    <a:pt x="742" y="4206"/>
                  </a:lnTo>
                  <a:cubicBezTo>
                    <a:pt x="770" y="4164"/>
                    <a:pt x="811" y="4130"/>
                    <a:pt x="824" y="4078"/>
                  </a:cubicBezTo>
                  <a:cubicBezTo>
                    <a:pt x="881" y="3974"/>
                    <a:pt x="937" y="3869"/>
                    <a:pt x="997" y="3766"/>
                  </a:cubicBezTo>
                  <a:cubicBezTo>
                    <a:pt x="1637" y="2653"/>
                    <a:pt x="2443" y="1646"/>
                    <a:pt x="3153" y="578"/>
                  </a:cubicBezTo>
                  <a:cubicBezTo>
                    <a:pt x="3259" y="417"/>
                    <a:pt x="3538" y="185"/>
                    <a:pt x="3263" y="26"/>
                  </a:cubicBezTo>
                  <a:cubicBezTo>
                    <a:pt x="3232" y="8"/>
                    <a:pt x="3202" y="0"/>
                    <a:pt x="3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1469033" y="1313342"/>
              <a:ext cx="107731" cy="30586"/>
            </a:xfrm>
            <a:custGeom>
              <a:avLst/>
              <a:gdLst/>
              <a:ahLst/>
              <a:cxnLst/>
              <a:rect l="l" t="t" r="r" b="b"/>
              <a:pathLst>
                <a:path w="6164" h="1750" extrusionOk="0">
                  <a:moveTo>
                    <a:pt x="5979" y="5"/>
                  </a:moveTo>
                  <a:cubicBezTo>
                    <a:pt x="5957" y="5"/>
                    <a:pt x="5934" y="6"/>
                    <a:pt x="5913" y="7"/>
                  </a:cubicBezTo>
                  <a:cubicBezTo>
                    <a:pt x="5741" y="10"/>
                    <a:pt x="5563" y="1"/>
                    <a:pt x="5413" y="109"/>
                  </a:cubicBezTo>
                  <a:cubicBezTo>
                    <a:pt x="5402" y="107"/>
                    <a:pt x="5392" y="106"/>
                    <a:pt x="5381" y="106"/>
                  </a:cubicBezTo>
                  <a:cubicBezTo>
                    <a:pt x="5359" y="106"/>
                    <a:pt x="5337" y="112"/>
                    <a:pt x="5317" y="124"/>
                  </a:cubicBezTo>
                  <a:cubicBezTo>
                    <a:pt x="5282" y="118"/>
                    <a:pt x="5248" y="114"/>
                    <a:pt x="5215" y="114"/>
                  </a:cubicBezTo>
                  <a:cubicBezTo>
                    <a:pt x="5129" y="114"/>
                    <a:pt x="5050" y="138"/>
                    <a:pt x="4981" y="205"/>
                  </a:cubicBezTo>
                  <a:cubicBezTo>
                    <a:pt x="4659" y="279"/>
                    <a:pt x="4335" y="345"/>
                    <a:pt x="4016" y="427"/>
                  </a:cubicBezTo>
                  <a:cubicBezTo>
                    <a:pt x="2753" y="754"/>
                    <a:pt x="1491" y="1087"/>
                    <a:pt x="230" y="1417"/>
                  </a:cubicBezTo>
                  <a:cubicBezTo>
                    <a:pt x="133" y="1443"/>
                    <a:pt x="0" y="1446"/>
                    <a:pt x="35" y="1593"/>
                  </a:cubicBezTo>
                  <a:cubicBezTo>
                    <a:pt x="59" y="1691"/>
                    <a:pt x="143" y="1749"/>
                    <a:pt x="247" y="1749"/>
                  </a:cubicBezTo>
                  <a:cubicBezTo>
                    <a:pt x="256" y="1749"/>
                    <a:pt x="265" y="1749"/>
                    <a:pt x="275" y="1748"/>
                  </a:cubicBezTo>
                  <a:cubicBezTo>
                    <a:pt x="395" y="1734"/>
                    <a:pt x="516" y="1711"/>
                    <a:pt x="632" y="1680"/>
                  </a:cubicBezTo>
                  <a:cubicBezTo>
                    <a:pt x="2229" y="1258"/>
                    <a:pt x="3827" y="835"/>
                    <a:pt x="5423" y="412"/>
                  </a:cubicBezTo>
                  <a:cubicBezTo>
                    <a:pt x="5451" y="418"/>
                    <a:pt x="5477" y="421"/>
                    <a:pt x="5503" y="421"/>
                  </a:cubicBezTo>
                  <a:cubicBezTo>
                    <a:pt x="5590" y="421"/>
                    <a:pt x="5667" y="388"/>
                    <a:pt x="5736" y="327"/>
                  </a:cubicBezTo>
                  <a:cubicBezTo>
                    <a:pt x="5771" y="319"/>
                    <a:pt x="5806" y="311"/>
                    <a:pt x="5842" y="302"/>
                  </a:cubicBezTo>
                  <a:cubicBezTo>
                    <a:pt x="5847" y="302"/>
                    <a:pt x="5852" y="302"/>
                    <a:pt x="5857" y="302"/>
                  </a:cubicBezTo>
                  <a:cubicBezTo>
                    <a:pt x="5869" y="302"/>
                    <a:pt x="5881" y="302"/>
                    <a:pt x="5892" y="302"/>
                  </a:cubicBezTo>
                  <a:cubicBezTo>
                    <a:pt x="5911" y="302"/>
                    <a:pt x="5929" y="301"/>
                    <a:pt x="5943" y="294"/>
                  </a:cubicBezTo>
                  <a:cubicBezTo>
                    <a:pt x="6030" y="251"/>
                    <a:pt x="6163" y="235"/>
                    <a:pt x="6130" y="97"/>
                  </a:cubicBezTo>
                  <a:cubicBezTo>
                    <a:pt x="6112" y="17"/>
                    <a:pt x="6045" y="5"/>
                    <a:pt x="5979" y="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1721977" y="1347161"/>
              <a:ext cx="84416" cy="73842"/>
            </a:xfrm>
            <a:custGeom>
              <a:avLst/>
              <a:gdLst/>
              <a:ahLst/>
              <a:cxnLst/>
              <a:rect l="l" t="t" r="r" b="b"/>
              <a:pathLst>
                <a:path w="4830" h="4225" extrusionOk="0">
                  <a:moveTo>
                    <a:pt x="248" y="0"/>
                  </a:moveTo>
                  <a:cubicBezTo>
                    <a:pt x="209" y="0"/>
                    <a:pt x="168" y="18"/>
                    <a:pt x="123" y="63"/>
                  </a:cubicBezTo>
                  <a:cubicBezTo>
                    <a:pt x="1" y="185"/>
                    <a:pt x="187" y="326"/>
                    <a:pt x="286" y="434"/>
                  </a:cubicBezTo>
                  <a:cubicBezTo>
                    <a:pt x="320" y="468"/>
                    <a:pt x="371" y="487"/>
                    <a:pt x="413" y="512"/>
                  </a:cubicBezTo>
                  <a:lnTo>
                    <a:pt x="431" y="526"/>
                  </a:lnTo>
                  <a:cubicBezTo>
                    <a:pt x="433" y="576"/>
                    <a:pt x="458" y="602"/>
                    <a:pt x="508" y="602"/>
                  </a:cubicBezTo>
                  <a:cubicBezTo>
                    <a:pt x="510" y="602"/>
                    <a:pt x="512" y="602"/>
                    <a:pt x="514" y="602"/>
                  </a:cubicBezTo>
                  <a:cubicBezTo>
                    <a:pt x="525" y="635"/>
                    <a:pt x="549" y="652"/>
                    <a:pt x="585" y="654"/>
                  </a:cubicBezTo>
                  <a:cubicBezTo>
                    <a:pt x="601" y="715"/>
                    <a:pt x="642" y="748"/>
                    <a:pt x="706" y="754"/>
                  </a:cubicBezTo>
                  <a:cubicBezTo>
                    <a:pt x="714" y="816"/>
                    <a:pt x="751" y="847"/>
                    <a:pt x="814" y="852"/>
                  </a:cubicBezTo>
                  <a:lnTo>
                    <a:pt x="814" y="853"/>
                  </a:lnTo>
                  <a:cubicBezTo>
                    <a:pt x="824" y="915"/>
                    <a:pt x="862" y="946"/>
                    <a:pt x="926" y="949"/>
                  </a:cubicBezTo>
                  <a:cubicBezTo>
                    <a:pt x="2164" y="2039"/>
                    <a:pt x="3401" y="3128"/>
                    <a:pt x="4647" y="4225"/>
                  </a:cubicBezTo>
                  <a:cubicBezTo>
                    <a:pt x="4819" y="3910"/>
                    <a:pt x="4829" y="3898"/>
                    <a:pt x="4600" y="3695"/>
                  </a:cubicBezTo>
                  <a:cubicBezTo>
                    <a:pt x="3467" y="2688"/>
                    <a:pt x="2328" y="1688"/>
                    <a:pt x="1148" y="734"/>
                  </a:cubicBezTo>
                  <a:cubicBezTo>
                    <a:pt x="1137" y="673"/>
                    <a:pt x="1101" y="642"/>
                    <a:pt x="1038" y="639"/>
                  </a:cubicBezTo>
                  <a:lnTo>
                    <a:pt x="1034" y="635"/>
                  </a:lnTo>
                  <a:cubicBezTo>
                    <a:pt x="1025" y="577"/>
                    <a:pt x="991" y="546"/>
                    <a:pt x="929" y="545"/>
                  </a:cubicBezTo>
                  <a:lnTo>
                    <a:pt x="918" y="538"/>
                  </a:lnTo>
                  <a:cubicBezTo>
                    <a:pt x="889" y="456"/>
                    <a:pt x="830" y="415"/>
                    <a:pt x="743" y="407"/>
                  </a:cubicBezTo>
                  <a:cubicBezTo>
                    <a:pt x="730" y="347"/>
                    <a:pt x="689" y="319"/>
                    <a:pt x="627" y="318"/>
                  </a:cubicBezTo>
                  <a:cubicBezTo>
                    <a:pt x="616" y="257"/>
                    <a:pt x="579" y="226"/>
                    <a:pt x="515" y="226"/>
                  </a:cubicBezTo>
                  <a:lnTo>
                    <a:pt x="512" y="223"/>
                  </a:lnTo>
                  <a:cubicBezTo>
                    <a:pt x="437" y="131"/>
                    <a:pt x="353"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1723882" y="1160258"/>
              <a:ext cx="85168" cy="77862"/>
            </a:xfrm>
            <a:custGeom>
              <a:avLst/>
              <a:gdLst/>
              <a:ahLst/>
              <a:cxnLst/>
              <a:rect l="l" t="t" r="r" b="b"/>
              <a:pathLst>
                <a:path w="4873" h="4455" extrusionOk="0">
                  <a:moveTo>
                    <a:pt x="4562" y="0"/>
                  </a:moveTo>
                  <a:cubicBezTo>
                    <a:pt x="4447" y="0"/>
                    <a:pt x="4330" y="142"/>
                    <a:pt x="4238" y="226"/>
                  </a:cubicBezTo>
                  <a:cubicBezTo>
                    <a:pt x="3172" y="1199"/>
                    <a:pt x="2132" y="2197"/>
                    <a:pt x="1130" y="3234"/>
                  </a:cubicBezTo>
                  <a:cubicBezTo>
                    <a:pt x="1074" y="3247"/>
                    <a:pt x="1037" y="3280"/>
                    <a:pt x="1023" y="3337"/>
                  </a:cubicBezTo>
                  <a:cubicBezTo>
                    <a:pt x="962" y="3343"/>
                    <a:pt x="925" y="3375"/>
                    <a:pt x="912" y="3433"/>
                  </a:cubicBezTo>
                  <a:cubicBezTo>
                    <a:pt x="853" y="3440"/>
                    <a:pt x="814" y="3470"/>
                    <a:pt x="800" y="3529"/>
                  </a:cubicBezTo>
                  <a:cubicBezTo>
                    <a:pt x="740" y="3541"/>
                    <a:pt x="706" y="3577"/>
                    <a:pt x="698" y="3636"/>
                  </a:cubicBezTo>
                  <a:cubicBezTo>
                    <a:pt x="640" y="3648"/>
                    <a:pt x="607" y="3683"/>
                    <a:pt x="596" y="3740"/>
                  </a:cubicBezTo>
                  <a:cubicBezTo>
                    <a:pt x="537" y="3747"/>
                    <a:pt x="498" y="3777"/>
                    <a:pt x="484" y="3836"/>
                  </a:cubicBezTo>
                  <a:cubicBezTo>
                    <a:pt x="423" y="3845"/>
                    <a:pt x="389" y="3880"/>
                    <a:pt x="380" y="3939"/>
                  </a:cubicBezTo>
                  <a:cubicBezTo>
                    <a:pt x="320" y="3954"/>
                    <a:pt x="291" y="3993"/>
                    <a:pt x="283" y="4050"/>
                  </a:cubicBezTo>
                  <a:cubicBezTo>
                    <a:pt x="225" y="4061"/>
                    <a:pt x="185" y="4091"/>
                    <a:pt x="175" y="4152"/>
                  </a:cubicBezTo>
                  <a:lnTo>
                    <a:pt x="172" y="4155"/>
                  </a:lnTo>
                  <a:cubicBezTo>
                    <a:pt x="43" y="4220"/>
                    <a:pt x="1" y="4326"/>
                    <a:pt x="119" y="4414"/>
                  </a:cubicBezTo>
                  <a:cubicBezTo>
                    <a:pt x="158" y="4443"/>
                    <a:pt x="194" y="4455"/>
                    <a:pt x="228" y="4455"/>
                  </a:cubicBezTo>
                  <a:cubicBezTo>
                    <a:pt x="311" y="4455"/>
                    <a:pt x="376" y="4380"/>
                    <a:pt x="426" y="4294"/>
                  </a:cubicBezTo>
                  <a:cubicBezTo>
                    <a:pt x="708" y="4129"/>
                    <a:pt x="935" y="3907"/>
                    <a:pt x="1133" y="3653"/>
                  </a:cubicBezTo>
                  <a:lnTo>
                    <a:pt x="1139" y="3647"/>
                  </a:lnTo>
                  <a:cubicBezTo>
                    <a:pt x="1198" y="3642"/>
                    <a:pt x="1234" y="3613"/>
                    <a:pt x="1244" y="3554"/>
                  </a:cubicBezTo>
                  <a:lnTo>
                    <a:pt x="1246" y="3552"/>
                  </a:lnTo>
                  <a:cubicBezTo>
                    <a:pt x="1309" y="3546"/>
                    <a:pt x="1343" y="3513"/>
                    <a:pt x="1348" y="3452"/>
                  </a:cubicBezTo>
                  <a:lnTo>
                    <a:pt x="1351" y="3449"/>
                  </a:lnTo>
                  <a:cubicBezTo>
                    <a:pt x="1410" y="3439"/>
                    <a:pt x="1440" y="3403"/>
                    <a:pt x="1450" y="3348"/>
                  </a:cubicBezTo>
                  <a:cubicBezTo>
                    <a:pt x="1616" y="3277"/>
                    <a:pt x="1719" y="3137"/>
                    <a:pt x="1843" y="3019"/>
                  </a:cubicBezTo>
                  <a:cubicBezTo>
                    <a:pt x="2726" y="2177"/>
                    <a:pt x="3609" y="1333"/>
                    <a:pt x="4487" y="484"/>
                  </a:cubicBezTo>
                  <a:cubicBezTo>
                    <a:pt x="4611" y="366"/>
                    <a:pt x="4872" y="234"/>
                    <a:pt x="4666" y="45"/>
                  </a:cubicBezTo>
                  <a:cubicBezTo>
                    <a:pt x="4632" y="13"/>
                    <a:pt x="4597" y="0"/>
                    <a:pt x="4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1687965" y="1372713"/>
              <a:ext cx="44096" cy="92840"/>
            </a:xfrm>
            <a:custGeom>
              <a:avLst/>
              <a:gdLst/>
              <a:ahLst/>
              <a:cxnLst/>
              <a:rect l="l" t="t" r="r" b="b"/>
              <a:pathLst>
                <a:path w="2523" h="5312" extrusionOk="0">
                  <a:moveTo>
                    <a:pt x="155" y="1"/>
                  </a:moveTo>
                  <a:cubicBezTo>
                    <a:pt x="128" y="1"/>
                    <a:pt x="98" y="5"/>
                    <a:pt x="71" y="5"/>
                  </a:cubicBezTo>
                  <a:cubicBezTo>
                    <a:pt x="67" y="5"/>
                    <a:pt x="63" y="5"/>
                    <a:pt x="59" y="5"/>
                  </a:cubicBezTo>
                  <a:lnTo>
                    <a:pt x="59" y="5"/>
                  </a:lnTo>
                  <a:cubicBezTo>
                    <a:pt x="18" y="126"/>
                    <a:pt x="0" y="241"/>
                    <a:pt x="70" y="342"/>
                  </a:cubicBezTo>
                  <a:cubicBezTo>
                    <a:pt x="75" y="366"/>
                    <a:pt x="81" y="390"/>
                    <a:pt x="90" y="413"/>
                  </a:cubicBezTo>
                  <a:cubicBezTo>
                    <a:pt x="114" y="474"/>
                    <a:pt x="142" y="532"/>
                    <a:pt x="171" y="590"/>
                  </a:cubicBezTo>
                  <a:cubicBezTo>
                    <a:pt x="188" y="629"/>
                    <a:pt x="208" y="667"/>
                    <a:pt x="232" y="703"/>
                  </a:cubicBezTo>
                  <a:cubicBezTo>
                    <a:pt x="234" y="705"/>
                    <a:pt x="235" y="708"/>
                    <a:pt x="237" y="710"/>
                  </a:cubicBezTo>
                  <a:cubicBezTo>
                    <a:pt x="239" y="744"/>
                    <a:pt x="241" y="778"/>
                    <a:pt x="244" y="812"/>
                  </a:cubicBezTo>
                  <a:cubicBezTo>
                    <a:pt x="278" y="848"/>
                    <a:pt x="312" y="883"/>
                    <a:pt x="346" y="920"/>
                  </a:cubicBezTo>
                  <a:cubicBezTo>
                    <a:pt x="342" y="1121"/>
                    <a:pt x="445" y="1281"/>
                    <a:pt x="559" y="1437"/>
                  </a:cubicBezTo>
                  <a:cubicBezTo>
                    <a:pt x="590" y="1533"/>
                    <a:pt x="614" y="1632"/>
                    <a:pt x="654" y="1725"/>
                  </a:cubicBezTo>
                  <a:cubicBezTo>
                    <a:pt x="1110" y="2772"/>
                    <a:pt x="1580" y="3813"/>
                    <a:pt x="1936" y="4899"/>
                  </a:cubicBezTo>
                  <a:cubicBezTo>
                    <a:pt x="1984" y="5046"/>
                    <a:pt x="1963" y="5312"/>
                    <a:pt x="2162" y="5312"/>
                  </a:cubicBezTo>
                  <a:cubicBezTo>
                    <a:pt x="2192" y="5312"/>
                    <a:pt x="2228" y="5305"/>
                    <a:pt x="2271" y="5291"/>
                  </a:cubicBezTo>
                  <a:cubicBezTo>
                    <a:pt x="2523" y="5207"/>
                    <a:pt x="2346" y="4968"/>
                    <a:pt x="2297" y="4806"/>
                  </a:cubicBezTo>
                  <a:cubicBezTo>
                    <a:pt x="1849" y="3355"/>
                    <a:pt x="1194" y="1985"/>
                    <a:pt x="562" y="606"/>
                  </a:cubicBezTo>
                  <a:cubicBezTo>
                    <a:pt x="576" y="516"/>
                    <a:pt x="535" y="451"/>
                    <a:pt x="461" y="402"/>
                  </a:cubicBezTo>
                  <a:lnTo>
                    <a:pt x="460" y="401"/>
                  </a:lnTo>
                  <a:cubicBezTo>
                    <a:pt x="468" y="312"/>
                    <a:pt x="438" y="244"/>
                    <a:pt x="351" y="205"/>
                  </a:cubicBezTo>
                  <a:lnTo>
                    <a:pt x="348" y="198"/>
                  </a:lnTo>
                  <a:cubicBezTo>
                    <a:pt x="350" y="138"/>
                    <a:pt x="332" y="91"/>
                    <a:pt x="263" y="79"/>
                  </a:cubicBezTo>
                  <a:lnTo>
                    <a:pt x="262" y="78"/>
                  </a:lnTo>
                  <a:cubicBezTo>
                    <a:pt x="241" y="13"/>
                    <a:pt x="200"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1469837" y="1245390"/>
              <a:ext cx="104917" cy="29729"/>
            </a:xfrm>
            <a:custGeom>
              <a:avLst/>
              <a:gdLst/>
              <a:ahLst/>
              <a:cxnLst/>
              <a:rect l="l" t="t" r="r" b="b"/>
              <a:pathLst>
                <a:path w="6003" h="1701" extrusionOk="0">
                  <a:moveTo>
                    <a:pt x="232" y="0"/>
                  </a:moveTo>
                  <a:cubicBezTo>
                    <a:pt x="164" y="0"/>
                    <a:pt x="104" y="25"/>
                    <a:pt x="70" y="115"/>
                  </a:cubicBezTo>
                  <a:cubicBezTo>
                    <a:pt x="1" y="297"/>
                    <a:pt x="170" y="339"/>
                    <a:pt x="298" y="386"/>
                  </a:cubicBezTo>
                  <a:cubicBezTo>
                    <a:pt x="462" y="444"/>
                    <a:pt x="630" y="493"/>
                    <a:pt x="794" y="549"/>
                  </a:cubicBezTo>
                  <a:cubicBezTo>
                    <a:pt x="2001" y="954"/>
                    <a:pt x="3240" y="1240"/>
                    <a:pt x="4494" y="1461"/>
                  </a:cubicBezTo>
                  <a:cubicBezTo>
                    <a:pt x="4573" y="1535"/>
                    <a:pt x="4665" y="1560"/>
                    <a:pt x="4764" y="1560"/>
                  </a:cubicBezTo>
                  <a:cubicBezTo>
                    <a:pt x="4789" y="1560"/>
                    <a:pt x="4815" y="1558"/>
                    <a:pt x="4841" y="1555"/>
                  </a:cubicBezTo>
                  <a:lnTo>
                    <a:pt x="4843" y="1554"/>
                  </a:lnTo>
                  <a:cubicBezTo>
                    <a:pt x="4957" y="1637"/>
                    <a:pt x="5082" y="1662"/>
                    <a:pt x="5211" y="1662"/>
                  </a:cubicBezTo>
                  <a:cubicBezTo>
                    <a:pt x="5264" y="1662"/>
                    <a:pt x="5318" y="1657"/>
                    <a:pt x="5373" y="1651"/>
                  </a:cubicBezTo>
                  <a:cubicBezTo>
                    <a:pt x="5455" y="1680"/>
                    <a:pt x="5536" y="1701"/>
                    <a:pt x="5619" y="1701"/>
                  </a:cubicBezTo>
                  <a:cubicBezTo>
                    <a:pt x="5679" y="1701"/>
                    <a:pt x="5739" y="1690"/>
                    <a:pt x="5800" y="1663"/>
                  </a:cubicBezTo>
                  <a:cubicBezTo>
                    <a:pt x="5820" y="1666"/>
                    <a:pt x="5839" y="1668"/>
                    <a:pt x="5855" y="1668"/>
                  </a:cubicBezTo>
                  <a:cubicBezTo>
                    <a:pt x="5981" y="1668"/>
                    <a:pt x="6003" y="1575"/>
                    <a:pt x="5995" y="1455"/>
                  </a:cubicBezTo>
                  <a:cubicBezTo>
                    <a:pt x="5948" y="1363"/>
                    <a:pt x="5843" y="1404"/>
                    <a:pt x="5773" y="1361"/>
                  </a:cubicBezTo>
                  <a:cubicBezTo>
                    <a:pt x="5573" y="1348"/>
                    <a:pt x="5374" y="1335"/>
                    <a:pt x="5174" y="1322"/>
                  </a:cubicBezTo>
                  <a:lnTo>
                    <a:pt x="5174" y="1322"/>
                  </a:lnTo>
                  <a:cubicBezTo>
                    <a:pt x="5174" y="1323"/>
                    <a:pt x="5176" y="1323"/>
                    <a:pt x="5176" y="1324"/>
                  </a:cubicBezTo>
                  <a:cubicBezTo>
                    <a:pt x="5055" y="1213"/>
                    <a:pt x="4902" y="1225"/>
                    <a:pt x="4754" y="1218"/>
                  </a:cubicBezTo>
                  <a:cubicBezTo>
                    <a:pt x="4674" y="1189"/>
                    <a:pt x="4596" y="1151"/>
                    <a:pt x="4513" y="1131"/>
                  </a:cubicBezTo>
                  <a:cubicBezTo>
                    <a:pt x="3159" y="809"/>
                    <a:pt x="1788" y="546"/>
                    <a:pt x="484" y="46"/>
                  </a:cubicBezTo>
                  <a:cubicBezTo>
                    <a:pt x="467" y="40"/>
                    <a:pt x="451" y="35"/>
                    <a:pt x="433" y="32"/>
                  </a:cubicBezTo>
                  <a:cubicBezTo>
                    <a:pt x="369" y="22"/>
                    <a:pt x="29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1655316" y="1133430"/>
              <a:ext cx="10574" cy="76132"/>
            </a:xfrm>
            <a:custGeom>
              <a:avLst/>
              <a:gdLst/>
              <a:ahLst/>
              <a:cxnLst/>
              <a:rect l="l" t="t" r="r" b="b"/>
              <a:pathLst>
                <a:path w="605" h="4356" extrusionOk="0">
                  <a:moveTo>
                    <a:pt x="213" y="0"/>
                  </a:moveTo>
                  <a:cubicBezTo>
                    <a:pt x="207" y="0"/>
                    <a:pt x="200" y="0"/>
                    <a:pt x="194" y="1"/>
                  </a:cubicBezTo>
                  <a:cubicBezTo>
                    <a:pt x="73" y="9"/>
                    <a:pt x="18" y="100"/>
                    <a:pt x="12" y="213"/>
                  </a:cubicBezTo>
                  <a:cubicBezTo>
                    <a:pt x="6" y="315"/>
                    <a:pt x="2" y="417"/>
                    <a:pt x="2" y="519"/>
                  </a:cubicBezTo>
                  <a:cubicBezTo>
                    <a:pt x="1" y="1064"/>
                    <a:pt x="2" y="1610"/>
                    <a:pt x="2" y="2155"/>
                  </a:cubicBezTo>
                  <a:lnTo>
                    <a:pt x="27" y="2155"/>
                  </a:lnTo>
                  <a:cubicBezTo>
                    <a:pt x="58" y="2733"/>
                    <a:pt x="83" y="3312"/>
                    <a:pt x="126" y="3889"/>
                  </a:cubicBezTo>
                  <a:cubicBezTo>
                    <a:pt x="140" y="4059"/>
                    <a:pt x="53" y="4350"/>
                    <a:pt x="298" y="4355"/>
                  </a:cubicBezTo>
                  <a:cubicBezTo>
                    <a:pt x="301" y="4355"/>
                    <a:pt x="305" y="4355"/>
                    <a:pt x="309" y="4355"/>
                  </a:cubicBezTo>
                  <a:cubicBezTo>
                    <a:pt x="604" y="4355"/>
                    <a:pt x="506" y="4054"/>
                    <a:pt x="502" y="3875"/>
                  </a:cubicBezTo>
                  <a:cubicBezTo>
                    <a:pt x="475" y="2734"/>
                    <a:pt x="435" y="1593"/>
                    <a:pt x="398" y="452"/>
                  </a:cubicBezTo>
                  <a:cubicBezTo>
                    <a:pt x="396" y="367"/>
                    <a:pt x="377" y="284"/>
                    <a:pt x="373" y="198"/>
                  </a:cubicBezTo>
                  <a:cubicBezTo>
                    <a:pt x="368" y="88"/>
                    <a:pt x="329"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1497121" y="1270173"/>
              <a:ext cx="79295" cy="16848"/>
            </a:xfrm>
            <a:custGeom>
              <a:avLst/>
              <a:gdLst/>
              <a:ahLst/>
              <a:cxnLst/>
              <a:rect l="l" t="t" r="r" b="b"/>
              <a:pathLst>
                <a:path w="4537" h="964" extrusionOk="0">
                  <a:moveTo>
                    <a:pt x="232" y="1"/>
                  </a:moveTo>
                  <a:cubicBezTo>
                    <a:pt x="131" y="1"/>
                    <a:pt x="45" y="29"/>
                    <a:pt x="28" y="161"/>
                  </a:cubicBezTo>
                  <a:cubicBezTo>
                    <a:pt x="1" y="379"/>
                    <a:pt x="226" y="360"/>
                    <a:pt x="367" y="385"/>
                  </a:cubicBezTo>
                  <a:cubicBezTo>
                    <a:pt x="796" y="462"/>
                    <a:pt x="1226" y="526"/>
                    <a:pt x="1657" y="593"/>
                  </a:cubicBezTo>
                  <a:cubicBezTo>
                    <a:pt x="2465" y="718"/>
                    <a:pt x="3275" y="843"/>
                    <a:pt x="4045" y="961"/>
                  </a:cubicBezTo>
                  <a:cubicBezTo>
                    <a:pt x="4121" y="961"/>
                    <a:pt x="4182" y="964"/>
                    <a:pt x="4239" y="964"/>
                  </a:cubicBezTo>
                  <a:cubicBezTo>
                    <a:pt x="4276" y="964"/>
                    <a:pt x="4311" y="963"/>
                    <a:pt x="4346" y="959"/>
                  </a:cubicBezTo>
                  <a:cubicBezTo>
                    <a:pt x="4435" y="951"/>
                    <a:pt x="4521" y="916"/>
                    <a:pt x="4528" y="815"/>
                  </a:cubicBezTo>
                  <a:cubicBezTo>
                    <a:pt x="4537" y="712"/>
                    <a:pt x="4460" y="668"/>
                    <a:pt x="4368" y="651"/>
                  </a:cubicBezTo>
                  <a:cubicBezTo>
                    <a:pt x="4299" y="638"/>
                    <a:pt x="4230" y="630"/>
                    <a:pt x="4162" y="619"/>
                  </a:cubicBezTo>
                  <a:cubicBezTo>
                    <a:pt x="3407" y="496"/>
                    <a:pt x="2655" y="347"/>
                    <a:pt x="1896" y="258"/>
                  </a:cubicBezTo>
                  <a:cubicBezTo>
                    <a:pt x="1395" y="199"/>
                    <a:pt x="910" y="56"/>
                    <a:pt x="408" y="15"/>
                  </a:cubicBezTo>
                  <a:cubicBezTo>
                    <a:pt x="351" y="10"/>
                    <a:pt x="289"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1655403" y="1376365"/>
              <a:ext cx="10102" cy="76167"/>
            </a:xfrm>
            <a:custGeom>
              <a:avLst/>
              <a:gdLst/>
              <a:ahLst/>
              <a:cxnLst/>
              <a:rect l="l" t="t" r="r" b="b"/>
              <a:pathLst>
                <a:path w="578" h="4358" extrusionOk="0">
                  <a:moveTo>
                    <a:pt x="199" y="0"/>
                  </a:moveTo>
                  <a:cubicBezTo>
                    <a:pt x="69" y="0"/>
                    <a:pt x="18" y="88"/>
                    <a:pt x="9" y="198"/>
                  </a:cubicBezTo>
                  <a:cubicBezTo>
                    <a:pt x="1" y="301"/>
                    <a:pt x="5" y="403"/>
                    <a:pt x="5" y="505"/>
                  </a:cubicBezTo>
                  <a:cubicBezTo>
                    <a:pt x="5" y="1050"/>
                    <a:pt x="5" y="1595"/>
                    <a:pt x="5" y="2141"/>
                  </a:cubicBezTo>
                  <a:lnTo>
                    <a:pt x="110" y="2141"/>
                  </a:lnTo>
                  <a:cubicBezTo>
                    <a:pt x="110" y="2737"/>
                    <a:pt x="100" y="3333"/>
                    <a:pt x="117" y="3929"/>
                  </a:cubicBezTo>
                  <a:cubicBezTo>
                    <a:pt x="121" y="4081"/>
                    <a:pt x="14" y="4358"/>
                    <a:pt x="290" y="4358"/>
                  </a:cubicBezTo>
                  <a:cubicBezTo>
                    <a:pt x="296" y="4358"/>
                    <a:pt x="303" y="4358"/>
                    <a:pt x="309" y="4357"/>
                  </a:cubicBezTo>
                  <a:cubicBezTo>
                    <a:pt x="578" y="4346"/>
                    <a:pt x="514" y="4071"/>
                    <a:pt x="506" y="3903"/>
                  </a:cubicBezTo>
                  <a:cubicBezTo>
                    <a:pt x="442" y="2729"/>
                    <a:pt x="479" y="1551"/>
                    <a:pt x="365" y="380"/>
                  </a:cubicBezTo>
                  <a:cubicBezTo>
                    <a:pt x="359" y="312"/>
                    <a:pt x="362" y="243"/>
                    <a:pt x="349" y="177"/>
                  </a:cubicBezTo>
                  <a:cubicBezTo>
                    <a:pt x="332" y="94"/>
                    <a:pt x="313" y="0"/>
                    <a:pt x="1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1730769" y="1197450"/>
              <a:ext cx="65401" cy="48920"/>
            </a:xfrm>
            <a:custGeom>
              <a:avLst/>
              <a:gdLst/>
              <a:ahLst/>
              <a:cxnLst/>
              <a:rect l="l" t="t" r="r" b="b"/>
              <a:pathLst>
                <a:path w="3742" h="2799" extrusionOk="0">
                  <a:moveTo>
                    <a:pt x="3613" y="0"/>
                  </a:moveTo>
                  <a:cubicBezTo>
                    <a:pt x="3597" y="0"/>
                    <a:pt x="3580" y="2"/>
                    <a:pt x="3563" y="5"/>
                  </a:cubicBezTo>
                  <a:cubicBezTo>
                    <a:pt x="3386" y="39"/>
                    <a:pt x="3248" y="149"/>
                    <a:pt x="3111" y="252"/>
                  </a:cubicBezTo>
                  <a:cubicBezTo>
                    <a:pt x="2146" y="980"/>
                    <a:pt x="1181" y="1711"/>
                    <a:pt x="218" y="2441"/>
                  </a:cubicBezTo>
                  <a:cubicBezTo>
                    <a:pt x="162" y="2482"/>
                    <a:pt x="111" y="2528"/>
                    <a:pt x="58" y="2573"/>
                  </a:cubicBezTo>
                  <a:cubicBezTo>
                    <a:pt x="16" y="2610"/>
                    <a:pt x="0" y="2660"/>
                    <a:pt x="24" y="2708"/>
                  </a:cubicBezTo>
                  <a:cubicBezTo>
                    <a:pt x="51" y="2766"/>
                    <a:pt x="103" y="2799"/>
                    <a:pt x="163" y="2799"/>
                  </a:cubicBezTo>
                  <a:cubicBezTo>
                    <a:pt x="173" y="2799"/>
                    <a:pt x="183" y="2798"/>
                    <a:pt x="193" y="2796"/>
                  </a:cubicBezTo>
                  <a:cubicBezTo>
                    <a:pt x="370" y="2765"/>
                    <a:pt x="516" y="2665"/>
                    <a:pt x="653" y="2562"/>
                  </a:cubicBezTo>
                  <a:cubicBezTo>
                    <a:pt x="1592" y="1853"/>
                    <a:pt x="2528" y="1142"/>
                    <a:pt x="3463" y="429"/>
                  </a:cubicBezTo>
                  <a:cubicBezTo>
                    <a:pt x="3545" y="367"/>
                    <a:pt x="3617" y="290"/>
                    <a:pt x="3685" y="214"/>
                  </a:cubicBezTo>
                  <a:cubicBezTo>
                    <a:pt x="3716" y="178"/>
                    <a:pt x="3725" y="124"/>
                    <a:pt x="3742" y="87"/>
                  </a:cubicBezTo>
                  <a:cubicBezTo>
                    <a:pt x="3711" y="20"/>
                    <a:pt x="3664" y="0"/>
                    <a:pt x="3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4"/>
            <p:cNvSpPr/>
            <p:nvPr/>
          </p:nvSpPr>
          <p:spPr>
            <a:xfrm>
              <a:off x="1523303" y="1339890"/>
              <a:ext cx="66013" cy="48745"/>
            </a:xfrm>
            <a:custGeom>
              <a:avLst/>
              <a:gdLst/>
              <a:ahLst/>
              <a:cxnLst/>
              <a:rect l="l" t="t" r="r" b="b"/>
              <a:pathLst>
                <a:path w="3777" h="2789" extrusionOk="0">
                  <a:moveTo>
                    <a:pt x="3570" y="1"/>
                  </a:moveTo>
                  <a:cubicBezTo>
                    <a:pt x="3535" y="1"/>
                    <a:pt x="3500" y="9"/>
                    <a:pt x="3467" y="25"/>
                  </a:cubicBezTo>
                  <a:cubicBezTo>
                    <a:pt x="3328" y="95"/>
                    <a:pt x="3185" y="164"/>
                    <a:pt x="3063" y="257"/>
                  </a:cubicBezTo>
                  <a:cubicBezTo>
                    <a:pt x="2139" y="951"/>
                    <a:pt x="1218" y="1649"/>
                    <a:pt x="301" y="2354"/>
                  </a:cubicBezTo>
                  <a:cubicBezTo>
                    <a:pt x="173" y="2453"/>
                    <a:pt x="1" y="2540"/>
                    <a:pt x="21" y="2753"/>
                  </a:cubicBezTo>
                  <a:cubicBezTo>
                    <a:pt x="76" y="2778"/>
                    <a:pt x="128" y="2789"/>
                    <a:pt x="176" y="2789"/>
                  </a:cubicBezTo>
                  <a:cubicBezTo>
                    <a:pt x="336" y="2789"/>
                    <a:pt x="459" y="2669"/>
                    <a:pt x="579" y="2579"/>
                  </a:cubicBezTo>
                  <a:cubicBezTo>
                    <a:pt x="1574" y="1836"/>
                    <a:pt x="2563" y="1085"/>
                    <a:pt x="3553" y="336"/>
                  </a:cubicBezTo>
                  <a:cubicBezTo>
                    <a:pt x="3580" y="315"/>
                    <a:pt x="3607" y="294"/>
                    <a:pt x="3633" y="272"/>
                  </a:cubicBezTo>
                  <a:cubicBezTo>
                    <a:pt x="3698" y="215"/>
                    <a:pt x="3777" y="151"/>
                    <a:pt x="3708" y="64"/>
                  </a:cubicBezTo>
                  <a:cubicBezTo>
                    <a:pt x="3673" y="20"/>
                    <a:pt x="3623" y="1"/>
                    <a:pt x="3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4"/>
            <p:cNvSpPr/>
            <p:nvPr/>
          </p:nvSpPr>
          <p:spPr>
            <a:xfrm>
              <a:off x="1580963" y="1153984"/>
              <a:ext cx="39919" cy="65069"/>
            </a:xfrm>
            <a:custGeom>
              <a:avLst/>
              <a:gdLst/>
              <a:ahLst/>
              <a:cxnLst/>
              <a:rect l="l" t="t" r="r" b="b"/>
              <a:pathLst>
                <a:path w="2284" h="3723" extrusionOk="0">
                  <a:moveTo>
                    <a:pt x="336" y="1"/>
                  </a:moveTo>
                  <a:cubicBezTo>
                    <a:pt x="310" y="1"/>
                    <a:pt x="279" y="7"/>
                    <a:pt x="244" y="20"/>
                  </a:cubicBezTo>
                  <a:cubicBezTo>
                    <a:pt x="1" y="112"/>
                    <a:pt x="160" y="316"/>
                    <a:pt x="218" y="456"/>
                  </a:cubicBezTo>
                  <a:cubicBezTo>
                    <a:pt x="648" y="1503"/>
                    <a:pt x="1248" y="2464"/>
                    <a:pt x="1820" y="3438"/>
                  </a:cubicBezTo>
                  <a:cubicBezTo>
                    <a:pt x="1886" y="3552"/>
                    <a:pt x="1968" y="3678"/>
                    <a:pt x="2115" y="3715"/>
                  </a:cubicBezTo>
                  <a:cubicBezTo>
                    <a:pt x="2135" y="3720"/>
                    <a:pt x="2153" y="3723"/>
                    <a:pt x="2170" y="3723"/>
                  </a:cubicBezTo>
                  <a:cubicBezTo>
                    <a:pt x="2238" y="3723"/>
                    <a:pt x="2284" y="3678"/>
                    <a:pt x="2284" y="3566"/>
                  </a:cubicBezTo>
                  <a:cubicBezTo>
                    <a:pt x="2248" y="3495"/>
                    <a:pt x="2206" y="3402"/>
                    <a:pt x="2157" y="3312"/>
                  </a:cubicBezTo>
                  <a:cubicBezTo>
                    <a:pt x="1616" y="2324"/>
                    <a:pt x="1013" y="1367"/>
                    <a:pt x="573" y="327"/>
                  </a:cubicBezTo>
                  <a:cubicBezTo>
                    <a:pt x="522" y="209"/>
                    <a:pt x="496"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4"/>
            <p:cNvSpPr/>
            <p:nvPr/>
          </p:nvSpPr>
          <p:spPr>
            <a:xfrm>
              <a:off x="1698714" y="1155102"/>
              <a:ext cx="38678" cy="64212"/>
            </a:xfrm>
            <a:custGeom>
              <a:avLst/>
              <a:gdLst/>
              <a:ahLst/>
              <a:cxnLst/>
              <a:rect l="l" t="t" r="r" b="b"/>
              <a:pathLst>
                <a:path w="2213" h="3674" extrusionOk="0">
                  <a:moveTo>
                    <a:pt x="1910" y="1"/>
                  </a:moveTo>
                  <a:cubicBezTo>
                    <a:pt x="1787" y="1"/>
                    <a:pt x="1755" y="163"/>
                    <a:pt x="1697" y="260"/>
                  </a:cubicBezTo>
                  <a:cubicBezTo>
                    <a:pt x="1127" y="1211"/>
                    <a:pt x="663" y="2216"/>
                    <a:pt x="142" y="3192"/>
                  </a:cubicBezTo>
                  <a:cubicBezTo>
                    <a:pt x="70" y="3328"/>
                    <a:pt x="1" y="3467"/>
                    <a:pt x="64" y="3627"/>
                  </a:cubicBezTo>
                  <a:cubicBezTo>
                    <a:pt x="130" y="3660"/>
                    <a:pt x="183" y="3673"/>
                    <a:pt x="225" y="3673"/>
                  </a:cubicBezTo>
                  <a:cubicBezTo>
                    <a:pt x="393" y="3673"/>
                    <a:pt x="397" y="3455"/>
                    <a:pt x="476" y="3335"/>
                  </a:cubicBezTo>
                  <a:lnTo>
                    <a:pt x="477" y="3334"/>
                  </a:lnTo>
                  <a:cubicBezTo>
                    <a:pt x="533" y="3286"/>
                    <a:pt x="516" y="3198"/>
                    <a:pt x="573" y="3150"/>
                  </a:cubicBezTo>
                  <a:cubicBezTo>
                    <a:pt x="578" y="3146"/>
                    <a:pt x="582" y="3143"/>
                    <a:pt x="587" y="3141"/>
                  </a:cubicBezTo>
                  <a:lnTo>
                    <a:pt x="590" y="3134"/>
                  </a:lnTo>
                  <a:cubicBezTo>
                    <a:pt x="621" y="3089"/>
                    <a:pt x="662" y="3051"/>
                    <a:pt x="668" y="2994"/>
                  </a:cubicBezTo>
                  <a:cubicBezTo>
                    <a:pt x="661" y="2964"/>
                    <a:pt x="672" y="2942"/>
                    <a:pt x="698" y="2927"/>
                  </a:cubicBezTo>
                  <a:cubicBezTo>
                    <a:pt x="729" y="2885"/>
                    <a:pt x="767" y="2846"/>
                    <a:pt x="775" y="2792"/>
                  </a:cubicBezTo>
                  <a:cubicBezTo>
                    <a:pt x="770" y="2762"/>
                    <a:pt x="781" y="2738"/>
                    <a:pt x="808" y="2722"/>
                  </a:cubicBezTo>
                  <a:cubicBezTo>
                    <a:pt x="833" y="2679"/>
                    <a:pt x="869" y="2644"/>
                    <a:pt x="884" y="2596"/>
                  </a:cubicBezTo>
                  <a:cubicBezTo>
                    <a:pt x="1218" y="1851"/>
                    <a:pt x="1619" y="1140"/>
                    <a:pt x="2014" y="425"/>
                  </a:cubicBezTo>
                  <a:cubicBezTo>
                    <a:pt x="2084" y="296"/>
                    <a:pt x="2212" y="132"/>
                    <a:pt x="2012" y="30"/>
                  </a:cubicBezTo>
                  <a:cubicBezTo>
                    <a:pt x="1972" y="9"/>
                    <a:pt x="1939" y="1"/>
                    <a:pt x="1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4"/>
            <p:cNvSpPr/>
            <p:nvPr/>
          </p:nvSpPr>
          <p:spPr>
            <a:xfrm>
              <a:off x="1697455" y="1366666"/>
              <a:ext cx="39150" cy="65768"/>
            </a:xfrm>
            <a:custGeom>
              <a:avLst/>
              <a:gdLst/>
              <a:ahLst/>
              <a:cxnLst/>
              <a:rect l="l" t="t" r="r" b="b"/>
              <a:pathLst>
                <a:path w="2240" h="3763" extrusionOk="0">
                  <a:moveTo>
                    <a:pt x="201" y="1"/>
                  </a:moveTo>
                  <a:cubicBezTo>
                    <a:pt x="163" y="1"/>
                    <a:pt x="121" y="18"/>
                    <a:pt x="78" y="52"/>
                  </a:cubicBezTo>
                  <a:cubicBezTo>
                    <a:pt x="0" y="113"/>
                    <a:pt x="33" y="191"/>
                    <a:pt x="111" y="245"/>
                  </a:cubicBezTo>
                  <a:lnTo>
                    <a:pt x="111" y="246"/>
                  </a:lnTo>
                  <a:cubicBezTo>
                    <a:pt x="105" y="336"/>
                    <a:pt x="134" y="408"/>
                    <a:pt x="220" y="450"/>
                  </a:cubicBezTo>
                  <a:lnTo>
                    <a:pt x="221" y="450"/>
                  </a:lnTo>
                  <a:cubicBezTo>
                    <a:pt x="218" y="518"/>
                    <a:pt x="256" y="553"/>
                    <a:pt x="320" y="568"/>
                  </a:cubicBezTo>
                  <a:cubicBezTo>
                    <a:pt x="757" y="1621"/>
                    <a:pt x="1459" y="2546"/>
                    <a:pt x="1865" y="3614"/>
                  </a:cubicBezTo>
                  <a:cubicBezTo>
                    <a:pt x="1894" y="3691"/>
                    <a:pt x="1948" y="3762"/>
                    <a:pt x="2036" y="3762"/>
                  </a:cubicBezTo>
                  <a:cubicBezTo>
                    <a:pt x="2057" y="3762"/>
                    <a:pt x="2080" y="3758"/>
                    <a:pt x="2106" y="3749"/>
                  </a:cubicBezTo>
                  <a:cubicBezTo>
                    <a:pt x="2231" y="3703"/>
                    <a:pt x="2240" y="3602"/>
                    <a:pt x="2208" y="3497"/>
                  </a:cubicBezTo>
                  <a:cubicBezTo>
                    <a:pt x="2173" y="3383"/>
                    <a:pt x="2133" y="3271"/>
                    <a:pt x="2083" y="3162"/>
                  </a:cubicBezTo>
                  <a:cubicBezTo>
                    <a:pt x="1623" y="2192"/>
                    <a:pt x="1106" y="1251"/>
                    <a:pt x="532" y="340"/>
                  </a:cubicBezTo>
                  <a:cubicBezTo>
                    <a:pt x="537" y="278"/>
                    <a:pt x="506" y="245"/>
                    <a:pt x="444" y="235"/>
                  </a:cubicBezTo>
                  <a:lnTo>
                    <a:pt x="443" y="233"/>
                  </a:lnTo>
                  <a:cubicBezTo>
                    <a:pt x="442" y="170"/>
                    <a:pt x="410" y="134"/>
                    <a:pt x="345" y="126"/>
                  </a:cubicBezTo>
                  <a:lnTo>
                    <a:pt x="345" y="125"/>
                  </a:lnTo>
                  <a:cubicBezTo>
                    <a:pt x="311" y="41"/>
                    <a:pt x="260"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4"/>
            <p:cNvSpPr/>
            <p:nvPr/>
          </p:nvSpPr>
          <p:spPr>
            <a:xfrm>
              <a:off x="1529053" y="1204755"/>
              <a:ext cx="59528" cy="42086"/>
            </a:xfrm>
            <a:custGeom>
              <a:avLst/>
              <a:gdLst/>
              <a:ahLst/>
              <a:cxnLst/>
              <a:rect l="l" t="t" r="r" b="b"/>
              <a:pathLst>
                <a:path w="3406" h="2408" extrusionOk="0">
                  <a:moveTo>
                    <a:pt x="189" y="0"/>
                  </a:moveTo>
                  <a:cubicBezTo>
                    <a:pt x="142" y="0"/>
                    <a:pt x="100" y="19"/>
                    <a:pt x="62" y="60"/>
                  </a:cubicBezTo>
                  <a:cubicBezTo>
                    <a:pt x="10" y="117"/>
                    <a:pt x="0" y="178"/>
                    <a:pt x="33" y="246"/>
                  </a:cubicBezTo>
                  <a:cubicBezTo>
                    <a:pt x="98" y="376"/>
                    <a:pt x="224" y="437"/>
                    <a:pt x="340" y="513"/>
                  </a:cubicBezTo>
                  <a:cubicBezTo>
                    <a:pt x="1191" y="1075"/>
                    <a:pt x="2038" y="1642"/>
                    <a:pt x="2888" y="2205"/>
                  </a:cubicBezTo>
                  <a:cubicBezTo>
                    <a:pt x="2989" y="2272"/>
                    <a:pt x="3092" y="2340"/>
                    <a:pt x="3201" y="2392"/>
                  </a:cubicBezTo>
                  <a:cubicBezTo>
                    <a:pt x="3225" y="2403"/>
                    <a:pt x="3247" y="2408"/>
                    <a:pt x="3268" y="2408"/>
                  </a:cubicBezTo>
                  <a:cubicBezTo>
                    <a:pt x="3329" y="2408"/>
                    <a:pt x="3375" y="2360"/>
                    <a:pt x="3401" y="2278"/>
                  </a:cubicBezTo>
                  <a:cubicBezTo>
                    <a:pt x="3405" y="2128"/>
                    <a:pt x="3277" y="2058"/>
                    <a:pt x="3169" y="1976"/>
                  </a:cubicBezTo>
                  <a:cubicBezTo>
                    <a:pt x="2255" y="1297"/>
                    <a:pt x="1294" y="683"/>
                    <a:pt x="339" y="60"/>
                  </a:cubicBezTo>
                  <a:cubicBezTo>
                    <a:pt x="310" y="42"/>
                    <a:pt x="281" y="19"/>
                    <a:pt x="249" y="10"/>
                  </a:cubicBezTo>
                  <a:cubicBezTo>
                    <a:pt x="228" y="3"/>
                    <a:pt x="208"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4"/>
            <p:cNvSpPr/>
            <p:nvPr/>
          </p:nvSpPr>
          <p:spPr>
            <a:xfrm>
              <a:off x="1730524" y="1339383"/>
              <a:ext cx="59563" cy="42121"/>
            </a:xfrm>
            <a:custGeom>
              <a:avLst/>
              <a:gdLst/>
              <a:ahLst/>
              <a:cxnLst/>
              <a:rect l="l" t="t" r="r" b="b"/>
              <a:pathLst>
                <a:path w="3408" h="2410" extrusionOk="0">
                  <a:moveTo>
                    <a:pt x="151" y="1"/>
                  </a:moveTo>
                  <a:cubicBezTo>
                    <a:pt x="116" y="1"/>
                    <a:pt x="82" y="16"/>
                    <a:pt x="58" y="55"/>
                  </a:cubicBezTo>
                  <a:cubicBezTo>
                    <a:pt x="22" y="114"/>
                    <a:pt x="1" y="191"/>
                    <a:pt x="58" y="244"/>
                  </a:cubicBezTo>
                  <a:cubicBezTo>
                    <a:pt x="183" y="361"/>
                    <a:pt x="308" y="481"/>
                    <a:pt x="447" y="579"/>
                  </a:cubicBezTo>
                  <a:cubicBezTo>
                    <a:pt x="984" y="957"/>
                    <a:pt x="1523" y="1330"/>
                    <a:pt x="2067" y="1696"/>
                  </a:cubicBezTo>
                  <a:cubicBezTo>
                    <a:pt x="2410" y="1927"/>
                    <a:pt x="2763" y="2143"/>
                    <a:pt x="3113" y="2365"/>
                  </a:cubicBezTo>
                  <a:cubicBezTo>
                    <a:pt x="3154" y="2391"/>
                    <a:pt x="3197" y="2410"/>
                    <a:pt x="3240" y="2410"/>
                  </a:cubicBezTo>
                  <a:cubicBezTo>
                    <a:pt x="3276" y="2410"/>
                    <a:pt x="3313" y="2396"/>
                    <a:pt x="3346" y="2360"/>
                  </a:cubicBezTo>
                  <a:cubicBezTo>
                    <a:pt x="3378" y="2325"/>
                    <a:pt x="3392" y="2274"/>
                    <a:pt x="3407" y="2244"/>
                  </a:cubicBezTo>
                  <a:cubicBezTo>
                    <a:pt x="3375" y="2051"/>
                    <a:pt x="3225" y="1986"/>
                    <a:pt x="3097" y="1901"/>
                  </a:cubicBezTo>
                  <a:cubicBezTo>
                    <a:pt x="2248" y="1339"/>
                    <a:pt x="1400" y="775"/>
                    <a:pt x="550" y="213"/>
                  </a:cubicBezTo>
                  <a:cubicBezTo>
                    <a:pt x="450" y="147"/>
                    <a:pt x="346" y="85"/>
                    <a:pt x="239" y="26"/>
                  </a:cubicBezTo>
                  <a:cubicBezTo>
                    <a:pt x="211" y="11"/>
                    <a:pt x="180"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4"/>
            <p:cNvSpPr/>
            <p:nvPr/>
          </p:nvSpPr>
          <p:spPr>
            <a:xfrm>
              <a:off x="1497872" y="1302506"/>
              <a:ext cx="77670" cy="12042"/>
            </a:xfrm>
            <a:custGeom>
              <a:avLst/>
              <a:gdLst/>
              <a:ahLst/>
              <a:cxnLst/>
              <a:rect l="l" t="t" r="r" b="b"/>
              <a:pathLst>
                <a:path w="4444" h="689" extrusionOk="0">
                  <a:moveTo>
                    <a:pt x="3872" y="1"/>
                  </a:moveTo>
                  <a:cubicBezTo>
                    <a:pt x="2582" y="1"/>
                    <a:pt x="1308" y="169"/>
                    <a:pt x="0" y="415"/>
                  </a:cubicBezTo>
                  <a:cubicBezTo>
                    <a:pt x="97" y="634"/>
                    <a:pt x="221" y="689"/>
                    <a:pt x="349" y="689"/>
                  </a:cubicBezTo>
                  <a:cubicBezTo>
                    <a:pt x="439" y="689"/>
                    <a:pt x="532" y="661"/>
                    <a:pt x="620" y="646"/>
                  </a:cubicBezTo>
                  <a:cubicBezTo>
                    <a:pt x="1670" y="456"/>
                    <a:pt x="2729" y="353"/>
                    <a:pt x="3796" y="305"/>
                  </a:cubicBezTo>
                  <a:cubicBezTo>
                    <a:pt x="4017" y="295"/>
                    <a:pt x="4250" y="320"/>
                    <a:pt x="4444" y="179"/>
                  </a:cubicBezTo>
                  <a:cubicBezTo>
                    <a:pt x="4405" y="51"/>
                    <a:pt x="4315" y="7"/>
                    <a:pt x="4203" y="4"/>
                  </a:cubicBezTo>
                  <a:cubicBezTo>
                    <a:pt x="4093" y="2"/>
                    <a:pt x="3982" y="1"/>
                    <a:pt x="3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4"/>
            <p:cNvSpPr/>
            <p:nvPr/>
          </p:nvSpPr>
          <p:spPr>
            <a:xfrm>
              <a:off x="1583812" y="1366858"/>
              <a:ext cx="37612" cy="64370"/>
            </a:xfrm>
            <a:custGeom>
              <a:avLst/>
              <a:gdLst/>
              <a:ahLst/>
              <a:cxnLst/>
              <a:rect l="l" t="t" r="r" b="b"/>
              <a:pathLst>
                <a:path w="2152" h="3683" extrusionOk="0">
                  <a:moveTo>
                    <a:pt x="1925" y="1"/>
                  </a:moveTo>
                  <a:cubicBezTo>
                    <a:pt x="1868" y="1"/>
                    <a:pt x="1822" y="43"/>
                    <a:pt x="1804" y="127"/>
                  </a:cubicBezTo>
                  <a:lnTo>
                    <a:pt x="1803" y="131"/>
                  </a:lnTo>
                  <a:cubicBezTo>
                    <a:pt x="1719" y="170"/>
                    <a:pt x="1677" y="232"/>
                    <a:pt x="1689" y="324"/>
                  </a:cubicBezTo>
                  <a:lnTo>
                    <a:pt x="1688" y="325"/>
                  </a:lnTo>
                  <a:cubicBezTo>
                    <a:pt x="1607" y="369"/>
                    <a:pt x="1566" y="433"/>
                    <a:pt x="1574" y="525"/>
                  </a:cubicBezTo>
                  <a:cubicBezTo>
                    <a:pt x="1082" y="1438"/>
                    <a:pt x="588" y="2351"/>
                    <a:pt x="97" y="3266"/>
                  </a:cubicBezTo>
                  <a:cubicBezTo>
                    <a:pt x="58" y="3339"/>
                    <a:pt x="27" y="3420"/>
                    <a:pt x="13" y="3501"/>
                  </a:cubicBezTo>
                  <a:cubicBezTo>
                    <a:pt x="1" y="3572"/>
                    <a:pt x="55" y="3625"/>
                    <a:pt x="117" y="3663"/>
                  </a:cubicBezTo>
                  <a:cubicBezTo>
                    <a:pt x="140" y="3677"/>
                    <a:pt x="162" y="3683"/>
                    <a:pt x="183" y="3683"/>
                  </a:cubicBezTo>
                  <a:cubicBezTo>
                    <a:pt x="230" y="3683"/>
                    <a:pt x="271" y="3652"/>
                    <a:pt x="298" y="3617"/>
                  </a:cubicBezTo>
                  <a:cubicBezTo>
                    <a:pt x="370" y="3523"/>
                    <a:pt x="431" y="3420"/>
                    <a:pt x="486" y="3314"/>
                  </a:cubicBezTo>
                  <a:cubicBezTo>
                    <a:pt x="923" y="2486"/>
                    <a:pt x="1355" y="1658"/>
                    <a:pt x="1790" y="830"/>
                  </a:cubicBezTo>
                  <a:cubicBezTo>
                    <a:pt x="1866" y="784"/>
                    <a:pt x="1908" y="722"/>
                    <a:pt x="1892" y="631"/>
                  </a:cubicBezTo>
                  <a:cubicBezTo>
                    <a:pt x="1910" y="609"/>
                    <a:pt x="1921" y="583"/>
                    <a:pt x="1926" y="556"/>
                  </a:cubicBezTo>
                  <a:cubicBezTo>
                    <a:pt x="1986" y="531"/>
                    <a:pt x="2009" y="486"/>
                    <a:pt x="1994" y="424"/>
                  </a:cubicBezTo>
                  <a:cubicBezTo>
                    <a:pt x="2011" y="401"/>
                    <a:pt x="2021" y="374"/>
                    <a:pt x="2025" y="345"/>
                  </a:cubicBezTo>
                  <a:cubicBezTo>
                    <a:pt x="2152" y="237"/>
                    <a:pt x="2152" y="121"/>
                    <a:pt x="2016" y="32"/>
                  </a:cubicBezTo>
                  <a:cubicBezTo>
                    <a:pt x="1985" y="11"/>
                    <a:pt x="1954" y="1"/>
                    <a:pt x="1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4"/>
            <p:cNvSpPr/>
            <p:nvPr/>
          </p:nvSpPr>
          <p:spPr>
            <a:xfrm>
              <a:off x="1743580" y="1271816"/>
              <a:ext cx="77251" cy="12077"/>
            </a:xfrm>
            <a:custGeom>
              <a:avLst/>
              <a:gdLst/>
              <a:ahLst/>
              <a:cxnLst/>
              <a:rect l="l" t="t" r="r" b="b"/>
              <a:pathLst>
                <a:path w="4420" h="691" extrusionOk="0">
                  <a:moveTo>
                    <a:pt x="4159" y="1"/>
                  </a:moveTo>
                  <a:cubicBezTo>
                    <a:pt x="4123" y="1"/>
                    <a:pt x="4087" y="3"/>
                    <a:pt x="4054" y="6"/>
                  </a:cubicBezTo>
                  <a:cubicBezTo>
                    <a:pt x="4019" y="9"/>
                    <a:pt x="3984" y="10"/>
                    <a:pt x="3950" y="17"/>
                  </a:cubicBezTo>
                  <a:cubicBezTo>
                    <a:pt x="2805" y="246"/>
                    <a:pt x="1641" y="319"/>
                    <a:pt x="478" y="395"/>
                  </a:cubicBezTo>
                  <a:cubicBezTo>
                    <a:pt x="330" y="405"/>
                    <a:pt x="159" y="378"/>
                    <a:pt x="0" y="540"/>
                  </a:cubicBezTo>
                  <a:cubicBezTo>
                    <a:pt x="138" y="673"/>
                    <a:pt x="282" y="690"/>
                    <a:pt x="421" y="690"/>
                  </a:cubicBezTo>
                  <a:cubicBezTo>
                    <a:pt x="452" y="690"/>
                    <a:pt x="483" y="689"/>
                    <a:pt x="514" y="689"/>
                  </a:cubicBezTo>
                  <a:cubicBezTo>
                    <a:pt x="1716" y="668"/>
                    <a:pt x="2910" y="549"/>
                    <a:pt x="4094" y="336"/>
                  </a:cubicBezTo>
                  <a:cubicBezTo>
                    <a:pt x="4220" y="313"/>
                    <a:pt x="4419" y="320"/>
                    <a:pt x="4399" y="148"/>
                  </a:cubicBezTo>
                  <a:cubicBezTo>
                    <a:pt x="4384" y="27"/>
                    <a:pt x="4274" y="1"/>
                    <a:pt x="4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4"/>
            <p:cNvSpPr/>
            <p:nvPr/>
          </p:nvSpPr>
          <p:spPr>
            <a:xfrm>
              <a:off x="1633398" y="1103631"/>
              <a:ext cx="18421" cy="104708"/>
            </a:xfrm>
            <a:custGeom>
              <a:avLst/>
              <a:gdLst/>
              <a:ahLst/>
              <a:cxnLst/>
              <a:rect l="l" t="t" r="r" b="b"/>
              <a:pathLst>
                <a:path w="1054" h="5991" extrusionOk="0">
                  <a:moveTo>
                    <a:pt x="165" y="1"/>
                  </a:moveTo>
                  <a:cubicBezTo>
                    <a:pt x="29" y="1"/>
                    <a:pt x="1" y="133"/>
                    <a:pt x="10" y="291"/>
                  </a:cubicBezTo>
                  <a:cubicBezTo>
                    <a:pt x="40" y="821"/>
                    <a:pt x="82" y="1351"/>
                    <a:pt x="118" y="1880"/>
                  </a:cubicBezTo>
                  <a:cubicBezTo>
                    <a:pt x="101" y="2136"/>
                    <a:pt x="89" y="2393"/>
                    <a:pt x="207" y="2634"/>
                  </a:cubicBezTo>
                  <a:cubicBezTo>
                    <a:pt x="185" y="2659"/>
                    <a:pt x="188" y="2681"/>
                    <a:pt x="217" y="2698"/>
                  </a:cubicBezTo>
                  <a:cubicBezTo>
                    <a:pt x="208" y="2911"/>
                    <a:pt x="209" y="3122"/>
                    <a:pt x="310" y="3318"/>
                  </a:cubicBezTo>
                  <a:lnTo>
                    <a:pt x="310" y="3318"/>
                  </a:lnTo>
                  <a:cubicBezTo>
                    <a:pt x="310" y="3318"/>
                    <a:pt x="310" y="3318"/>
                    <a:pt x="310" y="3318"/>
                  </a:cubicBezTo>
                  <a:lnTo>
                    <a:pt x="310" y="3318"/>
                  </a:lnTo>
                  <a:cubicBezTo>
                    <a:pt x="305" y="3540"/>
                    <a:pt x="304" y="3761"/>
                    <a:pt x="417" y="3964"/>
                  </a:cubicBezTo>
                  <a:cubicBezTo>
                    <a:pt x="417" y="3965"/>
                    <a:pt x="417" y="3965"/>
                    <a:pt x="417" y="3965"/>
                  </a:cubicBezTo>
                  <a:lnTo>
                    <a:pt x="402" y="3998"/>
                  </a:lnTo>
                  <a:lnTo>
                    <a:pt x="423" y="4028"/>
                  </a:lnTo>
                  <a:cubicBezTo>
                    <a:pt x="411" y="4220"/>
                    <a:pt x="428" y="4407"/>
                    <a:pt x="520" y="4581"/>
                  </a:cubicBezTo>
                  <a:cubicBezTo>
                    <a:pt x="521" y="4581"/>
                    <a:pt x="521" y="4582"/>
                    <a:pt x="521" y="4582"/>
                  </a:cubicBezTo>
                  <a:lnTo>
                    <a:pt x="505" y="4614"/>
                  </a:lnTo>
                  <a:lnTo>
                    <a:pt x="528" y="4642"/>
                  </a:lnTo>
                  <a:cubicBezTo>
                    <a:pt x="534" y="4898"/>
                    <a:pt x="504" y="5159"/>
                    <a:pt x="627" y="5400"/>
                  </a:cubicBezTo>
                  <a:lnTo>
                    <a:pt x="612" y="5433"/>
                  </a:lnTo>
                  <a:lnTo>
                    <a:pt x="635" y="5461"/>
                  </a:lnTo>
                  <a:cubicBezTo>
                    <a:pt x="625" y="5589"/>
                    <a:pt x="627" y="5714"/>
                    <a:pt x="729" y="5814"/>
                  </a:cubicBezTo>
                  <a:lnTo>
                    <a:pt x="720" y="5847"/>
                  </a:lnTo>
                  <a:lnTo>
                    <a:pt x="747" y="5871"/>
                  </a:lnTo>
                  <a:cubicBezTo>
                    <a:pt x="764" y="5957"/>
                    <a:pt x="802" y="5991"/>
                    <a:pt x="846" y="5991"/>
                  </a:cubicBezTo>
                  <a:cubicBezTo>
                    <a:pt x="883" y="5991"/>
                    <a:pt x="926" y="5967"/>
                    <a:pt x="965" y="5930"/>
                  </a:cubicBezTo>
                  <a:cubicBezTo>
                    <a:pt x="1053" y="5848"/>
                    <a:pt x="1002" y="5739"/>
                    <a:pt x="986" y="5639"/>
                  </a:cubicBezTo>
                  <a:cubicBezTo>
                    <a:pt x="936" y="5301"/>
                    <a:pt x="899" y="4961"/>
                    <a:pt x="841" y="4626"/>
                  </a:cubicBezTo>
                  <a:cubicBezTo>
                    <a:pt x="690" y="3771"/>
                    <a:pt x="639" y="2902"/>
                    <a:pt x="441" y="2053"/>
                  </a:cubicBezTo>
                  <a:cubicBezTo>
                    <a:pt x="466" y="1926"/>
                    <a:pt x="469" y="1800"/>
                    <a:pt x="430" y="1675"/>
                  </a:cubicBezTo>
                  <a:cubicBezTo>
                    <a:pt x="432" y="1129"/>
                    <a:pt x="480" y="580"/>
                    <a:pt x="325" y="43"/>
                  </a:cubicBezTo>
                  <a:cubicBezTo>
                    <a:pt x="260" y="14"/>
                    <a:pt x="207" y="1"/>
                    <a:pt x="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4"/>
            <p:cNvSpPr/>
            <p:nvPr/>
          </p:nvSpPr>
          <p:spPr>
            <a:xfrm>
              <a:off x="1513218" y="1165991"/>
              <a:ext cx="83735" cy="73091"/>
            </a:xfrm>
            <a:custGeom>
              <a:avLst/>
              <a:gdLst/>
              <a:ahLst/>
              <a:cxnLst/>
              <a:rect l="l" t="t" r="r" b="b"/>
              <a:pathLst>
                <a:path w="4791" h="4182" extrusionOk="0">
                  <a:moveTo>
                    <a:pt x="170" y="1"/>
                  </a:moveTo>
                  <a:cubicBezTo>
                    <a:pt x="150" y="1"/>
                    <a:pt x="130" y="7"/>
                    <a:pt x="109" y="22"/>
                  </a:cubicBezTo>
                  <a:cubicBezTo>
                    <a:pt x="24" y="86"/>
                    <a:pt x="1" y="199"/>
                    <a:pt x="65" y="299"/>
                  </a:cubicBezTo>
                  <a:cubicBezTo>
                    <a:pt x="109" y="370"/>
                    <a:pt x="166" y="439"/>
                    <a:pt x="229" y="495"/>
                  </a:cubicBezTo>
                  <a:cubicBezTo>
                    <a:pt x="1278" y="1421"/>
                    <a:pt x="2325" y="2349"/>
                    <a:pt x="3417" y="3226"/>
                  </a:cubicBezTo>
                  <a:cubicBezTo>
                    <a:pt x="3426" y="3286"/>
                    <a:pt x="3462" y="3315"/>
                    <a:pt x="3523" y="3315"/>
                  </a:cubicBezTo>
                  <a:lnTo>
                    <a:pt x="3534" y="3323"/>
                  </a:lnTo>
                  <a:cubicBezTo>
                    <a:pt x="3630" y="3472"/>
                    <a:pt x="3750" y="3592"/>
                    <a:pt x="3923" y="3652"/>
                  </a:cubicBezTo>
                  <a:cubicBezTo>
                    <a:pt x="3938" y="3713"/>
                    <a:pt x="3980" y="3739"/>
                    <a:pt x="4042" y="3741"/>
                  </a:cubicBezTo>
                  <a:cubicBezTo>
                    <a:pt x="4054" y="3800"/>
                    <a:pt x="4090" y="3830"/>
                    <a:pt x="4152" y="3830"/>
                  </a:cubicBezTo>
                  <a:lnTo>
                    <a:pt x="4161" y="3836"/>
                  </a:lnTo>
                  <a:cubicBezTo>
                    <a:pt x="4220" y="3967"/>
                    <a:pt x="4349" y="4024"/>
                    <a:pt x="4454" y="4105"/>
                  </a:cubicBezTo>
                  <a:cubicBezTo>
                    <a:pt x="4499" y="4139"/>
                    <a:pt x="4550" y="4182"/>
                    <a:pt x="4606" y="4182"/>
                  </a:cubicBezTo>
                  <a:cubicBezTo>
                    <a:pt x="4629" y="4182"/>
                    <a:pt x="4654" y="4174"/>
                    <a:pt x="4679" y="4154"/>
                  </a:cubicBezTo>
                  <a:cubicBezTo>
                    <a:pt x="4790" y="4067"/>
                    <a:pt x="4713" y="3972"/>
                    <a:pt x="4659" y="3892"/>
                  </a:cubicBezTo>
                  <a:cubicBezTo>
                    <a:pt x="4615" y="3825"/>
                    <a:pt x="4562" y="3756"/>
                    <a:pt x="4470" y="3737"/>
                  </a:cubicBezTo>
                  <a:lnTo>
                    <a:pt x="4466" y="3733"/>
                  </a:lnTo>
                  <a:cubicBezTo>
                    <a:pt x="4461" y="3673"/>
                    <a:pt x="4425" y="3642"/>
                    <a:pt x="4364" y="3637"/>
                  </a:cubicBezTo>
                  <a:lnTo>
                    <a:pt x="4359" y="3633"/>
                  </a:lnTo>
                  <a:cubicBezTo>
                    <a:pt x="4265" y="3481"/>
                    <a:pt x="4130" y="3376"/>
                    <a:pt x="3970" y="3298"/>
                  </a:cubicBezTo>
                  <a:cubicBezTo>
                    <a:pt x="3956" y="3238"/>
                    <a:pt x="3917" y="3209"/>
                    <a:pt x="3856" y="3204"/>
                  </a:cubicBezTo>
                  <a:cubicBezTo>
                    <a:pt x="3845" y="3145"/>
                    <a:pt x="3808" y="3115"/>
                    <a:pt x="3747" y="3106"/>
                  </a:cubicBezTo>
                  <a:cubicBezTo>
                    <a:pt x="3736" y="3044"/>
                    <a:pt x="3696" y="3015"/>
                    <a:pt x="3634" y="3009"/>
                  </a:cubicBezTo>
                  <a:cubicBezTo>
                    <a:pt x="3040" y="2483"/>
                    <a:pt x="2449" y="1955"/>
                    <a:pt x="1854" y="1429"/>
                  </a:cubicBezTo>
                  <a:cubicBezTo>
                    <a:pt x="1349" y="984"/>
                    <a:pt x="841" y="542"/>
                    <a:pt x="334" y="98"/>
                  </a:cubicBezTo>
                  <a:cubicBezTo>
                    <a:pt x="286" y="55"/>
                    <a:pt x="229"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4"/>
            <p:cNvSpPr/>
            <p:nvPr/>
          </p:nvSpPr>
          <p:spPr>
            <a:xfrm>
              <a:off x="1668337" y="1378393"/>
              <a:ext cx="17652" cy="104533"/>
            </a:xfrm>
            <a:custGeom>
              <a:avLst/>
              <a:gdLst/>
              <a:ahLst/>
              <a:cxnLst/>
              <a:rect l="l" t="t" r="r" b="b"/>
              <a:pathLst>
                <a:path w="1010" h="5981" extrusionOk="0">
                  <a:moveTo>
                    <a:pt x="99" y="0"/>
                  </a:moveTo>
                  <a:cubicBezTo>
                    <a:pt x="26" y="0"/>
                    <a:pt x="5" y="57"/>
                    <a:pt x="3" y="183"/>
                  </a:cubicBezTo>
                  <a:cubicBezTo>
                    <a:pt x="1" y="299"/>
                    <a:pt x="8" y="421"/>
                    <a:pt x="100" y="515"/>
                  </a:cubicBezTo>
                  <a:cubicBezTo>
                    <a:pt x="83" y="543"/>
                    <a:pt x="88" y="568"/>
                    <a:pt x="114" y="588"/>
                  </a:cubicBezTo>
                  <a:cubicBezTo>
                    <a:pt x="104" y="839"/>
                    <a:pt x="93" y="1091"/>
                    <a:pt x="207" y="1328"/>
                  </a:cubicBezTo>
                  <a:cubicBezTo>
                    <a:pt x="187" y="1357"/>
                    <a:pt x="190" y="1382"/>
                    <a:pt x="216" y="1406"/>
                  </a:cubicBezTo>
                  <a:cubicBezTo>
                    <a:pt x="198" y="1623"/>
                    <a:pt x="203" y="1836"/>
                    <a:pt x="317" y="2033"/>
                  </a:cubicBezTo>
                  <a:cubicBezTo>
                    <a:pt x="386" y="3019"/>
                    <a:pt x="580" y="3993"/>
                    <a:pt x="601" y="4984"/>
                  </a:cubicBezTo>
                  <a:cubicBezTo>
                    <a:pt x="602" y="4998"/>
                    <a:pt x="616" y="5013"/>
                    <a:pt x="625" y="5028"/>
                  </a:cubicBezTo>
                  <a:lnTo>
                    <a:pt x="625" y="5057"/>
                  </a:lnTo>
                  <a:cubicBezTo>
                    <a:pt x="572" y="5111"/>
                    <a:pt x="574" y="5161"/>
                    <a:pt x="631" y="5211"/>
                  </a:cubicBezTo>
                  <a:cubicBezTo>
                    <a:pt x="630" y="5412"/>
                    <a:pt x="626" y="5614"/>
                    <a:pt x="630" y="5816"/>
                  </a:cubicBezTo>
                  <a:cubicBezTo>
                    <a:pt x="631" y="5904"/>
                    <a:pt x="658" y="5979"/>
                    <a:pt x="774" y="5981"/>
                  </a:cubicBezTo>
                  <a:cubicBezTo>
                    <a:pt x="776" y="5981"/>
                    <a:pt x="777" y="5981"/>
                    <a:pt x="779" y="5981"/>
                  </a:cubicBezTo>
                  <a:cubicBezTo>
                    <a:pt x="873" y="5981"/>
                    <a:pt x="944" y="5948"/>
                    <a:pt x="979" y="5861"/>
                  </a:cubicBezTo>
                  <a:cubicBezTo>
                    <a:pt x="997" y="5816"/>
                    <a:pt x="1010" y="5763"/>
                    <a:pt x="1005" y="5715"/>
                  </a:cubicBezTo>
                  <a:cubicBezTo>
                    <a:pt x="933" y="5031"/>
                    <a:pt x="1008" y="4337"/>
                    <a:pt x="857" y="3659"/>
                  </a:cubicBezTo>
                  <a:cubicBezTo>
                    <a:pt x="869" y="3437"/>
                    <a:pt x="866" y="3217"/>
                    <a:pt x="755" y="3014"/>
                  </a:cubicBezTo>
                  <a:cubicBezTo>
                    <a:pt x="774" y="2986"/>
                    <a:pt x="770" y="2962"/>
                    <a:pt x="743" y="2941"/>
                  </a:cubicBezTo>
                  <a:cubicBezTo>
                    <a:pt x="771" y="2716"/>
                    <a:pt x="740" y="2498"/>
                    <a:pt x="651" y="2289"/>
                  </a:cubicBezTo>
                  <a:cubicBezTo>
                    <a:pt x="651" y="2288"/>
                    <a:pt x="650" y="2286"/>
                    <a:pt x="650" y="2285"/>
                  </a:cubicBezTo>
                  <a:lnTo>
                    <a:pt x="667" y="2253"/>
                  </a:lnTo>
                  <a:lnTo>
                    <a:pt x="644" y="2226"/>
                  </a:lnTo>
                  <a:cubicBezTo>
                    <a:pt x="644" y="2045"/>
                    <a:pt x="654" y="1862"/>
                    <a:pt x="546" y="1701"/>
                  </a:cubicBezTo>
                  <a:cubicBezTo>
                    <a:pt x="547" y="1700"/>
                    <a:pt x="548" y="1699"/>
                    <a:pt x="549" y="1698"/>
                  </a:cubicBezTo>
                  <a:cubicBezTo>
                    <a:pt x="540" y="1505"/>
                    <a:pt x="531" y="1313"/>
                    <a:pt x="522" y="1120"/>
                  </a:cubicBezTo>
                  <a:cubicBezTo>
                    <a:pt x="455" y="1015"/>
                    <a:pt x="495" y="892"/>
                    <a:pt x="460" y="780"/>
                  </a:cubicBezTo>
                  <a:cubicBezTo>
                    <a:pt x="429" y="694"/>
                    <a:pt x="429" y="601"/>
                    <a:pt x="418" y="510"/>
                  </a:cubicBezTo>
                  <a:cubicBezTo>
                    <a:pt x="417" y="471"/>
                    <a:pt x="416" y="432"/>
                    <a:pt x="415" y="394"/>
                  </a:cubicBezTo>
                  <a:cubicBezTo>
                    <a:pt x="406" y="388"/>
                    <a:pt x="396" y="383"/>
                    <a:pt x="388" y="379"/>
                  </a:cubicBezTo>
                  <a:cubicBezTo>
                    <a:pt x="385" y="369"/>
                    <a:pt x="382" y="361"/>
                    <a:pt x="379" y="353"/>
                  </a:cubicBezTo>
                  <a:cubicBezTo>
                    <a:pt x="370" y="319"/>
                    <a:pt x="357" y="286"/>
                    <a:pt x="343" y="253"/>
                  </a:cubicBezTo>
                  <a:cubicBezTo>
                    <a:pt x="378" y="195"/>
                    <a:pt x="374" y="136"/>
                    <a:pt x="331" y="76"/>
                  </a:cubicBezTo>
                  <a:cubicBezTo>
                    <a:pt x="223" y="27"/>
                    <a:pt x="149" y="0"/>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4"/>
            <p:cNvSpPr/>
            <p:nvPr/>
          </p:nvSpPr>
          <p:spPr>
            <a:xfrm>
              <a:off x="1679051" y="1081505"/>
              <a:ext cx="37280" cy="126292"/>
            </a:xfrm>
            <a:custGeom>
              <a:avLst/>
              <a:gdLst/>
              <a:ahLst/>
              <a:cxnLst/>
              <a:rect l="l" t="t" r="r" b="b"/>
              <a:pathLst>
                <a:path w="2133" h="7226" extrusionOk="0">
                  <a:moveTo>
                    <a:pt x="1989" y="1"/>
                  </a:moveTo>
                  <a:cubicBezTo>
                    <a:pt x="1934" y="1"/>
                    <a:pt x="1880" y="21"/>
                    <a:pt x="1858" y="63"/>
                  </a:cubicBezTo>
                  <a:cubicBezTo>
                    <a:pt x="1771" y="229"/>
                    <a:pt x="1690" y="399"/>
                    <a:pt x="1633" y="577"/>
                  </a:cubicBezTo>
                  <a:cubicBezTo>
                    <a:pt x="1250" y="1758"/>
                    <a:pt x="983" y="2969"/>
                    <a:pt x="653" y="4164"/>
                  </a:cubicBezTo>
                  <a:cubicBezTo>
                    <a:pt x="554" y="4249"/>
                    <a:pt x="554" y="4361"/>
                    <a:pt x="562" y="4474"/>
                  </a:cubicBezTo>
                  <a:cubicBezTo>
                    <a:pt x="530" y="4491"/>
                    <a:pt x="523" y="4514"/>
                    <a:pt x="537" y="4545"/>
                  </a:cubicBezTo>
                  <a:cubicBezTo>
                    <a:pt x="462" y="4648"/>
                    <a:pt x="441" y="4762"/>
                    <a:pt x="451" y="4885"/>
                  </a:cubicBezTo>
                  <a:cubicBezTo>
                    <a:pt x="444" y="4942"/>
                    <a:pt x="438" y="4998"/>
                    <a:pt x="431" y="5054"/>
                  </a:cubicBezTo>
                  <a:cubicBezTo>
                    <a:pt x="341" y="5154"/>
                    <a:pt x="330" y="5272"/>
                    <a:pt x="342" y="5397"/>
                  </a:cubicBezTo>
                  <a:cubicBezTo>
                    <a:pt x="312" y="5415"/>
                    <a:pt x="307" y="5438"/>
                    <a:pt x="327" y="5466"/>
                  </a:cubicBezTo>
                  <a:cubicBezTo>
                    <a:pt x="327" y="5466"/>
                    <a:pt x="327" y="5466"/>
                    <a:pt x="327" y="5467"/>
                  </a:cubicBezTo>
                  <a:cubicBezTo>
                    <a:pt x="291" y="5545"/>
                    <a:pt x="257" y="5622"/>
                    <a:pt x="222" y="5701"/>
                  </a:cubicBezTo>
                  <a:cubicBezTo>
                    <a:pt x="226" y="5728"/>
                    <a:pt x="229" y="5754"/>
                    <a:pt x="233" y="5780"/>
                  </a:cubicBezTo>
                  <a:cubicBezTo>
                    <a:pt x="215" y="5817"/>
                    <a:pt x="193" y="5852"/>
                    <a:pt x="164" y="5884"/>
                  </a:cubicBezTo>
                  <a:cubicBezTo>
                    <a:pt x="143" y="5938"/>
                    <a:pt x="128" y="5994"/>
                    <a:pt x="120" y="6052"/>
                  </a:cubicBezTo>
                  <a:cubicBezTo>
                    <a:pt x="137" y="6134"/>
                    <a:pt x="124" y="6225"/>
                    <a:pt x="135" y="6309"/>
                  </a:cubicBezTo>
                  <a:cubicBezTo>
                    <a:pt x="130" y="6346"/>
                    <a:pt x="124" y="6382"/>
                    <a:pt x="112" y="6416"/>
                  </a:cubicBezTo>
                  <a:cubicBezTo>
                    <a:pt x="122" y="6450"/>
                    <a:pt x="132" y="6487"/>
                    <a:pt x="142" y="6521"/>
                  </a:cubicBezTo>
                  <a:cubicBezTo>
                    <a:pt x="132" y="6577"/>
                    <a:pt x="123" y="6634"/>
                    <a:pt x="114" y="6690"/>
                  </a:cubicBezTo>
                  <a:cubicBezTo>
                    <a:pt x="69" y="6738"/>
                    <a:pt x="49" y="6792"/>
                    <a:pt x="37" y="6849"/>
                  </a:cubicBezTo>
                  <a:cubicBezTo>
                    <a:pt x="23" y="6923"/>
                    <a:pt x="26" y="7002"/>
                    <a:pt x="17" y="7077"/>
                  </a:cubicBezTo>
                  <a:cubicBezTo>
                    <a:pt x="1" y="7209"/>
                    <a:pt x="83" y="7226"/>
                    <a:pt x="176" y="7226"/>
                  </a:cubicBezTo>
                  <a:cubicBezTo>
                    <a:pt x="191" y="7226"/>
                    <a:pt x="205" y="7225"/>
                    <a:pt x="220" y="7225"/>
                  </a:cubicBezTo>
                  <a:cubicBezTo>
                    <a:pt x="411" y="6770"/>
                    <a:pt x="506" y="6294"/>
                    <a:pt x="547" y="5807"/>
                  </a:cubicBezTo>
                  <a:cubicBezTo>
                    <a:pt x="575" y="5785"/>
                    <a:pt x="580" y="5761"/>
                    <a:pt x="562" y="5731"/>
                  </a:cubicBezTo>
                  <a:cubicBezTo>
                    <a:pt x="664" y="5605"/>
                    <a:pt x="672" y="5455"/>
                    <a:pt x="670" y="5303"/>
                  </a:cubicBezTo>
                  <a:cubicBezTo>
                    <a:pt x="776" y="5180"/>
                    <a:pt x="769" y="5033"/>
                    <a:pt x="760" y="4885"/>
                  </a:cubicBezTo>
                  <a:lnTo>
                    <a:pt x="761" y="4885"/>
                  </a:lnTo>
                  <a:cubicBezTo>
                    <a:pt x="790" y="4869"/>
                    <a:pt x="794" y="4847"/>
                    <a:pt x="776" y="4820"/>
                  </a:cubicBezTo>
                  <a:cubicBezTo>
                    <a:pt x="866" y="4721"/>
                    <a:pt x="877" y="4600"/>
                    <a:pt x="870" y="4476"/>
                  </a:cubicBezTo>
                  <a:lnTo>
                    <a:pt x="870" y="4475"/>
                  </a:lnTo>
                  <a:cubicBezTo>
                    <a:pt x="909" y="4382"/>
                    <a:pt x="957" y="4291"/>
                    <a:pt x="985" y="4194"/>
                  </a:cubicBezTo>
                  <a:cubicBezTo>
                    <a:pt x="1353" y="2920"/>
                    <a:pt x="1718" y="1646"/>
                    <a:pt x="2083" y="371"/>
                  </a:cubicBezTo>
                  <a:cubicBezTo>
                    <a:pt x="2101" y="306"/>
                    <a:pt x="2119" y="239"/>
                    <a:pt x="2125" y="172"/>
                  </a:cubicBezTo>
                  <a:cubicBezTo>
                    <a:pt x="2130" y="107"/>
                    <a:pt x="2132" y="30"/>
                    <a:pt x="2048" y="9"/>
                  </a:cubicBezTo>
                  <a:cubicBezTo>
                    <a:pt x="2029" y="4"/>
                    <a:pt x="2009"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4"/>
            <p:cNvSpPr/>
            <p:nvPr/>
          </p:nvSpPr>
          <p:spPr>
            <a:xfrm>
              <a:off x="1687038" y="1118837"/>
              <a:ext cx="42051" cy="94239"/>
            </a:xfrm>
            <a:custGeom>
              <a:avLst/>
              <a:gdLst/>
              <a:ahLst/>
              <a:cxnLst/>
              <a:rect l="l" t="t" r="r" b="b"/>
              <a:pathLst>
                <a:path w="2406" h="5392" extrusionOk="0">
                  <a:moveTo>
                    <a:pt x="2231" y="0"/>
                  </a:moveTo>
                  <a:cubicBezTo>
                    <a:pt x="2189" y="0"/>
                    <a:pt x="2147" y="14"/>
                    <a:pt x="2115" y="45"/>
                  </a:cubicBezTo>
                  <a:cubicBezTo>
                    <a:pt x="2068" y="93"/>
                    <a:pt x="2028" y="151"/>
                    <a:pt x="2000" y="212"/>
                  </a:cubicBezTo>
                  <a:cubicBezTo>
                    <a:pt x="1513" y="1227"/>
                    <a:pt x="1110" y="2276"/>
                    <a:pt x="707" y="3324"/>
                  </a:cubicBezTo>
                  <a:cubicBezTo>
                    <a:pt x="621" y="3384"/>
                    <a:pt x="603" y="3469"/>
                    <a:pt x="615" y="3565"/>
                  </a:cubicBezTo>
                  <a:cubicBezTo>
                    <a:pt x="531" y="3652"/>
                    <a:pt x="494" y="3753"/>
                    <a:pt x="508" y="3871"/>
                  </a:cubicBezTo>
                  <a:cubicBezTo>
                    <a:pt x="420" y="3956"/>
                    <a:pt x="391" y="4060"/>
                    <a:pt x="404" y="4178"/>
                  </a:cubicBezTo>
                  <a:cubicBezTo>
                    <a:pt x="298" y="4294"/>
                    <a:pt x="307" y="4441"/>
                    <a:pt x="289" y="4581"/>
                  </a:cubicBezTo>
                  <a:cubicBezTo>
                    <a:pt x="211" y="4633"/>
                    <a:pt x="197" y="4710"/>
                    <a:pt x="208" y="4796"/>
                  </a:cubicBezTo>
                  <a:cubicBezTo>
                    <a:pt x="178" y="4815"/>
                    <a:pt x="171" y="4841"/>
                    <a:pt x="188" y="4873"/>
                  </a:cubicBezTo>
                  <a:cubicBezTo>
                    <a:pt x="137" y="4978"/>
                    <a:pt x="83" y="5082"/>
                    <a:pt x="37" y="5189"/>
                  </a:cubicBezTo>
                  <a:cubicBezTo>
                    <a:pt x="10" y="5252"/>
                    <a:pt x="1" y="5322"/>
                    <a:pt x="70" y="5368"/>
                  </a:cubicBezTo>
                  <a:cubicBezTo>
                    <a:pt x="95" y="5384"/>
                    <a:pt x="121" y="5392"/>
                    <a:pt x="146" y="5392"/>
                  </a:cubicBezTo>
                  <a:cubicBezTo>
                    <a:pt x="185" y="5392"/>
                    <a:pt x="222" y="5375"/>
                    <a:pt x="258" y="5350"/>
                  </a:cubicBezTo>
                  <a:cubicBezTo>
                    <a:pt x="342" y="5289"/>
                    <a:pt x="413" y="5218"/>
                    <a:pt x="403" y="5104"/>
                  </a:cubicBezTo>
                  <a:cubicBezTo>
                    <a:pt x="433" y="5093"/>
                    <a:pt x="441" y="5073"/>
                    <a:pt x="426" y="5045"/>
                  </a:cubicBezTo>
                  <a:cubicBezTo>
                    <a:pt x="511" y="4984"/>
                    <a:pt x="530" y="4899"/>
                    <a:pt x="524" y="4804"/>
                  </a:cubicBezTo>
                  <a:cubicBezTo>
                    <a:pt x="617" y="4720"/>
                    <a:pt x="639" y="4614"/>
                    <a:pt x="631" y="4498"/>
                  </a:cubicBezTo>
                  <a:cubicBezTo>
                    <a:pt x="723" y="4411"/>
                    <a:pt x="739" y="4302"/>
                    <a:pt x="727" y="4185"/>
                  </a:cubicBezTo>
                  <a:cubicBezTo>
                    <a:pt x="814" y="4099"/>
                    <a:pt x="844" y="3994"/>
                    <a:pt x="827" y="3876"/>
                  </a:cubicBezTo>
                  <a:cubicBezTo>
                    <a:pt x="854" y="3859"/>
                    <a:pt x="861" y="3836"/>
                    <a:pt x="844" y="3808"/>
                  </a:cubicBezTo>
                  <a:cubicBezTo>
                    <a:pt x="929" y="3748"/>
                    <a:pt x="943" y="3663"/>
                    <a:pt x="933" y="3569"/>
                  </a:cubicBezTo>
                  <a:cubicBezTo>
                    <a:pt x="1476" y="2519"/>
                    <a:pt x="1811" y="1384"/>
                    <a:pt x="2335" y="327"/>
                  </a:cubicBezTo>
                  <a:cubicBezTo>
                    <a:pt x="2358" y="282"/>
                    <a:pt x="2374" y="232"/>
                    <a:pt x="2388" y="183"/>
                  </a:cubicBezTo>
                  <a:cubicBezTo>
                    <a:pt x="2405" y="111"/>
                    <a:pt x="2384" y="45"/>
                    <a:pt x="2311" y="16"/>
                  </a:cubicBezTo>
                  <a:cubicBezTo>
                    <a:pt x="2286" y="6"/>
                    <a:pt x="2258" y="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4"/>
            <p:cNvSpPr/>
            <p:nvPr/>
          </p:nvSpPr>
          <p:spPr>
            <a:xfrm>
              <a:off x="1735663" y="1200928"/>
              <a:ext cx="103677" cy="53656"/>
            </a:xfrm>
            <a:custGeom>
              <a:avLst/>
              <a:gdLst/>
              <a:ahLst/>
              <a:cxnLst/>
              <a:rect l="l" t="t" r="r" b="b"/>
              <a:pathLst>
                <a:path w="5932" h="3070" extrusionOk="0">
                  <a:moveTo>
                    <a:pt x="5680" y="1"/>
                  </a:moveTo>
                  <a:cubicBezTo>
                    <a:pt x="5582" y="1"/>
                    <a:pt x="5493" y="62"/>
                    <a:pt x="5405" y="102"/>
                  </a:cubicBezTo>
                  <a:cubicBezTo>
                    <a:pt x="4960" y="300"/>
                    <a:pt x="4511" y="492"/>
                    <a:pt x="4075" y="709"/>
                  </a:cubicBezTo>
                  <a:cubicBezTo>
                    <a:pt x="3129" y="1183"/>
                    <a:pt x="2167" y="1631"/>
                    <a:pt x="1297" y="2237"/>
                  </a:cubicBezTo>
                  <a:cubicBezTo>
                    <a:pt x="1211" y="2240"/>
                    <a:pt x="1132" y="2255"/>
                    <a:pt x="1084" y="2336"/>
                  </a:cubicBezTo>
                  <a:cubicBezTo>
                    <a:pt x="1081" y="2336"/>
                    <a:pt x="1078" y="2336"/>
                    <a:pt x="1075" y="2336"/>
                  </a:cubicBezTo>
                  <a:cubicBezTo>
                    <a:pt x="989" y="2336"/>
                    <a:pt x="927" y="2376"/>
                    <a:pt x="883" y="2446"/>
                  </a:cubicBezTo>
                  <a:lnTo>
                    <a:pt x="879" y="2448"/>
                  </a:lnTo>
                  <a:cubicBezTo>
                    <a:pt x="873" y="2448"/>
                    <a:pt x="868" y="2448"/>
                    <a:pt x="863" y="2448"/>
                  </a:cubicBezTo>
                  <a:cubicBezTo>
                    <a:pt x="783" y="2448"/>
                    <a:pt x="723" y="2485"/>
                    <a:pt x="685" y="2556"/>
                  </a:cubicBezTo>
                  <a:lnTo>
                    <a:pt x="673" y="2562"/>
                  </a:lnTo>
                  <a:cubicBezTo>
                    <a:pt x="671" y="2562"/>
                    <a:pt x="668" y="2562"/>
                    <a:pt x="666" y="2562"/>
                  </a:cubicBezTo>
                  <a:cubicBezTo>
                    <a:pt x="611" y="2562"/>
                    <a:pt x="571" y="2585"/>
                    <a:pt x="554" y="2638"/>
                  </a:cubicBezTo>
                  <a:cubicBezTo>
                    <a:pt x="469" y="2644"/>
                    <a:pt x="392" y="2664"/>
                    <a:pt x="347" y="2744"/>
                  </a:cubicBezTo>
                  <a:cubicBezTo>
                    <a:pt x="257" y="2744"/>
                    <a:pt x="186" y="2772"/>
                    <a:pt x="151" y="2859"/>
                  </a:cubicBezTo>
                  <a:lnTo>
                    <a:pt x="147" y="2862"/>
                  </a:lnTo>
                  <a:cubicBezTo>
                    <a:pt x="0" y="2933"/>
                    <a:pt x="35" y="3017"/>
                    <a:pt x="153" y="3057"/>
                  </a:cubicBezTo>
                  <a:cubicBezTo>
                    <a:pt x="184" y="3067"/>
                    <a:pt x="217" y="3070"/>
                    <a:pt x="252" y="3070"/>
                  </a:cubicBezTo>
                  <a:cubicBezTo>
                    <a:pt x="317" y="3070"/>
                    <a:pt x="386" y="3058"/>
                    <a:pt x="451" y="3058"/>
                  </a:cubicBezTo>
                  <a:cubicBezTo>
                    <a:pt x="458" y="3038"/>
                    <a:pt x="463" y="3017"/>
                    <a:pt x="467" y="2998"/>
                  </a:cubicBezTo>
                  <a:cubicBezTo>
                    <a:pt x="469" y="2998"/>
                    <a:pt x="471" y="2998"/>
                    <a:pt x="473" y="2997"/>
                  </a:cubicBezTo>
                  <a:cubicBezTo>
                    <a:pt x="531" y="2976"/>
                    <a:pt x="590" y="2965"/>
                    <a:pt x="651" y="2957"/>
                  </a:cubicBezTo>
                  <a:cubicBezTo>
                    <a:pt x="689" y="2948"/>
                    <a:pt x="726" y="2938"/>
                    <a:pt x="763" y="2923"/>
                  </a:cubicBezTo>
                  <a:cubicBezTo>
                    <a:pt x="815" y="2901"/>
                    <a:pt x="866" y="2877"/>
                    <a:pt x="916" y="2851"/>
                  </a:cubicBezTo>
                  <a:cubicBezTo>
                    <a:pt x="950" y="2835"/>
                    <a:pt x="981" y="2816"/>
                    <a:pt x="1010" y="2793"/>
                  </a:cubicBezTo>
                  <a:cubicBezTo>
                    <a:pt x="1022" y="2777"/>
                    <a:pt x="1032" y="2758"/>
                    <a:pt x="1043" y="2741"/>
                  </a:cubicBezTo>
                  <a:cubicBezTo>
                    <a:pt x="1057" y="2743"/>
                    <a:pt x="1073" y="2744"/>
                    <a:pt x="1088" y="2747"/>
                  </a:cubicBezTo>
                  <a:cubicBezTo>
                    <a:pt x="1104" y="2725"/>
                    <a:pt x="1112" y="2701"/>
                    <a:pt x="1111" y="2675"/>
                  </a:cubicBezTo>
                  <a:cubicBezTo>
                    <a:pt x="1198" y="2674"/>
                    <a:pt x="1273" y="2652"/>
                    <a:pt x="1314" y="2568"/>
                  </a:cubicBezTo>
                  <a:cubicBezTo>
                    <a:pt x="1403" y="2568"/>
                    <a:pt x="1472" y="2536"/>
                    <a:pt x="1515" y="2458"/>
                  </a:cubicBezTo>
                  <a:lnTo>
                    <a:pt x="1521" y="2455"/>
                  </a:lnTo>
                  <a:cubicBezTo>
                    <a:pt x="1526" y="2455"/>
                    <a:pt x="1530" y="2455"/>
                    <a:pt x="1534" y="2455"/>
                  </a:cubicBezTo>
                  <a:cubicBezTo>
                    <a:pt x="1614" y="2455"/>
                    <a:pt x="1674" y="2420"/>
                    <a:pt x="1713" y="2349"/>
                  </a:cubicBezTo>
                  <a:cubicBezTo>
                    <a:pt x="3020" y="1664"/>
                    <a:pt x="4315" y="954"/>
                    <a:pt x="5682" y="383"/>
                  </a:cubicBezTo>
                  <a:cubicBezTo>
                    <a:pt x="5730" y="364"/>
                    <a:pt x="5774" y="334"/>
                    <a:pt x="5820" y="309"/>
                  </a:cubicBezTo>
                  <a:cubicBezTo>
                    <a:pt x="5888" y="273"/>
                    <a:pt x="5932" y="213"/>
                    <a:pt x="5897" y="146"/>
                  </a:cubicBezTo>
                  <a:cubicBezTo>
                    <a:pt x="5868" y="90"/>
                    <a:pt x="5809" y="30"/>
                    <a:pt x="5750" y="12"/>
                  </a:cubicBezTo>
                  <a:cubicBezTo>
                    <a:pt x="5726" y="4"/>
                    <a:pt x="5703" y="1"/>
                    <a:pt x="5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4"/>
            <p:cNvSpPr/>
            <p:nvPr/>
          </p:nvSpPr>
          <p:spPr>
            <a:xfrm>
              <a:off x="1480010" y="1330662"/>
              <a:ext cx="104323" cy="54565"/>
            </a:xfrm>
            <a:custGeom>
              <a:avLst/>
              <a:gdLst/>
              <a:ahLst/>
              <a:cxnLst/>
              <a:rect l="l" t="t" r="r" b="b"/>
              <a:pathLst>
                <a:path w="5969" h="3122" extrusionOk="0">
                  <a:moveTo>
                    <a:pt x="5732" y="0"/>
                  </a:moveTo>
                  <a:cubicBezTo>
                    <a:pt x="5701" y="0"/>
                    <a:pt x="5669" y="12"/>
                    <a:pt x="5635" y="32"/>
                  </a:cubicBezTo>
                  <a:cubicBezTo>
                    <a:pt x="5600" y="39"/>
                    <a:pt x="5566" y="45"/>
                    <a:pt x="5531" y="53"/>
                  </a:cubicBezTo>
                  <a:cubicBezTo>
                    <a:pt x="5523" y="73"/>
                    <a:pt x="5519" y="95"/>
                    <a:pt x="5517" y="118"/>
                  </a:cubicBezTo>
                  <a:cubicBezTo>
                    <a:pt x="5502" y="122"/>
                    <a:pt x="5489" y="126"/>
                    <a:pt x="5475" y="131"/>
                  </a:cubicBezTo>
                  <a:cubicBezTo>
                    <a:pt x="5466" y="133"/>
                    <a:pt x="5459" y="137"/>
                    <a:pt x="5449" y="139"/>
                  </a:cubicBezTo>
                  <a:cubicBezTo>
                    <a:pt x="5346" y="153"/>
                    <a:pt x="5252" y="188"/>
                    <a:pt x="5172" y="250"/>
                  </a:cubicBezTo>
                  <a:cubicBezTo>
                    <a:pt x="5138" y="266"/>
                    <a:pt x="5104" y="283"/>
                    <a:pt x="5071" y="302"/>
                  </a:cubicBezTo>
                  <a:cubicBezTo>
                    <a:pt x="5018" y="330"/>
                    <a:pt x="4964" y="355"/>
                    <a:pt x="4912" y="381"/>
                  </a:cubicBezTo>
                  <a:cubicBezTo>
                    <a:pt x="4875" y="397"/>
                    <a:pt x="4840" y="415"/>
                    <a:pt x="4807" y="437"/>
                  </a:cubicBezTo>
                  <a:cubicBezTo>
                    <a:pt x="4803" y="440"/>
                    <a:pt x="4800" y="443"/>
                    <a:pt x="4796" y="447"/>
                  </a:cubicBezTo>
                  <a:cubicBezTo>
                    <a:pt x="4762" y="451"/>
                    <a:pt x="4728" y="455"/>
                    <a:pt x="4694" y="459"/>
                  </a:cubicBezTo>
                  <a:cubicBezTo>
                    <a:pt x="4675" y="482"/>
                    <a:pt x="4667" y="507"/>
                    <a:pt x="4668" y="536"/>
                  </a:cubicBezTo>
                  <a:cubicBezTo>
                    <a:pt x="4581" y="540"/>
                    <a:pt x="4508" y="565"/>
                    <a:pt x="4469" y="648"/>
                  </a:cubicBezTo>
                  <a:cubicBezTo>
                    <a:pt x="4382" y="649"/>
                    <a:pt x="4308" y="674"/>
                    <a:pt x="4266" y="757"/>
                  </a:cubicBezTo>
                  <a:lnTo>
                    <a:pt x="4262" y="759"/>
                  </a:lnTo>
                  <a:cubicBezTo>
                    <a:pt x="4258" y="759"/>
                    <a:pt x="4254" y="758"/>
                    <a:pt x="4251" y="758"/>
                  </a:cubicBezTo>
                  <a:cubicBezTo>
                    <a:pt x="4196" y="758"/>
                    <a:pt x="4155" y="780"/>
                    <a:pt x="4136" y="834"/>
                  </a:cubicBezTo>
                  <a:cubicBezTo>
                    <a:pt x="4051" y="841"/>
                    <a:pt x="3976" y="865"/>
                    <a:pt x="3939" y="950"/>
                  </a:cubicBezTo>
                  <a:cubicBezTo>
                    <a:pt x="3851" y="952"/>
                    <a:pt x="3781" y="984"/>
                    <a:pt x="3738" y="1062"/>
                  </a:cubicBezTo>
                  <a:lnTo>
                    <a:pt x="3736" y="1063"/>
                  </a:lnTo>
                  <a:cubicBezTo>
                    <a:pt x="3730" y="1063"/>
                    <a:pt x="3725" y="1063"/>
                    <a:pt x="3720" y="1063"/>
                  </a:cubicBezTo>
                  <a:cubicBezTo>
                    <a:pt x="3639" y="1063"/>
                    <a:pt x="3574" y="1095"/>
                    <a:pt x="3531" y="1168"/>
                  </a:cubicBezTo>
                  <a:cubicBezTo>
                    <a:pt x="2563" y="1638"/>
                    <a:pt x="1620" y="2160"/>
                    <a:pt x="625" y="2580"/>
                  </a:cubicBezTo>
                  <a:cubicBezTo>
                    <a:pt x="464" y="2647"/>
                    <a:pt x="308" y="2724"/>
                    <a:pt x="152" y="2800"/>
                  </a:cubicBezTo>
                  <a:cubicBezTo>
                    <a:pt x="71" y="2839"/>
                    <a:pt x="0" y="2893"/>
                    <a:pt x="44" y="2995"/>
                  </a:cubicBezTo>
                  <a:cubicBezTo>
                    <a:pt x="79" y="3075"/>
                    <a:pt x="145" y="3121"/>
                    <a:pt x="229" y="3121"/>
                  </a:cubicBezTo>
                  <a:cubicBezTo>
                    <a:pt x="236" y="3121"/>
                    <a:pt x="244" y="3121"/>
                    <a:pt x="252" y="3120"/>
                  </a:cubicBezTo>
                  <a:cubicBezTo>
                    <a:pt x="320" y="3113"/>
                    <a:pt x="388" y="3089"/>
                    <a:pt x="451" y="3061"/>
                  </a:cubicBezTo>
                  <a:cubicBezTo>
                    <a:pt x="1723" y="2495"/>
                    <a:pt x="2989" y="1917"/>
                    <a:pt x="4170" y="1181"/>
                  </a:cubicBezTo>
                  <a:cubicBezTo>
                    <a:pt x="4258" y="1181"/>
                    <a:pt x="4322" y="1145"/>
                    <a:pt x="4361" y="1068"/>
                  </a:cubicBezTo>
                  <a:lnTo>
                    <a:pt x="4374" y="1060"/>
                  </a:lnTo>
                  <a:cubicBezTo>
                    <a:pt x="4375" y="1060"/>
                    <a:pt x="4376" y="1060"/>
                    <a:pt x="4377" y="1060"/>
                  </a:cubicBezTo>
                  <a:cubicBezTo>
                    <a:pt x="4437" y="1060"/>
                    <a:pt x="4476" y="1030"/>
                    <a:pt x="4501" y="978"/>
                  </a:cubicBezTo>
                  <a:cubicBezTo>
                    <a:pt x="4530" y="962"/>
                    <a:pt x="4557" y="946"/>
                    <a:pt x="4586" y="929"/>
                  </a:cubicBezTo>
                  <a:cubicBezTo>
                    <a:pt x="4624" y="916"/>
                    <a:pt x="4658" y="895"/>
                    <a:pt x="4687" y="868"/>
                  </a:cubicBezTo>
                  <a:lnTo>
                    <a:pt x="4693" y="866"/>
                  </a:lnTo>
                  <a:cubicBezTo>
                    <a:pt x="4701" y="867"/>
                    <a:pt x="4710" y="867"/>
                    <a:pt x="4718" y="867"/>
                  </a:cubicBezTo>
                  <a:cubicBezTo>
                    <a:pt x="4795" y="867"/>
                    <a:pt x="4857" y="837"/>
                    <a:pt x="4899" y="768"/>
                  </a:cubicBezTo>
                  <a:lnTo>
                    <a:pt x="4903" y="766"/>
                  </a:lnTo>
                  <a:cubicBezTo>
                    <a:pt x="4907" y="766"/>
                    <a:pt x="4911" y="766"/>
                    <a:pt x="4915" y="766"/>
                  </a:cubicBezTo>
                  <a:cubicBezTo>
                    <a:pt x="4997" y="766"/>
                    <a:pt x="5055" y="726"/>
                    <a:pt x="5099" y="660"/>
                  </a:cubicBezTo>
                  <a:lnTo>
                    <a:pt x="5111" y="655"/>
                  </a:lnTo>
                  <a:cubicBezTo>
                    <a:pt x="5115" y="655"/>
                    <a:pt x="5119" y="655"/>
                    <a:pt x="5123" y="655"/>
                  </a:cubicBezTo>
                  <a:cubicBezTo>
                    <a:pt x="5183" y="655"/>
                    <a:pt x="5224" y="627"/>
                    <a:pt x="5248" y="572"/>
                  </a:cubicBezTo>
                  <a:cubicBezTo>
                    <a:pt x="5254" y="573"/>
                    <a:pt x="5260" y="574"/>
                    <a:pt x="5266" y="574"/>
                  </a:cubicBezTo>
                  <a:cubicBezTo>
                    <a:pt x="5291" y="574"/>
                    <a:pt x="5309" y="560"/>
                    <a:pt x="5319" y="534"/>
                  </a:cubicBezTo>
                  <a:cubicBezTo>
                    <a:pt x="5326" y="535"/>
                    <a:pt x="5332" y="535"/>
                    <a:pt x="5338" y="535"/>
                  </a:cubicBezTo>
                  <a:cubicBezTo>
                    <a:pt x="5385" y="535"/>
                    <a:pt x="5415" y="509"/>
                    <a:pt x="5429" y="462"/>
                  </a:cubicBezTo>
                  <a:lnTo>
                    <a:pt x="5430" y="462"/>
                  </a:lnTo>
                  <a:cubicBezTo>
                    <a:pt x="5517" y="462"/>
                    <a:pt x="5593" y="442"/>
                    <a:pt x="5637" y="360"/>
                  </a:cubicBezTo>
                  <a:lnTo>
                    <a:pt x="5640" y="359"/>
                  </a:lnTo>
                  <a:cubicBezTo>
                    <a:pt x="5802" y="316"/>
                    <a:pt x="5969" y="277"/>
                    <a:pt x="5832" y="55"/>
                  </a:cubicBezTo>
                  <a:cubicBezTo>
                    <a:pt x="5801" y="16"/>
                    <a:pt x="5767" y="0"/>
                    <a:pt x="5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4"/>
            <p:cNvSpPr/>
            <p:nvPr/>
          </p:nvSpPr>
          <p:spPr>
            <a:xfrm>
              <a:off x="1514546" y="1356144"/>
              <a:ext cx="89153" cy="104044"/>
            </a:xfrm>
            <a:custGeom>
              <a:avLst/>
              <a:gdLst/>
              <a:ahLst/>
              <a:cxnLst/>
              <a:rect l="l" t="t" r="r" b="b"/>
              <a:pathLst>
                <a:path w="5101" h="5953" extrusionOk="0">
                  <a:moveTo>
                    <a:pt x="4168" y="1351"/>
                  </a:moveTo>
                  <a:cubicBezTo>
                    <a:pt x="4141" y="1386"/>
                    <a:pt x="4114" y="1422"/>
                    <a:pt x="4086" y="1457"/>
                  </a:cubicBezTo>
                  <a:cubicBezTo>
                    <a:pt x="4112" y="1420"/>
                    <a:pt x="4139" y="1385"/>
                    <a:pt x="4168" y="1351"/>
                  </a:cubicBezTo>
                  <a:close/>
                  <a:moveTo>
                    <a:pt x="3745" y="1871"/>
                  </a:moveTo>
                  <a:lnTo>
                    <a:pt x="3745" y="1871"/>
                  </a:lnTo>
                  <a:cubicBezTo>
                    <a:pt x="3719" y="1905"/>
                    <a:pt x="3694" y="1937"/>
                    <a:pt x="3668" y="1970"/>
                  </a:cubicBezTo>
                  <a:cubicBezTo>
                    <a:pt x="3668" y="1970"/>
                    <a:pt x="3667" y="1971"/>
                    <a:pt x="3667" y="1971"/>
                  </a:cubicBezTo>
                  <a:cubicBezTo>
                    <a:pt x="3683" y="1931"/>
                    <a:pt x="3718" y="1904"/>
                    <a:pt x="3745" y="1871"/>
                  </a:cubicBezTo>
                  <a:close/>
                  <a:moveTo>
                    <a:pt x="3214" y="2043"/>
                  </a:moveTo>
                  <a:cubicBezTo>
                    <a:pt x="3212" y="2060"/>
                    <a:pt x="3209" y="2074"/>
                    <a:pt x="3202" y="2086"/>
                  </a:cubicBezTo>
                  <a:cubicBezTo>
                    <a:pt x="3208" y="2074"/>
                    <a:pt x="3212" y="2060"/>
                    <a:pt x="3214" y="2043"/>
                  </a:cubicBezTo>
                  <a:close/>
                  <a:moveTo>
                    <a:pt x="3020" y="2782"/>
                  </a:moveTo>
                  <a:lnTo>
                    <a:pt x="3020" y="2782"/>
                  </a:lnTo>
                  <a:cubicBezTo>
                    <a:pt x="2991" y="2818"/>
                    <a:pt x="2960" y="2852"/>
                    <a:pt x="2930" y="2887"/>
                  </a:cubicBezTo>
                  <a:lnTo>
                    <a:pt x="2930" y="2887"/>
                  </a:lnTo>
                  <a:cubicBezTo>
                    <a:pt x="2954" y="2846"/>
                    <a:pt x="2990" y="2817"/>
                    <a:pt x="3020" y="2782"/>
                  </a:cubicBezTo>
                  <a:close/>
                  <a:moveTo>
                    <a:pt x="2599" y="3294"/>
                  </a:moveTo>
                  <a:cubicBezTo>
                    <a:pt x="2568" y="3330"/>
                    <a:pt x="2538" y="3365"/>
                    <a:pt x="2507" y="3401"/>
                  </a:cubicBezTo>
                  <a:cubicBezTo>
                    <a:pt x="2536" y="3364"/>
                    <a:pt x="2566" y="3327"/>
                    <a:pt x="2599" y="3294"/>
                  </a:cubicBezTo>
                  <a:close/>
                  <a:moveTo>
                    <a:pt x="2056" y="3475"/>
                  </a:moveTo>
                  <a:cubicBezTo>
                    <a:pt x="2054" y="3510"/>
                    <a:pt x="2040" y="3535"/>
                    <a:pt x="2019" y="3554"/>
                  </a:cubicBezTo>
                  <a:cubicBezTo>
                    <a:pt x="2039" y="3534"/>
                    <a:pt x="2052" y="3508"/>
                    <a:pt x="2055" y="3475"/>
                  </a:cubicBezTo>
                  <a:cubicBezTo>
                    <a:pt x="2055" y="3475"/>
                    <a:pt x="2056" y="3475"/>
                    <a:pt x="2056" y="3475"/>
                  </a:cubicBezTo>
                  <a:close/>
                  <a:moveTo>
                    <a:pt x="4897" y="1"/>
                  </a:moveTo>
                  <a:cubicBezTo>
                    <a:pt x="4826" y="1"/>
                    <a:pt x="4767" y="55"/>
                    <a:pt x="4721" y="116"/>
                  </a:cubicBezTo>
                  <a:cubicBezTo>
                    <a:pt x="4568" y="316"/>
                    <a:pt x="4373" y="486"/>
                    <a:pt x="4269" y="719"/>
                  </a:cubicBezTo>
                  <a:cubicBezTo>
                    <a:pt x="4126" y="828"/>
                    <a:pt x="4018" y="962"/>
                    <a:pt x="3948" y="1125"/>
                  </a:cubicBezTo>
                  <a:cubicBezTo>
                    <a:pt x="3799" y="1230"/>
                    <a:pt x="3697" y="1370"/>
                    <a:pt x="3637" y="1538"/>
                  </a:cubicBezTo>
                  <a:cubicBezTo>
                    <a:pt x="3451" y="1670"/>
                    <a:pt x="3305" y="1834"/>
                    <a:pt x="3210" y="2039"/>
                  </a:cubicBezTo>
                  <a:cubicBezTo>
                    <a:pt x="3151" y="2055"/>
                    <a:pt x="3120" y="2096"/>
                    <a:pt x="3112" y="2154"/>
                  </a:cubicBezTo>
                  <a:cubicBezTo>
                    <a:pt x="2950" y="2249"/>
                    <a:pt x="2866" y="2400"/>
                    <a:pt x="2800" y="2564"/>
                  </a:cubicBezTo>
                  <a:cubicBezTo>
                    <a:pt x="2603" y="2690"/>
                    <a:pt x="2478" y="2872"/>
                    <a:pt x="2375" y="3072"/>
                  </a:cubicBezTo>
                  <a:cubicBezTo>
                    <a:pt x="2238" y="3182"/>
                    <a:pt x="2127" y="3312"/>
                    <a:pt x="2052" y="3469"/>
                  </a:cubicBezTo>
                  <a:cubicBezTo>
                    <a:pt x="1994" y="3485"/>
                    <a:pt x="1962" y="3524"/>
                    <a:pt x="1953" y="3580"/>
                  </a:cubicBezTo>
                  <a:cubicBezTo>
                    <a:pt x="1895" y="3598"/>
                    <a:pt x="1869" y="3641"/>
                    <a:pt x="1860" y="3697"/>
                  </a:cubicBezTo>
                  <a:cubicBezTo>
                    <a:pt x="1299" y="4320"/>
                    <a:pt x="740" y="4942"/>
                    <a:pt x="180" y="5564"/>
                  </a:cubicBezTo>
                  <a:cubicBezTo>
                    <a:pt x="81" y="5674"/>
                    <a:pt x="0" y="5791"/>
                    <a:pt x="154" y="5909"/>
                  </a:cubicBezTo>
                  <a:cubicBezTo>
                    <a:pt x="194" y="5939"/>
                    <a:pt x="230" y="5952"/>
                    <a:pt x="264" y="5952"/>
                  </a:cubicBezTo>
                  <a:cubicBezTo>
                    <a:pt x="339" y="5952"/>
                    <a:pt x="401" y="5888"/>
                    <a:pt x="460" y="5824"/>
                  </a:cubicBezTo>
                  <a:cubicBezTo>
                    <a:pt x="1096" y="5132"/>
                    <a:pt x="1720" y="4430"/>
                    <a:pt x="2286" y="3682"/>
                  </a:cubicBezTo>
                  <a:cubicBezTo>
                    <a:pt x="2360" y="3648"/>
                    <a:pt x="2400" y="3589"/>
                    <a:pt x="2411" y="3511"/>
                  </a:cubicBezTo>
                  <a:cubicBezTo>
                    <a:pt x="2465" y="3493"/>
                    <a:pt x="2498" y="3458"/>
                    <a:pt x="2507" y="3402"/>
                  </a:cubicBezTo>
                  <a:cubicBezTo>
                    <a:pt x="2566" y="3388"/>
                    <a:pt x="2594" y="3350"/>
                    <a:pt x="2599" y="3294"/>
                  </a:cubicBezTo>
                  <a:lnTo>
                    <a:pt x="2606" y="3285"/>
                  </a:lnTo>
                  <a:cubicBezTo>
                    <a:pt x="2656" y="3275"/>
                    <a:pt x="2688" y="3250"/>
                    <a:pt x="2686" y="3195"/>
                  </a:cubicBezTo>
                  <a:cubicBezTo>
                    <a:pt x="2720" y="3189"/>
                    <a:pt x="2733" y="3169"/>
                    <a:pt x="2726" y="3135"/>
                  </a:cubicBezTo>
                  <a:cubicBezTo>
                    <a:pt x="2732" y="3067"/>
                    <a:pt x="2767" y="3022"/>
                    <a:pt x="2833" y="3000"/>
                  </a:cubicBezTo>
                  <a:lnTo>
                    <a:pt x="2833" y="3001"/>
                  </a:lnTo>
                  <a:cubicBezTo>
                    <a:pt x="2768" y="3023"/>
                    <a:pt x="2734" y="3069"/>
                    <a:pt x="2726" y="3135"/>
                  </a:cubicBezTo>
                  <a:cubicBezTo>
                    <a:pt x="2787" y="3111"/>
                    <a:pt x="2826" y="3069"/>
                    <a:pt x="2837" y="3005"/>
                  </a:cubicBezTo>
                  <a:cubicBezTo>
                    <a:pt x="2893" y="2987"/>
                    <a:pt x="2920" y="2946"/>
                    <a:pt x="2928" y="2891"/>
                  </a:cubicBezTo>
                  <a:cubicBezTo>
                    <a:pt x="2984" y="2875"/>
                    <a:pt x="3018" y="2841"/>
                    <a:pt x="3021" y="2782"/>
                  </a:cubicBezTo>
                  <a:lnTo>
                    <a:pt x="3025" y="2776"/>
                  </a:lnTo>
                  <a:cubicBezTo>
                    <a:pt x="3100" y="2738"/>
                    <a:pt x="3142" y="2678"/>
                    <a:pt x="3159" y="2600"/>
                  </a:cubicBezTo>
                  <a:cubicBezTo>
                    <a:pt x="3214" y="2580"/>
                    <a:pt x="3240" y="2539"/>
                    <a:pt x="3245" y="2483"/>
                  </a:cubicBezTo>
                  <a:cubicBezTo>
                    <a:pt x="3298" y="2463"/>
                    <a:pt x="3328" y="2428"/>
                    <a:pt x="3331" y="2371"/>
                  </a:cubicBezTo>
                  <a:lnTo>
                    <a:pt x="3339" y="2359"/>
                  </a:lnTo>
                  <a:cubicBezTo>
                    <a:pt x="3386" y="2350"/>
                    <a:pt x="3409" y="2323"/>
                    <a:pt x="3409" y="2276"/>
                  </a:cubicBezTo>
                  <a:cubicBezTo>
                    <a:pt x="3447" y="2267"/>
                    <a:pt x="3464" y="2244"/>
                    <a:pt x="3461" y="2207"/>
                  </a:cubicBezTo>
                  <a:cubicBezTo>
                    <a:pt x="3520" y="2185"/>
                    <a:pt x="3560" y="2146"/>
                    <a:pt x="3573" y="2085"/>
                  </a:cubicBezTo>
                  <a:cubicBezTo>
                    <a:pt x="3629" y="2068"/>
                    <a:pt x="3660" y="2031"/>
                    <a:pt x="3669" y="1973"/>
                  </a:cubicBezTo>
                  <a:cubicBezTo>
                    <a:pt x="3724" y="1955"/>
                    <a:pt x="3749" y="1916"/>
                    <a:pt x="3753" y="1860"/>
                  </a:cubicBezTo>
                  <a:lnTo>
                    <a:pt x="3760" y="1849"/>
                  </a:lnTo>
                  <a:cubicBezTo>
                    <a:pt x="3798" y="1826"/>
                    <a:pt x="3824" y="1794"/>
                    <a:pt x="3842" y="1756"/>
                  </a:cubicBezTo>
                  <a:lnTo>
                    <a:pt x="3862" y="1736"/>
                  </a:lnTo>
                  <a:cubicBezTo>
                    <a:pt x="3936" y="1705"/>
                    <a:pt x="3983" y="1653"/>
                    <a:pt x="3998" y="1575"/>
                  </a:cubicBezTo>
                  <a:cubicBezTo>
                    <a:pt x="4053" y="1556"/>
                    <a:pt x="4080" y="1514"/>
                    <a:pt x="4087" y="1460"/>
                  </a:cubicBezTo>
                  <a:cubicBezTo>
                    <a:pt x="4144" y="1445"/>
                    <a:pt x="4173" y="1411"/>
                    <a:pt x="4168" y="1351"/>
                  </a:cubicBezTo>
                  <a:lnTo>
                    <a:pt x="4168" y="1351"/>
                  </a:lnTo>
                  <a:cubicBezTo>
                    <a:pt x="4168" y="1351"/>
                    <a:pt x="4168" y="1351"/>
                    <a:pt x="4168" y="1351"/>
                  </a:cubicBezTo>
                  <a:lnTo>
                    <a:pt x="4168" y="1351"/>
                  </a:lnTo>
                  <a:cubicBezTo>
                    <a:pt x="4168" y="1351"/>
                    <a:pt x="4168" y="1351"/>
                    <a:pt x="4168" y="1351"/>
                  </a:cubicBezTo>
                  <a:lnTo>
                    <a:pt x="4199" y="1333"/>
                  </a:lnTo>
                  <a:lnTo>
                    <a:pt x="4197" y="1299"/>
                  </a:lnTo>
                  <a:cubicBezTo>
                    <a:pt x="4201" y="1227"/>
                    <a:pt x="4237" y="1181"/>
                    <a:pt x="4306" y="1159"/>
                  </a:cubicBezTo>
                  <a:lnTo>
                    <a:pt x="4306" y="1159"/>
                  </a:lnTo>
                  <a:cubicBezTo>
                    <a:pt x="4239" y="1182"/>
                    <a:pt x="4204" y="1229"/>
                    <a:pt x="4197" y="1299"/>
                  </a:cubicBezTo>
                  <a:cubicBezTo>
                    <a:pt x="4256" y="1271"/>
                    <a:pt x="4296" y="1227"/>
                    <a:pt x="4310" y="1164"/>
                  </a:cubicBezTo>
                  <a:cubicBezTo>
                    <a:pt x="4368" y="1147"/>
                    <a:pt x="4392" y="1105"/>
                    <a:pt x="4400" y="1048"/>
                  </a:cubicBezTo>
                  <a:cubicBezTo>
                    <a:pt x="4454" y="1031"/>
                    <a:pt x="4486" y="997"/>
                    <a:pt x="4486" y="938"/>
                  </a:cubicBezTo>
                  <a:lnTo>
                    <a:pt x="4494" y="927"/>
                  </a:lnTo>
                  <a:cubicBezTo>
                    <a:pt x="4570" y="892"/>
                    <a:pt x="4610" y="831"/>
                    <a:pt x="4624" y="752"/>
                  </a:cubicBezTo>
                  <a:cubicBezTo>
                    <a:pt x="4680" y="736"/>
                    <a:pt x="4709" y="697"/>
                    <a:pt x="4716" y="639"/>
                  </a:cubicBezTo>
                  <a:cubicBezTo>
                    <a:pt x="4769" y="622"/>
                    <a:pt x="4800" y="586"/>
                    <a:pt x="4806" y="530"/>
                  </a:cubicBezTo>
                  <a:lnTo>
                    <a:pt x="4812" y="523"/>
                  </a:lnTo>
                  <a:cubicBezTo>
                    <a:pt x="4914" y="477"/>
                    <a:pt x="4959" y="386"/>
                    <a:pt x="5003" y="293"/>
                  </a:cubicBezTo>
                  <a:cubicBezTo>
                    <a:pt x="5045" y="201"/>
                    <a:pt x="5101" y="97"/>
                    <a:pt x="4983" y="27"/>
                  </a:cubicBezTo>
                  <a:cubicBezTo>
                    <a:pt x="4953" y="8"/>
                    <a:pt x="4924"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4"/>
            <p:cNvSpPr/>
            <p:nvPr/>
          </p:nvSpPr>
          <p:spPr>
            <a:xfrm>
              <a:off x="1600976" y="1377991"/>
              <a:ext cx="40006" cy="126467"/>
            </a:xfrm>
            <a:custGeom>
              <a:avLst/>
              <a:gdLst/>
              <a:ahLst/>
              <a:cxnLst/>
              <a:rect l="l" t="t" r="r" b="b"/>
              <a:pathLst>
                <a:path w="2289" h="7236" extrusionOk="0">
                  <a:moveTo>
                    <a:pt x="2079" y="0"/>
                  </a:moveTo>
                  <a:cubicBezTo>
                    <a:pt x="1893" y="239"/>
                    <a:pt x="1850" y="516"/>
                    <a:pt x="1843" y="804"/>
                  </a:cubicBezTo>
                  <a:cubicBezTo>
                    <a:pt x="1739" y="929"/>
                    <a:pt x="1747" y="1077"/>
                    <a:pt x="1758" y="1225"/>
                  </a:cubicBezTo>
                  <a:cubicBezTo>
                    <a:pt x="1731" y="1245"/>
                    <a:pt x="1727" y="1269"/>
                    <a:pt x="1747" y="1297"/>
                  </a:cubicBezTo>
                  <a:lnTo>
                    <a:pt x="1746" y="1297"/>
                  </a:lnTo>
                  <a:cubicBezTo>
                    <a:pt x="1652" y="1393"/>
                    <a:pt x="1649" y="1511"/>
                    <a:pt x="1664" y="1632"/>
                  </a:cubicBezTo>
                  <a:cubicBezTo>
                    <a:pt x="1637" y="1658"/>
                    <a:pt x="1631" y="1687"/>
                    <a:pt x="1648" y="1720"/>
                  </a:cubicBezTo>
                  <a:lnTo>
                    <a:pt x="1647" y="1720"/>
                  </a:lnTo>
                  <a:cubicBezTo>
                    <a:pt x="1541" y="1844"/>
                    <a:pt x="1529" y="1990"/>
                    <a:pt x="1543" y="2141"/>
                  </a:cubicBezTo>
                  <a:cubicBezTo>
                    <a:pt x="1540" y="2146"/>
                    <a:pt x="1539" y="2150"/>
                    <a:pt x="1536" y="2155"/>
                  </a:cubicBezTo>
                  <a:cubicBezTo>
                    <a:pt x="1528" y="2166"/>
                    <a:pt x="1521" y="2178"/>
                    <a:pt x="1515" y="2190"/>
                  </a:cubicBezTo>
                  <a:cubicBezTo>
                    <a:pt x="1453" y="2303"/>
                    <a:pt x="1436" y="2425"/>
                    <a:pt x="1448" y="2554"/>
                  </a:cubicBezTo>
                  <a:cubicBezTo>
                    <a:pt x="1411" y="2649"/>
                    <a:pt x="1367" y="2742"/>
                    <a:pt x="1339" y="2840"/>
                  </a:cubicBezTo>
                  <a:cubicBezTo>
                    <a:pt x="964" y="4132"/>
                    <a:pt x="587" y="5424"/>
                    <a:pt x="226" y="6719"/>
                  </a:cubicBezTo>
                  <a:cubicBezTo>
                    <a:pt x="180" y="6881"/>
                    <a:pt x="1" y="7145"/>
                    <a:pt x="202" y="7215"/>
                  </a:cubicBezTo>
                  <a:cubicBezTo>
                    <a:pt x="242" y="7229"/>
                    <a:pt x="278" y="7235"/>
                    <a:pt x="309" y="7235"/>
                  </a:cubicBezTo>
                  <a:cubicBezTo>
                    <a:pt x="520" y="7235"/>
                    <a:pt x="527" y="6940"/>
                    <a:pt x="584" y="6787"/>
                  </a:cubicBezTo>
                  <a:cubicBezTo>
                    <a:pt x="829" y="6133"/>
                    <a:pt x="987" y="5453"/>
                    <a:pt x="1158" y="4776"/>
                  </a:cubicBezTo>
                  <a:cubicBezTo>
                    <a:pt x="1325" y="4119"/>
                    <a:pt x="1502" y="3464"/>
                    <a:pt x="1674" y="2807"/>
                  </a:cubicBezTo>
                  <a:cubicBezTo>
                    <a:pt x="1769" y="2743"/>
                    <a:pt x="1776" y="2654"/>
                    <a:pt x="1753" y="2556"/>
                  </a:cubicBezTo>
                  <a:cubicBezTo>
                    <a:pt x="1779" y="2534"/>
                    <a:pt x="1785" y="2507"/>
                    <a:pt x="1770" y="2477"/>
                  </a:cubicBezTo>
                  <a:cubicBezTo>
                    <a:pt x="1888" y="2350"/>
                    <a:pt x="1867" y="2194"/>
                    <a:pt x="1869" y="2043"/>
                  </a:cubicBezTo>
                  <a:cubicBezTo>
                    <a:pt x="1869" y="2043"/>
                    <a:pt x="1869" y="2042"/>
                    <a:pt x="1869" y="2042"/>
                  </a:cubicBezTo>
                  <a:cubicBezTo>
                    <a:pt x="1895" y="2027"/>
                    <a:pt x="1899" y="2006"/>
                    <a:pt x="1881" y="1980"/>
                  </a:cubicBezTo>
                  <a:cubicBezTo>
                    <a:pt x="1974" y="1880"/>
                    <a:pt x="1982" y="1760"/>
                    <a:pt x="1965" y="1635"/>
                  </a:cubicBezTo>
                  <a:cubicBezTo>
                    <a:pt x="1993" y="1614"/>
                    <a:pt x="2000" y="1589"/>
                    <a:pt x="1982" y="1559"/>
                  </a:cubicBezTo>
                  <a:cubicBezTo>
                    <a:pt x="2013" y="1482"/>
                    <a:pt x="2045" y="1405"/>
                    <a:pt x="2076" y="1328"/>
                  </a:cubicBezTo>
                  <a:cubicBezTo>
                    <a:pt x="2074" y="1306"/>
                    <a:pt x="2072" y="1287"/>
                    <a:pt x="2070" y="1265"/>
                  </a:cubicBezTo>
                  <a:cubicBezTo>
                    <a:pt x="2065" y="1218"/>
                    <a:pt x="2061" y="1171"/>
                    <a:pt x="2055" y="1124"/>
                  </a:cubicBezTo>
                  <a:cubicBezTo>
                    <a:pt x="2067" y="1066"/>
                    <a:pt x="2078" y="1008"/>
                    <a:pt x="2089" y="950"/>
                  </a:cubicBezTo>
                  <a:cubicBezTo>
                    <a:pt x="2158" y="866"/>
                    <a:pt x="2159" y="763"/>
                    <a:pt x="2179" y="665"/>
                  </a:cubicBezTo>
                  <a:cubicBezTo>
                    <a:pt x="2185" y="672"/>
                    <a:pt x="2192" y="679"/>
                    <a:pt x="2199" y="685"/>
                  </a:cubicBezTo>
                  <a:cubicBezTo>
                    <a:pt x="2204" y="669"/>
                    <a:pt x="2208" y="654"/>
                    <a:pt x="2212" y="637"/>
                  </a:cubicBezTo>
                  <a:cubicBezTo>
                    <a:pt x="2206" y="630"/>
                    <a:pt x="2199" y="623"/>
                    <a:pt x="2192" y="615"/>
                  </a:cubicBezTo>
                  <a:cubicBezTo>
                    <a:pt x="2182" y="580"/>
                    <a:pt x="2172" y="546"/>
                    <a:pt x="2162" y="511"/>
                  </a:cubicBezTo>
                  <a:cubicBezTo>
                    <a:pt x="2171" y="448"/>
                    <a:pt x="2180" y="385"/>
                    <a:pt x="2190" y="321"/>
                  </a:cubicBezTo>
                  <a:cubicBezTo>
                    <a:pt x="2194" y="314"/>
                    <a:pt x="2199" y="306"/>
                    <a:pt x="2204" y="297"/>
                  </a:cubicBezTo>
                  <a:cubicBezTo>
                    <a:pt x="2205" y="294"/>
                    <a:pt x="2207" y="291"/>
                    <a:pt x="2208" y="289"/>
                  </a:cubicBezTo>
                  <a:cubicBezTo>
                    <a:pt x="2224" y="262"/>
                    <a:pt x="2237" y="237"/>
                    <a:pt x="2247" y="212"/>
                  </a:cubicBezTo>
                  <a:cubicBezTo>
                    <a:pt x="2289" y="110"/>
                    <a:pt x="2273" y="26"/>
                    <a:pt x="2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4"/>
            <p:cNvSpPr/>
            <p:nvPr/>
          </p:nvSpPr>
          <p:spPr>
            <a:xfrm>
              <a:off x="1789793" y="1134741"/>
              <a:ext cx="1730" cy="1765"/>
            </a:xfrm>
            <a:custGeom>
              <a:avLst/>
              <a:gdLst/>
              <a:ahLst/>
              <a:cxnLst/>
              <a:rect l="l" t="t" r="r" b="b"/>
              <a:pathLst>
                <a:path w="99" h="101" extrusionOk="0">
                  <a:moveTo>
                    <a:pt x="99" y="0"/>
                  </a:moveTo>
                  <a:lnTo>
                    <a:pt x="99" y="0"/>
                  </a:lnTo>
                  <a:cubicBezTo>
                    <a:pt x="39" y="9"/>
                    <a:pt x="6" y="42"/>
                    <a:pt x="1" y="100"/>
                  </a:cubicBezTo>
                  <a:cubicBezTo>
                    <a:pt x="34" y="67"/>
                    <a:pt x="66" y="33"/>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4"/>
            <p:cNvSpPr/>
            <p:nvPr/>
          </p:nvSpPr>
          <p:spPr>
            <a:xfrm>
              <a:off x="1584127" y="1215172"/>
              <a:ext cx="1695" cy="1608"/>
            </a:xfrm>
            <a:custGeom>
              <a:avLst/>
              <a:gdLst/>
              <a:ahLst/>
              <a:cxnLst/>
              <a:rect l="l" t="t" r="r" b="b"/>
              <a:pathLst>
                <a:path w="97" h="92" extrusionOk="0">
                  <a:moveTo>
                    <a:pt x="0" y="0"/>
                  </a:moveTo>
                  <a:cubicBezTo>
                    <a:pt x="4" y="59"/>
                    <a:pt x="36" y="89"/>
                    <a:pt x="96" y="92"/>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4"/>
            <p:cNvSpPr/>
            <p:nvPr/>
          </p:nvSpPr>
          <p:spPr>
            <a:xfrm>
              <a:off x="1587832" y="1218737"/>
              <a:ext cx="1678" cy="1625"/>
            </a:xfrm>
            <a:custGeom>
              <a:avLst/>
              <a:gdLst/>
              <a:ahLst/>
              <a:cxnLst/>
              <a:rect l="l" t="t" r="r" b="b"/>
              <a:pathLst>
                <a:path w="96" h="93" extrusionOk="0">
                  <a:moveTo>
                    <a:pt x="0" y="0"/>
                  </a:moveTo>
                  <a:lnTo>
                    <a:pt x="0" y="0"/>
                  </a:lnTo>
                  <a:cubicBezTo>
                    <a:pt x="3" y="59"/>
                    <a:pt x="34" y="90"/>
                    <a:pt x="95" y="92"/>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4"/>
            <p:cNvSpPr/>
            <p:nvPr/>
          </p:nvSpPr>
          <p:spPr>
            <a:xfrm>
              <a:off x="1553051" y="1361807"/>
              <a:ext cx="59791" cy="84766"/>
            </a:xfrm>
            <a:custGeom>
              <a:avLst/>
              <a:gdLst/>
              <a:ahLst/>
              <a:cxnLst/>
              <a:rect l="l" t="t" r="r" b="b"/>
              <a:pathLst>
                <a:path w="3421" h="4850" extrusionOk="0">
                  <a:moveTo>
                    <a:pt x="3197" y="0"/>
                  </a:moveTo>
                  <a:cubicBezTo>
                    <a:pt x="3163" y="0"/>
                    <a:pt x="3127" y="16"/>
                    <a:pt x="3092" y="51"/>
                  </a:cubicBezTo>
                  <a:cubicBezTo>
                    <a:pt x="2994" y="146"/>
                    <a:pt x="2912" y="260"/>
                    <a:pt x="2842" y="376"/>
                  </a:cubicBezTo>
                  <a:cubicBezTo>
                    <a:pt x="2042" y="1692"/>
                    <a:pt x="1165" y="2960"/>
                    <a:pt x="267" y="4214"/>
                  </a:cubicBezTo>
                  <a:cubicBezTo>
                    <a:pt x="187" y="4324"/>
                    <a:pt x="121" y="4445"/>
                    <a:pt x="56" y="4566"/>
                  </a:cubicBezTo>
                  <a:cubicBezTo>
                    <a:pt x="4" y="4664"/>
                    <a:pt x="1" y="4767"/>
                    <a:pt x="113" y="4830"/>
                  </a:cubicBezTo>
                  <a:cubicBezTo>
                    <a:pt x="138" y="4844"/>
                    <a:pt x="161" y="4850"/>
                    <a:pt x="184" y="4850"/>
                  </a:cubicBezTo>
                  <a:cubicBezTo>
                    <a:pt x="247" y="4850"/>
                    <a:pt x="300" y="4802"/>
                    <a:pt x="337" y="4754"/>
                  </a:cubicBezTo>
                  <a:cubicBezTo>
                    <a:pt x="482" y="4563"/>
                    <a:pt x="615" y="4363"/>
                    <a:pt x="753" y="4169"/>
                  </a:cubicBezTo>
                  <a:cubicBezTo>
                    <a:pt x="1599" y="2985"/>
                    <a:pt x="2452" y="1805"/>
                    <a:pt x="3155" y="532"/>
                  </a:cubicBezTo>
                  <a:cubicBezTo>
                    <a:pt x="3215" y="515"/>
                    <a:pt x="3244" y="476"/>
                    <a:pt x="3242" y="416"/>
                  </a:cubicBezTo>
                  <a:lnTo>
                    <a:pt x="3246" y="413"/>
                  </a:lnTo>
                  <a:cubicBezTo>
                    <a:pt x="3349" y="377"/>
                    <a:pt x="3368" y="301"/>
                    <a:pt x="3346" y="208"/>
                  </a:cubicBezTo>
                  <a:lnTo>
                    <a:pt x="3346" y="206"/>
                  </a:lnTo>
                  <a:cubicBezTo>
                    <a:pt x="3417" y="170"/>
                    <a:pt x="3420" y="138"/>
                    <a:pt x="3341" y="110"/>
                  </a:cubicBezTo>
                  <a:cubicBezTo>
                    <a:pt x="3303" y="42"/>
                    <a:pt x="3252" y="0"/>
                    <a:pt x="3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4"/>
            <p:cNvSpPr/>
            <p:nvPr/>
          </p:nvSpPr>
          <p:spPr>
            <a:xfrm>
              <a:off x="1835848" y="1124622"/>
              <a:ext cx="13248" cy="13230"/>
            </a:xfrm>
            <a:custGeom>
              <a:avLst/>
              <a:gdLst/>
              <a:ahLst/>
              <a:cxnLst/>
              <a:rect l="l" t="t" r="r" b="b"/>
              <a:pathLst>
                <a:path w="758" h="757" extrusionOk="0">
                  <a:moveTo>
                    <a:pt x="378" y="0"/>
                  </a:moveTo>
                  <a:cubicBezTo>
                    <a:pt x="170" y="0"/>
                    <a:pt x="0" y="169"/>
                    <a:pt x="0" y="378"/>
                  </a:cubicBezTo>
                  <a:cubicBezTo>
                    <a:pt x="0" y="588"/>
                    <a:pt x="170" y="757"/>
                    <a:pt x="378" y="757"/>
                  </a:cubicBezTo>
                  <a:cubicBezTo>
                    <a:pt x="588" y="757"/>
                    <a:pt x="757" y="588"/>
                    <a:pt x="757" y="378"/>
                  </a:cubicBezTo>
                  <a:cubicBezTo>
                    <a:pt x="757" y="169"/>
                    <a:pt x="588"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4"/>
            <p:cNvSpPr/>
            <p:nvPr/>
          </p:nvSpPr>
          <p:spPr>
            <a:xfrm>
              <a:off x="1470781" y="1085770"/>
              <a:ext cx="21899" cy="21917"/>
            </a:xfrm>
            <a:custGeom>
              <a:avLst/>
              <a:gdLst/>
              <a:ahLst/>
              <a:cxnLst/>
              <a:rect l="l" t="t" r="r" b="b"/>
              <a:pathLst>
                <a:path w="1253" h="1254" extrusionOk="0">
                  <a:moveTo>
                    <a:pt x="627" y="0"/>
                  </a:moveTo>
                  <a:cubicBezTo>
                    <a:pt x="280" y="0"/>
                    <a:pt x="0" y="281"/>
                    <a:pt x="0" y="627"/>
                  </a:cubicBezTo>
                  <a:cubicBezTo>
                    <a:pt x="0" y="973"/>
                    <a:pt x="280" y="1254"/>
                    <a:pt x="627" y="1254"/>
                  </a:cubicBezTo>
                  <a:cubicBezTo>
                    <a:pt x="973" y="1254"/>
                    <a:pt x="1253" y="973"/>
                    <a:pt x="1253" y="627"/>
                  </a:cubicBezTo>
                  <a:cubicBezTo>
                    <a:pt x="1253" y="281"/>
                    <a:pt x="973"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4"/>
            <p:cNvSpPr/>
            <p:nvPr/>
          </p:nvSpPr>
          <p:spPr>
            <a:xfrm>
              <a:off x="1787730" y="1500035"/>
              <a:ext cx="18946" cy="18946"/>
            </a:xfrm>
            <a:custGeom>
              <a:avLst/>
              <a:gdLst/>
              <a:ahLst/>
              <a:cxnLst/>
              <a:rect l="l" t="t" r="r" b="b"/>
              <a:pathLst>
                <a:path w="1084" h="1084" extrusionOk="0">
                  <a:moveTo>
                    <a:pt x="542" y="1"/>
                  </a:moveTo>
                  <a:cubicBezTo>
                    <a:pt x="243" y="1"/>
                    <a:pt x="1" y="243"/>
                    <a:pt x="1" y="543"/>
                  </a:cubicBezTo>
                  <a:cubicBezTo>
                    <a:pt x="1" y="841"/>
                    <a:pt x="243" y="1084"/>
                    <a:pt x="542" y="1084"/>
                  </a:cubicBezTo>
                  <a:cubicBezTo>
                    <a:pt x="841" y="1084"/>
                    <a:pt x="1084" y="841"/>
                    <a:pt x="1084" y="543"/>
                  </a:cubicBezTo>
                  <a:cubicBezTo>
                    <a:pt x="1084" y="243"/>
                    <a:pt x="841" y="1"/>
                    <a:pt x="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54"/>
          <p:cNvGrpSpPr/>
          <p:nvPr/>
        </p:nvGrpSpPr>
        <p:grpSpPr>
          <a:xfrm>
            <a:off x="2004350" y="4046493"/>
            <a:ext cx="412026" cy="437476"/>
            <a:chOff x="1453600" y="1081505"/>
            <a:chExt cx="412026" cy="437476"/>
          </a:xfrm>
        </p:grpSpPr>
        <p:sp>
          <p:nvSpPr>
            <p:cNvPr id="1140" name="Google Shape;1140;p54"/>
            <p:cNvSpPr/>
            <p:nvPr/>
          </p:nvSpPr>
          <p:spPr>
            <a:xfrm>
              <a:off x="1740469" y="1319564"/>
              <a:ext cx="125156" cy="49479"/>
            </a:xfrm>
            <a:custGeom>
              <a:avLst/>
              <a:gdLst/>
              <a:ahLst/>
              <a:cxnLst/>
              <a:rect l="l" t="t" r="r" b="b"/>
              <a:pathLst>
                <a:path w="7161" h="2831" extrusionOk="0">
                  <a:moveTo>
                    <a:pt x="284" y="0"/>
                  </a:moveTo>
                  <a:cubicBezTo>
                    <a:pt x="188" y="0"/>
                    <a:pt x="94" y="28"/>
                    <a:pt x="1" y="100"/>
                  </a:cubicBezTo>
                  <a:cubicBezTo>
                    <a:pt x="4" y="402"/>
                    <a:pt x="280" y="372"/>
                    <a:pt x="456" y="429"/>
                  </a:cubicBezTo>
                  <a:cubicBezTo>
                    <a:pt x="2321" y="1046"/>
                    <a:pt x="4212" y="1592"/>
                    <a:pt x="5972" y="2480"/>
                  </a:cubicBezTo>
                  <a:cubicBezTo>
                    <a:pt x="6248" y="2619"/>
                    <a:pt x="6556" y="2702"/>
                    <a:pt x="6849" y="2808"/>
                  </a:cubicBezTo>
                  <a:cubicBezTo>
                    <a:pt x="6888" y="2822"/>
                    <a:pt x="6926" y="2830"/>
                    <a:pt x="6961" y="2830"/>
                  </a:cubicBezTo>
                  <a:cubicBezTo>
                    <a:pt x="7025" y="2830"/>
                    <a:pt x="7081" y="2802"/>
                    <a:pt x="7112" y="2726"/>
                  </a:cubicBezTo>
                  <a:cubicBezTo>
                    <a:pt x="7161" y="2612"/>
                    <a:pt x="7094" y="2527"/>
                    <a:pt x="6998" y="2474"/>
                  </a:cubicBezTo>
                  <a:cubicBezTo>
                    <a:pt x="6908" y="2422"/>
                    <a:pt x="6810" y="2385"/>
                    <a:pt x="6713" y="2346"/>
                  </a:cubicBezTo>
                  <a:cubicBezTo>
                    <a:pt x="6342" y="2196"/>
                    <a:pt x="5965" y="2060"/>
                    <a:pt x="5601" y="1897"/>
                  </a:cubicBezTo>
                  <a:cubicBezTo>
                    <a:pt x="4998" y="1626"/>
                    <a:pt x="4404" y="1339"/>
                    <a:pt x="3772" y="1133"/>
                  </a:cubicBezTo>
                  <a:cubicBezTo>
                    <a:pt x="2714" y="785"/>
                    <a:pt x="1657" y="429"/>
                    <a:pt x="600" y="78"/>
                  </a:cubicBezTo>
                  <a:cubicBezTo>
                    <a:pt x="494" y="33"/>
                    <a:pt x="388"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4"/>
            <p:cNvSpPr/>
            <p:nvPr/>
          </p:nvSpPr>
          <p:spPr>
            <a:xfrm>
              <a:off x="1716244" y="1354431"/>
              <a:ext cx="91460" cy="100041"/>
            </a:xfrm>
            <a:custGeom>
              <a:avLst/>
              <a:gdLst/>
              <a:ahLst/>
              <a:cxnLst/>
              <a:rect l="l" t="t" r="r" b="b"/>
              <a:pathLst>
                <a:path w="5233" h="5724" extrusionOk="0">
                  <a:moveTo>
                    <a:pt x="129" y="1"/>
                  </a:moveTo>
                  <a:cubicBezTo>
                    <a:pt x="110" y="1"/>
                    <a:pt x="90" y="6"/>
                    <a:pt x="70" y="19"/>
                  </a:cubicBezTo>
                  <a:cubicBezTo>
                    <a:pt x="10" y="59"/>
                    <a:pt x="0" y="131"/>
                    <a:pt x="6" y="202"/>
                  </a:cubicBezTo>
                  <a:cubicBezTo>
                    <a:pt x="22" y="367"/>
                    <a:pt x="181" y="453"/>
                    <a:pt x="230" y="599"/>
                  </a:cubicBezTo>
                  <a:cubicBezTo>
                    <a:pt x="250" y="780"/>
                    <a:pt x="355" y="882"/>
                    <a:pt x="537" y="914"/>
                  </a:cubicBezTo>
                  <a:lnTo>
                    <a:pt x="542" y="919"/>
                  </a:lnTo>
                  <a:cubicBezTo>
                    <a:pt x="557" y="976"/>
                    <a:pt x="600" y="1006"/>
                    <a:pt x="655" y="1022"/>
                  </a:cubicBezTo>
                  <a:cubicBezTo>
                    <a:pt x="1330" y="1661"/>
                    <a:pt x="1989" y="2315"/>
                    <a:pt x="2624" y="2992"/>
                  </a:cubicBezTo>
                  <a:cubicBezTo>
                    <a:pt x="3343" y="3757"/>
                    <a:pt x="3977" y="4591"/>
                    <a:pt x="4659" y="5386"/>
                  </a:cubicBezTo>
                  <a:cubicBezTo>
                    <a:pt x="4749" y="5490"/>
                    <a:pt x="4849" y="5585"/>
                    <a:pt x="4948" y="5680"/>
                  </a:cubicBezTo>
                  <a:cubicBezTo>
                    <a:pt x="4978" y="5709"/>
                    <a:pt x="5011" y="5723"/>
                    <a:pt x="5045" y="5723"/>
                  </a:cubicBezTo>
                  <a:cubicBezTo>
                    <a:pt x="5076" y="5723"/>
                    <a:pt x="5107" y="5712"/>
                    <a:pt x="5135" y="5689"/>
                  </a:cubicBezTo>
                  <a:cubicBezTo>
                    <a:pt x="5187" y="5645"/>
                    <a:pt x="5233" y="5579"/>
                    <a:pt x="5204" y="5510"/>
                  </a:cubicBezTo>
                  <a:cubicBezTo>
                    <a:pt x="5173" y="5434"/>
                    <a:pt x="5132" y="5354"/>
                    <a:pt x="5075" y="5294"/>
                  </a:cubicBezTo>
                  <a:cubicBezTo>
                    <a:pt x="4639" y="4850"/>
                    <a:pt x="4284" y="4343"/>
                    <a:pt x="3891" y="3867"/>
                  </a:cubicBezTo>
                  <a:cubicBezTo>
                    <a:pt x="2924" y="2702"/>
                    <a:pt x="1838" y="1645"/>
                    <a:pt x="753" y="588"/>
                  </a:cubicBezTo>
                  <a:cubicBezTo>
                    <a:pt x="579" y="420"/>
                    <a:pt x="418" y="241"/>
                    <a:pt x="252" y="68"/>
                  </a:cubicBezTo>
                  <a:cubicBezTo>
                    <a:pt x="217" y="32"/>
                    <a:pt x="174"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4"/>
            <p:cNvSpPr/>
            <p:nvPr/>
          </p:nvSpPr>
          <p:spPr>
            <a:xfrm>
              <a:off x="1453600" y="1217147"/>
              <a:ext cx="126450" cy="49828"/>
            </a:xfrm>
            <a:custGeom>
              <a:avLst/>
              <a:gdLst/>
              <a:ahLst/>
              <a:cxnLst/>
              <a:rect l="l" t="t" r="r" b="b"/>
              <a:pathLst>
                <a:path w="7235" h="2851" extrusionOk="0">
                  <a:moveTo>
                    <a:pt x="218" y="1"/>
                  </a:moveTo>
                  <a:cubicBezTo>
                    <a:pt x="161" y="1"/>
                    <a:pt x="111" y="25"/>
                    <a:pt x="74" y="81"/>
                  </a:cubicBezTo>
                  <a:cubicBezTo>
                    <a:pt x="1" y="192"/>
                    <a:pt x="72" y="284"/>
                    <a:pt x="150" y="343"/>
                  </a:cubicBezTo>
                  <a:cubicBezTo>
                    <a:pt x="230" y="404"/>
                    <a:pt x="335" y="436"/>
                    <a:pt x="432" y="475"/>
                  </a:cubicBezTo>
                  <a:cubicBezTo>
                    <a:pt x="819" y="631"/>
                    <a:pt x="1214" y="774"/>
                    <a:pt x="1594" y="944"/>
                  </a:cubicBezTo>
                  <a:cubicBezTo>
                    <a:pt x="2180" y="1209"/>
                    <a:pt x="2758" y="1488"/>
                    <a:pt x="3373" y="1691"/>
                  </a:cubicBezTo>
                  <a:cubicBezTo>
                    <a:pt x="4349" y="2011"/>
                    <a:pt x="5323" y="2338"/>
                    <a:pt x="6299" y="2662"/>
                  </a:cubicBezTo>
                  <a:cubicBezTo>
                    <a:pt x="6366" y="2708"/>
                    <a:pt x="6453" y="2694"/>
                    <a:pt x="6520" y="2741"/>
                  </a:cubicBezTo>
                  <a:lnTo>
                    <a:pt x="6521" y="2741"/>
                  </a:lnTo>
                  <a:cubicBezTo>
                    <a:pt x="6568" y="2795"/>
                    <a:pt x="6627" y="2804"/>
                    <a:pt x="6689" y="2804"/>
                  </a:cubicBezTo>
                  <a:cubicBezTo>
                    <a:pt x="6719" y="2804"/>
                    <a:pt x="6750" y="2802"/>
                    <a:pt x="6780" y="2802"/>
                  </a:cubicBezTo>
                  <a:cubicBezTo>
                    <a:pt x="6836" y="2802"/>
                    <a:pt x="6891" y="2809"/>
                    <a:pt x="6936" y="2850"/>
                  </a:cubicBezTo>
                  <a:lnTo>
                    <a:pt x="6938" y="2850"/>
                  </a:lnTo>
                  <a:cubicBezTo>
                    <a:pt x="6939" y="2850"/>
                    <a:pt x="6940" y="2850"/>
                    <a:pt x="6941" y="2850"/>
                  </a:cubicBezTo>
                  <a:cubicBezTo>
                    <a:pt x="7159" y="2850"/>
                    <a:pt x="7235" y="2755"/>
                    <a:pt x="7142" y="2553"/>
                  </a:cubicBezTo>
                  <a:cubicBezTo>
                    <a:pt x="7045" y="2517"/>
                    <a:pt x="6948" y="2478"/>
                    <a:pt x="6849" y="2445"/>
                  </a:cubicBezTo>
                  <a:cubicBezTo>
                    <a:pt x="4934" y="1812"/>
                    <a:pt x="2990" y="1256"/>
                    <a:pt x="1181" y="348"/>
                  </a:cubicBezTo>
                  <a:cubicBezTo>
                    <a:pt x="904" y="208"/>
                    <a:pt x="596" y="125"/>
                    <a:pt x="303" y="17"/>
                  </a:cubicBezTo>
                  <a:cubicBezTo>
                    <a:pt x="274" y="6"/>
                    <a:pt x="245"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4"/>
            <p:cNvSpPr/>
            <p:nvPr/>
          </p:nvSpPr>
          <p:spPr>
            <a:xfrm>
              <a:off x="1716384" y="1125845"/>
              <a:ext cx="88279" cy="104463"/>
            </a:xfrm>
            <a:custGeom>
              <a:avLst/>
              <a:gdLst/>
              <a:ahLst/>
              <a:cxnLst/>
              <a:rect l="l" t="t" r="r" b="b"/>
              <a:pathLst>
                <a:path w="5051" h="5977" extrusionOk="0">
                  <a:moveTo>
                    <a:pt x="4531" y="727"/>
                  </a:moveTo>
                  <a:cubicBezTo>
                    <a:pt x="4531" y="728"/>
                    <a:pt x="4531" y="729"/>
                    <a:pt x="4530" y="730"/>
                  </a:cubicBezTo>
                  <a:cubicBezTo>
                    <a:pt x="4530" y="729"/>
                    <a:pt x="4531" y="728"/>
                    <a:pt x="4531" y="727"/>
                  </a:cubicBezTo>
                  <a:close/>
                  <a:moveTo>
                    <a:pt x="4819" y="0"/>
                  </a:moveTo>
                  <a:cubicBezTo>
                    <a:pt x="4784" y="0"/>
                    <a:pt x="4746" y="28"/>
                    <a:pt x="4706" y="82"/>
                  </a:cubicBezTo>
                  <a:cubicBezTo>
                    <a:pt x="4706" y="81"/>
                    <a:pt x="4707" y="81"/>
                    <a:pt x="4707" y="80"/>
                  </a:cubicBezTo>
                  <a:lnTo>
                    <a:pt x="4707" y="80"/>
                  </a:lnTo>
                  <a:cubicBezTo>
                    <a:pt x="4642" y="89"/>
                    <a:pt x="4611" y="128"/>
                    <a:pt x="4602" y="188"/>
                  </a:cubicBezTo>
                  <a:cubicBezTo>
                    <a:pt x="4543" y="203"/>
                    <a:pt x="4514" y="242"/>
                    <a:pt x="4508" y="300"/>
                  </a:cubicBezTo>
                  <a:cubicBezTo>
                    <a:pt x="4449" y="312"/>
                    <a:pt x="4420" y="349"/>
                    <a:pt x="4412" y="405"/>
                  </a:cubicBezTo>
                  <a:lnTo>
                    <a:pt x="4406" y="411"/>
                  </a:lnTo>
                  <a:cubicBezTo>
                    <a:pt x="4351" y="420"/>
                    <a:pt x="4314" y="449"/>
                    <a:pt x="4304" y="505"/>
                  </a:cubicBezTo>
                  <a:lnTo>
                    <a:pt x="4299" y="509"/>
                  </a:lnTo>
                  <a:cubicBezTo>
                    <a:pt x="4266" y="541"/>
                    <a:pt x="4233" y="574"/>
                    <a:pt x="4201" y="609"/>
                  </a:cubicBezTo>
                  <a:lnTo>
                    <a:pt x="4195" y="615"/>
                  </a:lnTo>
                  <a:cubicBezTo>
                    <a:pt x="4144" y="626"/>
                    <a:pt x="4113" y="654"/>
                    <a:pt x="4117" y="710"/>
                  </a:cubicBezTo>
                  <a:cubicBezTo>
                    <a:pt x="4118" y="710"/>
                    <a:pt x="4118" y="709"/>
                    <a:pt x="4119" y="708"/>
                  </a:cubicBezTo>
                  <a:lnTo>
                    <a:pt x="4119" y="708"/>
                  </a:lnTo>
                  <a:cubicBezTo>
                    <a:pt x="4118" y="709"/>
                    <a:pt x="4118" y="710"/>
                    <a:pt x="4118" y="710"/>
                  </a:cubicBezTo>
                  <a:cubicBezTo>
                    <a:pt x="4084" y="722"/>
                    <a:pt x="4070" y="745"/>
                    <a:pt x="4076" y="779"/>
                  </a:cubicBezTo>
                  <a:cubicBezTo>
                    <a:pt x="4013" y="800"/>
                    <a:pt x="3970" y="840"/>
                    <a:pt x="3954" y="905"/>
                  </a:cubicBezTo>
                  <a:cubicBezTo>
                    <a:pt x="3628" y="1166"/>
                    <a:pt x="3403" y="1515"/>
                    <a:pt x="3141" y="1830"/>
                  </a:cubicBezTo>
                  <a:cubicBezTo>
                    <a:pt x="2262" y="2885"/>
                    <a:pt x="1398" y="3954"/>
                    <a:pt x="529" y="5017"/>
                  </a:cubicBezTo>
                  <a:cubicBezTo>
                    <a:pt x="431" y="5098"/>
                    <a:pt x="398" y="5225"/>
                    <a:pt x="304" y="5308"/>
                  </a:cubicBezTo>
                  <a:lnTo>
                    <a:pt x="299" y="5314"/>
                  </a:lnTo>
                  <a:cubicBezTo>
                    <a:pt x="269" y="5352"/>
                    <a:pt x="238" y="5387"/>
                    <a:pt x="206" y="5423"/>
                  </a:cubicBezTo>
                  <a:cubicBezTo>
                    <a:pt x="167" y="5455"/>
                    <a:pt x="123" y="5483"/>
                    <a:pt x="112" y="5536"/>
                  </a:cubicBezTo>
                  <a:lnTo>
                    <a:pt x="112" y="5534"/>
                  </a:lnTo>
                  <a:cubicBezTo>
                    <a:pt x="12" y="5572"/>
                    <a:pt x="58" y="5683"/>
                    <a:pt x="0" y="5741"/>
                  </a:cubicBezTo>
                  <a:cubicBezTo>
                    <a:pt x="7" y="5876"/>
                    <a:pt x="41" y="5976"/>
                    <a:pt x="129" y="5976"/>
                  </a:cubicBezTo>
                  <a:cubicBezTo>
                    <a:pt x="169" y="5976"/>
                    <a:pt x="220" y="5955"/>
                    <a:pt x="285" y="5906"/>
                  </a:cubicBezTo>
                  <a:cubicBezTo>
                    <a:pt x="394" y="5826"/>
                    <a:pt x="469" y="5702"/>
                    <a:pt x="555" y="5594"/>
                  </a:cubicBezTo>
                  <a:cubicBezTo>
                    <a:pt x="1203" y="4792"/>
                    <a:pt x="1846" y="3986"/>
                    <a:pt x="2496" y="3185"/>
                  </a:cubicBezTo>
                  <a:cubicBezTo>
                    <a:pt x="3059" y="2493"/>
                    <a:pt x="3629" y="1805"/>
                    <a:pt x="4195" y="1114"/>
                  </a:cubicBezTo>
                  <a:cubicBezTo>
                    <a:pt x="4313" y="1053"/>
                    <a:pt x="4387" y="958"/>
                    <a:pt x="4431" y="838"/>
                  </a:cubicBezTo>
                  <a:cubicBezTo>
                    <a:pt x="4490" y="825"/>
                    <a:pt x="4524" y="791"/>
                    <a:pt x="4533" y="732"/>
                  </a:cubicBezTo>
                  <a:cubicBezTo>
                    <a:pt x="4592" y="720"/>
                    <a:pt x="4624" y="683"/>
                    <a:pt x="4633" y="626"/>
                  </a:cubicBezTo>
                  <a:cubicBezTo>
                    <a:pt x="4694" y="616"/>
                    <a:pt x="4728" y="581"/>
                    <a:pt x="4736" y="521"/>
                  </a:cubicBezTo>
                  <a:cubicBezTo>
                    <a:pt x="4795" y="509"/>
                    <a:pt x="4829" y="473"/>
                    <a:pt x="4837" y="414"/>
                  </a:cubicBezTo>
                  <a:cubicBezTo>
                    <a:pt x="4898" y="403"/>
                    <a:pt x="4929" y="366"/>
                    <a:pt x="4932" y="305"/>
                  </a:cubicBezTo>
                  <a:lnTo>
                    <a:pt x="4934" y="303"/>
                  </a:lnTo>
                  <a:cubicBezTo>
                    <a:pt x="4934" y="303"/>
                    <a:pt x="4934" y="303"/>
                    <a:pt x="4935" y="302"/>
                  </a:cubicBezTo>
                  <a:cubicBezTo>
                    <a:pt x="5050" y="234"/>
                    <a:pt x="5039" y="167"/>
                    <a:pt x="4929" y="102"/>
                  </a:cubicBezTo>
                  <a:lnTo>
                    <a:pt x="4926" y="98"/>
                  </a:lnTo>
                  <a:cubicBezTo>
                    <a:pt x="4893" y="32"/>
                    <a:pt x="4857" y="0"/>
                    <a:pt x="4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4"/>
            <p:cNvSpPr/>
            <p:nvPr/>
          </p:nvSpPr>
          <p:spPr>
            <a:xfrm>
              <a:off x="1463388" y="1290115"/>
              <a:ext cx="114687" cy="7550"/>
            </a:xfrm>
            <a:custGeom>
              <a:avLst/>
              <a:gdLst/>
              <a:ahLst/>
              <a:cxnLst/>
              <a:rect l="l" t="t" r="r" b="b"/>
              <a:pathLst>
                <a:path w="6562" h="432" extrusionOk="0">
                  <a:moveTo>
                    <a:pt x="249" y="0"/>
                  </a:moveTo>
                  <a:cubicBezTo>
                    <a:pt x="165" y="0"/>
                    <a:pt x="81" y="11"/>
                    <a:pt x="0" y="58"/>
                  </a:cubicBezTo>
                  <a:cubicBezTo>
                    <a:pt x="25" y="229"/>
                    <a:pt x="142" y="292"/>
                    <a:pt x="285" y="314"/>
                  </a:cubicBezTo>
                  <a:cubicBezTo>
                    <a:pt x="441" y="338"/>
                    <a:pt x="598" y="349"/>
                    <a:pt x="755" y="362"/>
                  </a:cubicBezTo>
                  <a:cubicBezTo>
                    <a:pt x="1398" y="413"/>
                    <a:pt x="2043" y="431"/>
                    <a:pt x="2687" y="431"/>
                  </a:cubicBezTo>
                  <a:cubicBezTo>
                    <a:pt x="3422" y="431"/>
                    <a:pt x="4157" y="408"/>
                    <a:pt x="4892" y="385"/>
                  </a:cubicBezTo>
                  <a:cubicBezTo>
                    <a:pt x="5442" y="369"/>
                    <a:pt x="6000" y="383"/>
                    <a:pt x="6562" y="290"/>
                  </a:cubicBezTo>
                  <a:cubicBezTo>
                    <a:pt x="6543" y="127"/>
                    <a:pt x="6446" y="59"/>
                    <a:pt x="6321" y="40"/>
                  </a:cubicBezTo>
                  <a:cubicBezTo>
                    <a:pt x="6167" y="15"/>
                    <a:pt x="6008" y="7"/>
                    <a:pt x="5852" y="7"/>
                  </a:cubicBezTo>
                  <a:cubicBezTo>
                    <a:pt x="4952" y="6"/>
                    <a:pt x="4053" y="6"/>
                    <a:pt x="3153" y="6"/>
                  </a:cubicBezTo>
                  <a:cubicBezTo>
                    <a:pt x="2253" y="6"/>
                    <a:pt x="1353" y="6"/>
                    <a:pt x="453" y="7"/>
                  </a:cubicBezTo>
                  <a:cubicBezTo>
                    <a:pt x="451" y="7"/>
                    <a:pt x="449" y="7"/>
                    <a:pt x="447" y="7"/>
                  </a:cubicBezTo>
                  <a:cubicBezTo>
                    <a:pt x="382" y="7"/>
                    <a:pt x="315"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4"/>
            <p:cNvSpPr/>
            <p:nvPr/>
          </p:nvSpPr>
          <p:spPr>
            <a:xfrm>
              <a:off x="1454596" y="1322465"/>
              <a:ext cx="125401" cy="48308"/>
            </a:xfrm>
            <a:custGeom>
              <a:avLst/>
              <a:gdLst/>
              <a:ahLst/>
              <a:cxnLst/>
              <a:rect l="l" t="t" r="r" b="b"/>
              <a:pathLst>
                <a:path w="7175" h="2764" extrusionOk="0">
                  <a:moveTo>
                    <a:pt x="6879" y="1"/>
                  </a:moveTo>
                  <a:cubicBezTo>
                    <a:pt x="6831" y="1"/>
                    <a:pt x="6781" y="10"/>
                    <a:pt x="6729" y="30"/>
                  </a:cubicBezTo>
                  <a:cubicBezTo>
                    <a:pt x="6527" y="107"/>
                    <a:pt x="6299" y="140"/>
                    <a:pt x="6139" y="304"/>
                  </a:cubicBezTo>
                  <a:lnTo>
                    <a:pt x="6136" y="305"/>
                  </a:lnTo>
                  <a:cubicBezTo>
                    <a:pt x="6127" y="304"/>
                    <a:pt x="6117" y="304"/>
                    <a:pt x="6108" y="304"/>
                  </a:cubicBezTo>
                  <a:cubicBezTo>
                    <a:pt x="6031" y="304"/>
                    <a:pt x="5962" y="318"/>
                    <a:pt x="5919" y="396"/>
                  </a:cubicBezTo>
                  <a:cubicBezTo>
                    <a:pt x="5912" y="395"/>
                    <a:pt x="5905" y="395"/>
                    <a:pt x="5898" y="395"/>
                  </a:cubicBezTo>
                  <a:cubicBezTo>
                    <a:pt x="5813" y="395"/>
                    <a:pt x="5739" y="419"/>
                    <a:pt x="5692" y="500"/>
                  </a:cubicBezTo>
                  <a:cubicBezTo>
                    <a:pt x="5683" y="497"/>
                    <a:pt x="5674" y="495"/>
                    <a:pt x="5666" y="495"/>
                  </a:cubicBezTo>
                  <a:cubicBezTo>
                    <a:pt x="5647" y="495"/>
                    <a:pt x="5630" y="504"/>
                    <a:pt x="5616" y="522"/>
                  </a:cubicBezTo>
                  <a:cubicBezTo>
                    <a:pt x="5597" y="518"/>
                    <a:pt x="5578" y="517"/>
                    <a:pt x="5561" y="517"/>
                  </a:cubicBezTo>
                  <a:cubicBezTo>
                    <a:pt x="5492" y="517"/>
                    <a:pt x="5432" y="542"/>
                    <a:pt x="5389" y="607"/>
                  </a:cubicBezTo>
                  <a:cubicBezTo>
                    <a:pt x="3878" y="1139"/>
                    <a:pt x="2368" y="1673"/>
                    <a:pt x="857" y="2205"/>
                  </a:cubicBezTo>
                  <a:cubicBezTo>
                    <a:pt x="611" y="2291"/>
                    <a:pt x="361" y="2370"/>
                    <a:pt x="114" y="2454"/>
                  </a:cubicBezTo>
                  <a:cubicBezTo>
                    <a:pt x="40" y="2479"/>
                    <a:pt x="0" y="2541"/>
                    <a:pt x="21" y="2612"/>
                  </a:cubicBezTo>
                  <a:cubicBezTo>
                    <a:pt x="39" y="2676"/>
                    <a:pt x="83" y="2735"/>
                    <a:pt x="158" y="2753"/>
                  </a:cubicBezTo>
                  <a:cubicBezTo>
                    <a:pt x="188" y="2760"/>
                    <a:pt x="218" y="2763"/>
                    <a:pt x="247" y="2763"/>
                  </a:cubicBezTo>
                  <a:cubicBezTo>
                    <a:pt x="338" y="2763"/>
                    <a:pt x="426" y="2732"/>
                    <a:pt x="514" y="2702"/>
                  </a:cubicBezTo>
                  <a:cubicBezTo>
                    <a:pt x="1092" y="2507"/>
                    <a:pt x="1668" y="2309"/>
                    <a:pt x="2249" y="2125"/>
                  </a:cubicBezTo>
                  <a:cubicBezTo>
                    <a:pt x="3462" y="1740"/>
                    <a:pt x="4633" y="1245"/>
                    <a:pt x="5831" y="821"/>
                  </a:cubicBezTo>
                  <a:cubicBezTo>
                    <a:pt x="5863" y="777"/>
                    <a:pt x="5917" y="768"/>
                    <a:pt x="5963" y="746"/>
                  </a:cubicBezTo>
                  <a:cubicBezTo>
                    <a:pt x="6010" y="725"/>
                    <a:pt x="6062" y="715"/>
                    <a:pt x="6108" y="691"/>
                  </a:cubicBezTo>
                  <a:cubicBezTo>
                    <a:pt x="6140" y="675"/>
                    <a:pt x="6171" y="660"/>
                    <a:pt x="6201" y="642"/>
                  </a:cubicBezTo>
                  <a:cubicBezTo>
                    <a:pt x="6250" y="619"/>
                    <a:pt x="6299" y="598"/>
                    <a:pt x="6349" y="576"/>
                  </a:cubicBezTo>
                  <a:cubicBezTo>
                    <a:pt x="6384" y="564"/>
                    <a:pt x="6419" y="552"/>
                    <a:pt x="6453" y="537"/>
                  </a:cubicBezTo>
                  <a:cubicBezTo>
                    <a:pt x="6510" y="518"/>
                    <a:pt x="6569" y="502"/>
                    <a:pt x="6624" y="480"/>
                  </a:cubicBezTo>
                  <a:cubicBezTo>
                    <a:pt x="6663" y="463"/>
                    <a:pt x="6697" y="437"/>
                    <a:pt x="6724" y="405"/>
                  </a:cubicBezTo>
                  <a:cubicBezTo>
                    <a:pt x="6725" y="403"/>
                    <a:pt x="6727" y="400"/>
                    <a:pt x="6728" y="398"/>
                  </a:cubicBezTo>
                  <a:cubicBezTo>
                    <a:pt x="6738" y="399"/>
                    <a:pt x="6747" y="401"/>
                    <a:pt x="6757" y="401"/>
                  </a:cubicBezTo>
                  <a:cubicBezTo>
                    <a:pt x="6759" y="401"/>
                    <a:pt x="6760" y="401"/>
                    <a:pt x="6762" y="401"/>
                  </a:cubicBezTo>
                  <a:cubicBezTo>
                    <a:pt x="6774" y="377"/>
                    <a:pt x="6781" y="352"/>
                    <a:pt x="6783" y="325"/>
                  </a:cubicBezTo>
                  <a:cubicBezTo>
                    <a:pt x="6784" y="324"/>
                    <a:pt x="6786" y="322"/>
                    <a:pt x="6787" y="320"/>
                  </a:cubicBezTo>
                  <a:cubicBezTo>
                    <a:pt x="6818" y="340"/>
                    <a:pt x="6849" y="351"/>
                    <a:pt x="6878" y="351"/>
                  </a:cubicBezTo>
                  <a:cubicBezTo>
                    <a:pt x="6913" y="351"/>
                    <a:pt x="6946" y="337"/>
                    <a:pt x="6978" y="308"/>
                  </a:cubicBezTo>
                  <a:lnTo>
                    <a:pt x="6984" y="307"/>
                  </a:lnTo>
                  <a:cubicBezTo>
                    <a:pt x="7034" y="244"/>
                    <a:pt x="7150" y="269"/>
                    <a:pt x="7175" y="172"/>
                  </a:cubicBezTo>
                  <a:cubicBezTo>
                    <a:pt x="7097" y="58"/>
                    <a:pt x="6995" y="1"/>
                    <a:pt x="68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4"/>
            <p:cNvSpPr/>
            <p:nvPr/>
          </p:nvSpPr>
          <p:spPr>
            <a:xfrm>
              <a:off x="1741326" y="1288612"/>
              <a:ext cx="115019" cy="27614"/>
            </a:xfrm>
            <a:custGeom>
              <a:avLst/>
              <a:gdLst/>
              <a:ahLst/>
              <a:cxnLst/>
              <a:rect l="l" t="t" r="r" b="b"/>
              <a:pathLst>
                <a:path w="6581" h="1580" extrusionOk="0">
                  <a:moveTo>
                    <a:pt x="4043" y="0"/>
                  </a:moveTo>
                  <a:cubicBezTo>
                    <a:pt x="4019" y="0"/>
                    <a:pt x="3995" y="0"/>
                    <a:pt x="3970" y="0"/>
                  </a:cubicBezTo>
                  <a:cubicBezTo>
                    <a:pt x="2800" y="6"/>
                    <a:pt x="1630" y="56"/>
                    <a:pt x="460" y="89"/>
                  </a:cubicBezTo>
                  <a:cubicBezTo>
                    <a:pt x="309" y="93"/>
                    <a:pt x="153" y="77"/>
                    <a:pt x="0" y="149"/>
                  </a:cubicBezTo>
                  <a:cubicBezTo>
                    <a:pt x="36" y="369"/>
                    <a:pt x="209" y="375"/>
                    <a:pt x="349" y="423"/>
                  </a:cubicBezTo>
                  <a:cubicBezTo>
                    <a:pt x="403" y="466"/>
                    <a:pt x="458" y="493"/>
                    <a:pt x="512" y="510"/>
                  </a:cubicBezTo>
                  <a:cubicBezTo>
                    <a:pt x="391" y="519"/>
                    <a:pt x="269" y="564"/>
                    <a:pt x="148" y="627"/>
                  </a:cubicBezTo>
                  <a:cubicBezTo>
                    <a:pt x="27" y="926"/>
                    <a:pt x="263" y="920"/>
                    <a:pt x="446" y="949"/>
                  </a:cubicBezTo>
                  <a:cubicBezTo>
                    <a:pt x="1697" y="1150"/>
                    <a:pt x="2947" y="1349"/>
                    <a:pt x="4197" y="1548"/>
                  </a:cubicBezTo>
                  <a:cubicBezTo>
                    <a:pt x="4265" y="1558"/>
                    <a:pt x="4334" y="1576"/>
                    <a:pt x="4402" y="1579"/>
                  </a:cubicBezTo>
                  <a:cubicBezTo>
                    <a:pt x="4407" y="1579"/>
                    <a:pt x="4412" y="1579"/>
                    <a:pt x="4417" y="1579"/>
                  </a:cubicBezTo>
                  <a:cubicBezTo>
                    <a:pt x="4532" y="1579"/>
                    <a:pt x="4600" y="1513"/>
                    <a:pt x="4614" y="1403"/>
                  </a:cubicBezTo>
                  <a:cubicBezTo>
                    <a:pt x="4628" y="1303"/>
                    <a:pt x="4563" y="1246"/>
                    <a:pt x="4470" y="1225"/>
                  </a:cubicBezTo>
                  <a:cubicBezTo>
                    <a:pt x="4386" y="1204"/>
                    <a:pt x="4299" y="1195"/>
                    <a:pt x="4213" y="1181"/>
                  </a:cubicBezTo>
                  <a:cubicBezTo>
                    <a:pt x="3664" y="1095"/>
                    <a:pt x="3113" y="1011"/>
                    <a:pt x="2565" y="919"/>
                  </a:cubicBezTo>
                  <a:cubicBezTo>
                    <a:pt x="2000" y="824"/>
                    <a:pt x="1426" y="778"/>
                    <a:pt x="874" y="616"/>
                  </a:cubicBezTo>
                  <a:cubicBezTo>
                    <a:pt x="817" y="574"/>
                    <a:pt x="759" y="548"/>
                    <a:pt x="702" y="531"/>
                  </a:cubicBezTo>
                  <a:cubicBezTo>
                    <a:pt x="885" y="522"/>
                    <a:pt x="1071" y="443"/>
                    <a:pt x="1252" y="443"/>
                  </a:cubicBezTo>
                  <a:cubicBezTo>
                    <a:pt x="1253" y="443"/>
                    <a:pt x="1255" y="443"/>
                    <a:pt x="1256" y="443"/>
                  </a:cubicBezTo>
                  <a:cubicBezTo>
                    <a:pt x="1858" y="446"/>
                    <a:pt x="2461" y="463"/>
                    <a:pt x="3063" y="463"/>
                  </a:cubicBezTo>
                  <a:cubicBezTo>
                    <a:pt x="3522" y="463"/>
                    <a:pt x="3980" y="453"/>
                    <a:pt x="4439" y="420"/>
                  </a:cubicBezTo>
                  <a:lnTo>
                    <a:pt x="6580" y="420"/>
                  </a:lnTo>
                  <a:cubicBezTo>
                    <a:pt x="6505" y="116"/>
                    <a:pt x="6306" y="100"/>
                    <a:pt x="6116" y="91"/>
                  </a:cubicBezTo>
                  <a:cubicBezTo>
                    <a:pt x="5426" y="55"/>
                    <a:pt x="4734" y="0"/>
                    <a:pt x="4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4"/>
            <p:cNvSpPr/>
            <p:nvPr/>
          </p:nvSpPr>
          <p:spPr>
            <a:xfrm>
              <a:off x="1510614" y="1348157"/>
              <a:ext cx="84014" cy="77915"/>
            </a:xfrm>
            <a:custGeom>
              <a:avLst/>
              <a:gdLst/>
              <a:ahLst/>
              <a:cxnLst/>
              <a:rect l="l" t="t" r="r" b="b"/>
              <a:pathLst>
                <a:path w="4807" h="4458" extrusionOk="0">
                  <a:moveTo>
                    <a:pt x="4664" y="0"/>
                  </a:moveTo>
                  <a:cubicBezTo>
                    <a:pt x="4639" y="0"/>
                    <a:pt x="4610" y="9"/>
                    <a:pt x="4579" y="29"/>
                  </a:cubicBezTo>
                  <a:cubicBezTo>
                    <a:pt x="4421" y="132"/>
                    <a:pt x="4274" y="255"/>
                    <a:pt x="4136" y="386"/>
                  </a:cubicBezTo>
                  <a:cubicBezTo>
                    <a:pt x="2872" y="1582"/>
                    <a:pt x="1611" y="2782"/>
                    <a:pt x="352" y="3986"/>
                  </a:cubicBezTo>
                  <a:cubicBezTo>
                    <a:pt x="241" y="4093"/>
                    <a:pt x="0" y="4210"/>
                    <a:pt x="167" y="4389"/>
                  </a:cubicBezTo>
                  <a:cubicBezTo>
                    <a:pt x="213" y="4438"/>
                    <a:pt x="257" y="4458"/>
                    <a:pt x="300" y="4458"/>
                  </a:cubicBezTo>
                  <a:cubicBezTo>
                    <a:pt x="412" y="4458"/>
                    <a:pt x="514" y="4326"/>
                    <a:pt x="598" y="4249"/>
                  </a:cubicBezTo>
                  <a:cubicBezTo>
                    <a:pt x="1068" y="3820"/>
                    <a:pt x="1532" y="3383"/>
                    <a:pt x="1992" y="2941"/>
                  </a:cubicBezTo>
                  <a:cubicBezTo>
                    <a:pt x="2862" y="2107"/>
                    <a:pt x="3727" y="1267"/>
                    <a:pt x="4594" y="428"/>
                  </a:cubicBezTo>
                  <a:cubicBezTo>
                    <a:pt x="4677" y="346"/>
                    <a:pt x="4791" y="282"/>
                    <a:pt x="4806" y="146"/>
                  </a:cubicBezTo>
                  <a:cubicBezTo>
                    <a:pt x="4782" y="63"/>
                    <a:pt x="4733" y="0"/>
                    <a:pt x="4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4"/>
            <p:cNvSpPr/>
            <p:nvPr/>
          </p:nvSpPr>
          <p:spPr>
            <a:xfrm>
              <a:off x="1670120" y="1102600"/>
              <a:ext cx="19278" cy="106246"/>
            </a:xfrm>
            <a:custGeom>
              <a:avLst/>
              <a:gdLst/>
              <a:ahLst/>
              <a:cxnLst/>
              <a:rect l="l" t="t" r="r" b="b"/>
              <a:pathLst>
                <a:path w="1103" h="6079" extrusionOk="0">
                  <a:moveTo>
                    <a:pt x="846" y="1"/>
                  </a:moveTo>
                  <a:cubicBezTo>
                    <a:pt x="697" y="1"/>
                    <a:pt x="654" y="125"/>
                    <a:pt x="631" y="259"/>
                  </a:cubicBezTo>
                  <a:cubicBezTo>
                    <a:pt x="611" y="376"/>
                    <a:pt x="585" y="492"/>
                    <a:pt x="567" y="610"/>
                  </a:cubicBezTo>
                  <a:cubicBezTo>
                    <a:pt x="388" y="1801"/>
                    <a:pt x="272" y="2999"/>
                    <a:pt x="176" y="4200"/>
                  </a:cubicBezTo>
                  <a:cubicBezTo>
                    <a:pt x="132" y="4741"/>
                    <a:pt x="77" y="5282"/>
                    <a:pt x="19" y="5822"/>
                  </a:cubicBezTo>
                  <a:cubicBezTo>
                    <a:pt x="1" y="5991"/>
                    <a:pt x="33" y="6078"/>
                    <a:pt x="126" y="6078"/>
                  </a:cubicBezTo>
                  <a:cubicBezTo>
                    <a:pt x="172" y="6078"/>
                    <a:pt x="232" y="6057"/>
                    <a:pt x="309" y="6015"/>
                  </a:cubicBezTo>
                  <a:cubicBezTo>
                    <a:pt x="468" y="5582"/>
                    <a:pt x="371" y="5111"/>
                    <a:pt x="518" y="4678"/>
                  </a:cubicBezTo>
                  <a:cubicBezTo>
                    <a:pt x="520" y="4678"/>
                    <a:pt x="521" y="4679"/>
                    <a:pt x="522" y="4679"/>
                  </a:cubicBezTo>
                  <a:cubicBezTo>
                    <a:pt x="560" y="4679"/>
                    <a:pt x="535" y="4134"/>
                    <a:pt x="625" y="3860"/>
                  </a:cubicBezTo>
                  <a:cubicBezTo>
                    <a:pt x="650" y="3453"/>
                    <a:pt x="655" y="3044"/>
                    <a:pt x="701" y="2640"/>
                  </a:cubicBezTo>
                  <a:cubicBezTo>
                    <a:pt x="792" y="1865"/>
                    <a:pt x="904" y="1092"/>
                    <a:pt x="1011" y="318"/>
                  </a:cubicBezTo>
                  <a:cubicBezTo>
                    <a:pt x="1029" y="186"/>
                    <a:pt x="1103" y="31"/>
                    <a:pt x="888" y="4"/>
                  </a:cubicBezTo>
                  <a:cubicBezTo>
                    <a:pt x="873" y="2"/>
                    <a:pt x="859"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4"/>
            <p:cNvSpPr/>
            <p:nvPr/>
          </p:nvSpPr>
          <p:spPr>
            <a:xfrm>
              <a:off x="1488836" y="1204546"/>
              <a:ext cx="96633" cy="51908"/>
            </a:xfrm>
            <a:custGeom>
              <a:avLst/>
              <a:gdLst/>
              <a:ahLst/>
              <a:cxnLst/>
              <a:rect l="l" t="t" r="r" b="b"/>
              <a:pathLst>
                <a:path w="5529" h="2970" extrusionOk="0">
                  <a:moveTo>
                    <a:pt x="215" y="0"/>
                  </a:moveTo>
                  <a:cubicBezTo>
                    <a:pt x="126" y="0"/>
                    <a:pt x="89" y="46"/>
                    <a:pt x="53" y="93"/>
                  </a:cubicBezTo>
                  <a:cubicBezTo>
                    <a:pt x="1" y="161"/>
                    <a:pt x="39" y="224"/>
                    <a:pt x="71" y="281"/>
                  </a:cubicBezTo>
                  <a:cubicBezTo>
                    <a:pt x="126" y="378"/>
                    <a:pt x="234" y="407"/>
                    <a:pt x="327" y="451"/>
                  </a:cubicBezTo>
                  <a:cubicBezTo>
                    <a:pt x="1902" y="1192"/>
                    <a:pt x="3428" y="2024"/>
                    <a:pt x="4975" y="2814"/>
                  </a:cubicBezTo>
                  <a:cubicBezTo>
                    <a:pt x="5063" y="2859"/>
                    <a:pt x="5171" y="2969"/>
                    <a:pt x="5271" y="2969"/>
                  </a:cubicBezTo>
                  <a:cubicBezTo>
                    <a:pt x="5322" y="2969"/>
                    <a:pt x="5371" y="2940"/>
                    <a:pt x="5414" y="2860"/>
                  </a:cubicBezTo>
                  <a:cubicBezTo>
                    <a:pt x="5529" y="2645"/>
                    <a:pt x="5277" y="2592"/>
                    <a:pt x="5133" y="2512"/>
                  </a:cubicBezTo>
                  <a:cubicBezTo>
                    <a:pt x="3591" y="1643"/>
                    <a:pt x="2013" y="837"/>
                    <a:pt x="410" y="80"/>
                  </a:cubicBezTo>
                  <a:cubicBezTo>
                    <a:pt x="348" y="51"/>
                    <a:pt x="289" y="16"/>
                    <a:pt x="269" y="5"/>
                  </a:cubicBezTo>
                  <a:cubicBezTo>
                    <a:pt x="249" y="2"/>
                    <a:pt x="231" y="0"/>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4"/>
            <p:cNvSpPr/>
            <p:nvPr/>
          </p:nvSpPr>
          <p:spPr>
            <a:xfrm>
              <a:off x="1740539" y="1215329"/>
              <a:ext cx="124999" cy="48378"/>
            </a:xfrm>
            <a:custGeom>
              <a:avLst/>
              <a:gdLst/>
              <a:ahLst/>
              <a:cxnLst/>
              <a:rect l="l" t="t" r="r" b="b"/>
              <a:pathLst>
                <a:path w="7152" h="2768" extrusionOk="0">
                  <a:moveTo>
                    <a:pt x="6886" y="1"/>
                  </a:moveTo>
                  <a:cubicBezTo>
                    <a:pt x="6835" y="1"/>
                    <a:pt x="6780" y="12"/>
                    <a:pt x="6726" y="26"/>
                  </a:cubicBezTo>
                  <a:cubicBezTo>
                    <a:pt x="6625" y="53"/>
                    <a:pt x="6524" y="80"/>
                    <a:pt x="6425" y="114"/>
                  </a:cubicBezTo>
                  <a:cubicBezTo>
                    <a:pt x="6013" y="253"/>
                    <a:pt x="5601" y="395"/>
                    <a:pt x="5190" y="538"/>
                  </a:cubicBezTo>
                  <a:cubicBezTo>
                    <a:pt x="4107" y="915"/>
                    <a:pt x="3011" y="1255"/>
                    <a:pt x="1966" y="1730"/>
                  </a:cubicBezTo>
                  <a:cubicBezTo>
                    <a:pt x="1958" y="1729"/>
                    <a:pt x="1950" y="1729"/>
                    <a:pt x="1943" y="1729"/>
                  </a:cubicBezTo>
                  <a:cubicBezTo>
                    <a:pt x="1863" y="1729"/>
                    <a:pt x="1794" y="1755"/>
                    <a:pt x="1744" y="1823"/>
                  </a:cubicBezTo>
                  <a:cubicBezTo>
                    <a:pt x="1733" y="1819"/>
                    <a:pt x="1723" y="1817"/>
                    <a:pt x="1713" y="1817"/>
                  </a:cubicBezTo>
                  <a:cubicBezTo>
                    <a:pt x="1690" y="1817"/>
                    <a:pt x="1671" y="1827"/>
                    <a:pt x="1655" y="1847"/>
                  </a:cubicBezTo>
                  <a:cubicBezTo>
                    <a:pt x="1644" y="1845"/>
                    <a:pt x="1633" y="1844"/>
                    <a:pt x="1623" y="1844"/>
                  </a:cubicBezTo>
                  <a:cubicBezTo>
                    <a:pt x="1573" y="1844"/>
                    <a:pt x="1535" y="1870"/>
                    <a:pt x="1510" y="1919"/>
                  </a:cubicBezTo>
                  <a:cubicBezTo>
                    <a:pt x="1500" y="1912"/>
                    <a:pt x="1490" y="1909"/>
                    <a:pt x="1481" y="1909"/>
                  </a:cubicBezTo>
                  <a:cubicBezTo>
                    <a:pt x="1467" y="1909"/>
                    <a:pt x="1455" y="1918"/>
                    <a:pt x="1445" y="1935"/>
                  </a:cubicBezTo>
                  <a:cubicBezTo>
                    <a:pt x="1432" y="1933"/>
                    <a:pt x="1419" y="1932"/>
                    <a:pt x="1407" y="1932"/>
                  </a:cubicBezTo>
                  <a:cubicBezTo>
                    <a:pt x="1334" y="1932"/>
                    <a:pt x="1277" y="1968"/>
                    <a:pt x="1233" y="2030"/>
                  </a:cubicBezTo>
                  <a:lnTo>
                    <a:pt x="1230" y="2031"/>
                  </a:lnTo>
                  <a:cubicBezTo>
                    <a:pt x="1162" y="2035"/>
                    <a:pt x="1096" y="2041"/>
                    <a:pt x="1029" y="2045"/>
                  </a:cubicBezTo>
                  <a:cubicBezTo>
                    <a:pt x="1022" y="2061"/>
                    <a:pt x="1016" y="2078"/>
                    <a:pt x="1010" y="2094"/>
                  </a:cubicBezTo>
                  <a:cubicBezTo>
                    <a:pt x="988" y="2095"/>
                    <a:pt x="967" y="2095"/>
                    <a:pt x="946" y="2098"/>
                  </a:cubicBezTo>
                  <a:cubicBezTo>
                    <a:pt x="907" y="2110"/>
                    <a:pt x="870" y="2123"/>
                    <a:pt x="835" y="2141"/>
                  </a:cubicBezTo>
                  <a:cubicBezTo>
                    <a:pt x="802" y="2160"/>
                    <a:pt x="769" y="2180"/>
                    <a:pt x="737" y="2202"/>
                  </a:cubicBezTo>
                  <a:cubicBezTo>
                    <a:pt x="688" y="2227"/>
                    <a:pt x="635" y="2245"/>
                    <a:pt x="581" y="2263"/>
                  </a:cubicBezTo>
                  <a:cubicBezTo>
                    <a:pt x="546" y="2274"/>
                    <a:pt x="512" y="2289"/>
                    <a:pt x="480" y="2310"/>
                  </a:cubicBezTo>
                  <a:cubicBezTo>
                    <a:pt x="471" y="2328"/>
                    <a:pt x="459" y="2341"/>
                    <a:pt x="446" y="2352"/>
                  </a:cubicBezTo>
                  <a:cubicBezTo>
                    <a:pt x="429" y="2350"/>
                    <a:pt x="414" y="2348"/>
                    <a:pt x="398" y="2344"/>
                  </a:cubicBezTo>
                  <a:cubicBezTo>
                    <a:pt x="368" y="2380"/>
                    <a:pt x="339" y="2415"/>
                    <a:pt x="310" y="2450"/>
                  </a:cubicBezTo>
                  <a:lnTo>
                    <a:pt x="294" y="2459"/>
                  </a:lnTo>
                  <a:cubicBezTo>
                    <a:pt x="170" y="2468"/>
                    <a:pt x="1" y="2493"/>
                    <a:pt x="11" y="2620"/>
                  </a:cubicBezTo>
                  <a:cubicBezTo>
                    <a:pt x="21" y="2734"/>
                    <a:pt x="102" y="2768"/>
                    <a:pt x="193" y="2768"/>
                  </a:cubicBezTo>
                  <a:cubicBezTo>
                    <a:pt x="245" y="2768"/>
                    <a:pt x="300" y="2756"/>
                    <a:pt x="346" y="2744"/>
                  </a:cubicBezTo>
                  <a:cubicBezTo>
                    <a:pt x="661" y="2654"/>
                    <a:pt x="970" y="2543"/>
                    <a:pt x="1242" y="2353"/>
                  </a:cubicBezTo>
                  <a:lnTo>
                    <a:pt x="1243" y="2353"/>
                  </a:lnTo>
                  <a:cubicBezTo>
                    <a:pt x="1252" y="2354"/>
                    <a:pt x="1260" y="2354"/>
                    <a:pt x="1268" y="2354"/>
                  </a:cubicBezTo>
                  <a:cubicBezTo>
                    <a:pt x="1351" y="2354"/>
                    <a:pt x="1417" y="2322"/>
                    <a:pt x="1467" y="2253"/>
                  </a:cubicBezTo>
                  <a:lnTo>
                    <a:pt x="1513" y="2257"/>
                  </a:lnTo>
                  <a:lnTo>
                    <a:pt x="1553" y="2233"/>
                  </a:lnTo>
                  <a:cubicBezTo>
                    <a:pt x="1569" y="2235"/>
                    <a:pt x="1584" y="2237"/>
                    <a:pt x="1599" y="2237"/>
                  </a:cubicBezTo>
                  <a:cubicBezTo>
                    <a:pt x="1667" y="2237"/>
                    <a:pt x="1722" y="2207"/>
                    <a:pt x="1763" y="2146"/>
                  </a:cubicBezTo>
                  <a:lnTo>
                    <a:pt x="1767" y="2145"/>
                  </a:lnTo>
                  <a:cubicBezTo>
                    <a:pt x="1779" y="2146"/>
                    <a:pt x="1791" y="2146"/>
                    <a:pt x="1803" y="2146"/>
                  </a:cubicBezTo>
                  <a:cubicBezTo>
                    <a:pt x="1884" y="2146"/>
                    <a:pt x="1956" y="2125"/>
                    <a:pt x="2007" y="2053"/>
                  </a:cubicBezTo>
                  <a:lnTo>
                    <a:pt x="2048" y="2057"/>
                  </a:lnTo>
                  <a:lnTo>
                    <a:pt x="2078" y="2029"/>
                  </a:lnTo>
                  <a:cubicBezTo>
                    <a:pt x="2089" y="2031"/>
                    <a:pt x="2100" y="2031"/>
                    <a:pt x="2110" y="2031"/>
                  </a:cubicBezTo>
                  <a:cubicBezTo>
                    <a:pt x="2182" y="2031"/>
                    <a:pt x="2239" y="1997"/>
                    <a:pt x="2285" y="1939"/>
                  </a:cubicBezTo>
                  <a:lnTo>
                    <a:pt x="2293" y="1936"/>
                  </a:lnTo>
                  <a:cubicBezTo>
                    <a:pt x="2309" y="1938"/>
                    <a:pt x="2324" y="1938"/>
                    <a:pt x="2339" y="1938"/>
                  </a:cubicBezTo>
                  <a:cubicBezTo>
                    <a:pt x="2417" y="1938"/>
                    <a:pt x="2487" y="1918"/>
                    <a:pt x="2540" y="1850"/>
                  </a:cubicBezTo>
                  <a:cubicBezTo>
                    <a:pt x="3082" y="1660"/>
                    <a:pt x="3622" y="1466"/>
                    <a:pt x="4165" y="1282"/>
                  </a:cubicBezTo>
                  <a:cubicBezTo>
                    <a:pt x="5055" y="979"/>
                    <a:pt x="5949" y="686"/>
                    <a:pt x="6838" y="380"/>
                  </a:cubicBezTo>
                  <a:cubicBezTo>
                    <a:pt x="6949" y="342"/>
                    <a:pt x="7152" y="341"/>
                    <a:pt x="7081" y="138"/>
                  </a:cubicBezTo>
                  <a:cubicBezTo>
                    <a:pt x="7044" y="33"/>
                    <a:pt x="6970" y="1"/>
                    <a:pt x="68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4"/>
            <p:cNvSpPr/>
            <p:nvPr/>
          </p:nvSpPr>
          <p:spPr>
            <a:xfrm>
              <a:off x="1735243" y="1330103"/>
              <a:ext cx="95462" cy="51681"/>
            </a:xfrm>
            <a:custGeom>
              <a:avLst/>
              <a:gdLst/>
              <a:ahLst/>
              <a:cxnLst/>
              <a:rect l="l" t="t" r="r" b="b"/>
              <a:pathLst>
                <a:path w="5462" h="2957" extrusionOk="0">
                  <a:moveTo>
                    <a:pt x="174" y="0"/>
                  </a:moveTo>
                  <a:cubicBezTo>
                    <a:pt x="110" y="0"/>
                    <a:pt x="72" y="16"/>
                    <a:pt x="49" y="60"/>
                  </a:cubicBezTo>
                  <a:cubicBezTo>
                    <a:pt x="14" y="123"/>
                    <a:pt x="0" y="183"/>
                    <a:pt x="41" y="251"/>
                  </a:cubicBezTo>
                  <a:cubicBezTo>
                    <a:pt x="107" y="365"/>
                    <a:pt x="235" y="391"/>
                    <a:pt x="339" y="449"/>
                  </a:cubicBezTo>
                  <a:cubicBezTo>
                    <a:pt x="1720" y="1215"/>
                    <a:pt x="3112" y="1963"/>
                    <a:pt x="4549" y="2628"/>
                  </a:cubicBezTo>
                  <a:cubicBezTo>
                    <a:pt x="4754" y="2723"/>
                    <a:pt x="4953" y="2831"/>
                    <a:pt x="5156" y="2931"/>
                  </a:cubicBezTo>
                  <a:cubicBezTo>
                    <a:pt x="5189" y="2948"/>
                    <a:pt x="5222" y="2957"/>
                    <a:pt x="5253" y="2957"/>
                  </a:cubicBezTo>
                  <a:cubicBezTo>
                    <a:pt x="5303" y="2957"/>
                    <a:pt x="5349" y="2934"/>
                    <a:pt x="5386" y="2884"/>
                  </a:cubicBezTo>
                  <a:cubicBezTo>
                    <a:pt x="5461" y="2782"/>
                    <a:pt x="5433" y="2684"/>
                    <a:pt x="5338" y="2618"/>
                  </a:cubicBezTo>
                  <a:cubicBezTo>
                    <a:pt x="5239" y="2550"/>
                    <a:pt x="5129" y="2496"/>
                    <a:pt x="5019" y="2444"/>
                  </a:cubicBezTo>
                  <a:cubicBezTo>
                    <a:pt x="4395" y="2137"/>
                    <a:pt x="3764" y="1842"/>
                    <a:pt x="3144" y="1525"/>
                  </a:cubicBezTo>
                  <a:cubicBezTo>
                    <a:pt x="2247" y="1065"/>
                    <a:pt x="1358" y="590"/>
                    <a:pt x="466" y="124"/>
                  </a:cubicBezTo>
                  <a:cubicBezTo>
                    <a:pt x="374" y="75"/>
                    <a:pt x="278" y="33"/>
                    <a:pt x="213" y="2"/>
                  </a:cubicBezTo>
                  <a:cubicBezTo>
                    <a:pt x="199" y="1"/>
                    <a:pt x="186"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4"/>
            <p:cNvSpPr/>
            <p:nvPr/>
          </p:nvSpPr>
          <p:spPr>
            <a:xfrm>
              <a:off x="1631213" y="1377502"/>
              <a:ext cx="17984" cy="106088"/>
            </a:xfrm>
            <a:custGeom>
              <a:avLst/>
              <a:gdLst/>
              <a:ahLst/>
              <a:cxnLst/>
              <a:rect l="l" t="t" r="r" b="b"/>
              <a:pathLst>
                <a:path w="1029" h="6070" extrusionOk="0">
                  <a:moveTo>
                    <a:pt x="913" y="1"/>
                  </a:moveTo>
                  <a:cubicBezTo>
                    <a:pt x="878" y="1"/>
                    <a:pt x="832" y="11"/>
                    <a:pt x="772" y="35"/>
                  </a:cubicBezTo>
                  <a:cubicBezTo>
                    <a:pt x="628" y="254"/>
                    <a:pt x="718" y="537"/>
                    <a:pt x="570" y="756"/>
                  </a:cubicBezTo>
                  <a:cubicBezTo>
                    <a:pt x="559" y="1069"/>
                    <a:pt x="598" y="1387"/>
                    <a:pt x="468" y="1687"/>
                  </a:cubicBezTo>
                  <a:cubicBezTo>
                    <a:pt x="384" y="2719"/>
                    <a:pt x="364" y="3755"/>
                    <a:pt x="159" y="4776"/>
                  </a:cubicBezTo>
                  <a:cubicBezTo>
                    <a:pt x="88" y="5125"/>
                    <a:pt x="62" y="5483"/>
                    <a:pt x="19" y="5836"/>
                  </a:cubicBezTo>
                  <a:cubicBezTo>
                    <a:pt x="6" y="5938"/>
                    <a:pt x="0" y="6049"/>
                    <a:pt x="146" y="6067"/>
                  </a:cubicBezTo>
                  <a:cubicBezTo>
                    <a:pt x="159" y="6069"/>
                    <a:pt x="171" y="6070"/>
                    <a:pt x="183" y="6070"/>
                  </a:cubicBezTo>
                  <a:cubicBezTo>
                    <a:pt x="282" y="6070"/>
                    <a:pt x="350" y="6013"/>
                    <a:pt x="379" y="5912"/>
                  </a:cubicBezTo>
                  <a:cubicBezTo>
                    <a:pt x="407" y="5814"/>
                    <a:pt x="433" y="5715"/>
                    <a:pt x="447" y="5615"/>
                  </a:cubicBezTo>
                  <a:cubicBezTo>
                    <a:pt x="504" y="5230"/>
                    <a:pt x="546" y="4843"/>
                    <a:pt x="609" y="4458"/>
                  </a:cubicBezTo>
                  <a:cubicBezTo>
                    <a:pt x="753" y="3586"/>
                    <a:pt x="764" y="2701"/>
                    <a:pt x="866" y="1826"/>
                  </a:cubicBezTo>
                  <a:cubicBezTo>
                    <a:pt x="926" y="1303"/>
                    <a:pt x="959" y="779"/>
                    <a:pt x="1013" y="256"/>
                  </a:cubicBezTo>
                  <a:cubicBezTo>
                    <a:pt x="1029" y="110"/>
                    <a:pt x="1025" y="1"/>
                    <a:pt x="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4"/>
            <p:cNvSpPr/>
            <p:nvPr/>
          </p:nvSpPr>
          <p:spPr>
            <a:xfrm>
              <a:off x="1706439" y="1361912"/>
              <a:ext cx="69298" cy="86391"/>
            </a:xfrm>
            <a:custGeom>
              <a:avLst/>
              <a:gdLst/>
              <a:ahLst/>
              <a:cxnLst/>
              <a:rect l="l" t="t" r="r" b="b"/>
              <a:pathLst>
                <a:path w="3965" h="4943" extrusionOk="0">
                  <a:moveTo>
                    <a:pt x="215" y="1"/>
                  </a:moveTo>
                  <a:cubicBezTo>
                    <a:pt x="176" y="1"/>
                    <a:pt x="135" y="16"/>
                    <a:pt x="94" y="44"/>
                  </a:cubicBezTo>
                  <a:cubicBezTo>
                    <a:pt x="1" y="107"/>
                    <a:pt x="35" y="193"/>
                    <a:pt x="94" y="259"/>
                  </a:cubicBezTo>
                  <a:cubicBezTo>
                    <a:pt x="173" y="345"/>
                    <a:pt x="265" y="421"/>
                    <a:pt x="351" y="502"/>
                  </a:cubicBezTo>
                  <a:lnTo>
                    <a:pt x="354" y="508"/>
                  </a:lnTo>
                  <a:cubicBezTo>
                    <a:pt x="351" y="573"/>
                    <a:pt x="389" y="603"/>
                    <a:pt x="450" y="612"/>
                  </a:cubicBezTo>
                  <a:lnTo>
                    <a:pt x="452" y="615"/>
                  </a:lnTo>
                  <a:cubicBezTo>
                    <a:pt x="457" y="675"/>
                    <a:pt x="487" y="714"/>
                    <a:pt x="552" y="723"/>
                  </a:cubicBezTo>
                  <a:cubicBezTo>
                    <a:pt x="567" y="753"/>
                    <a:pt x="578" y="787"/>
                    <a:pt x="597" y="814"/>
                  </a:cubicBezTo>
                  <a:cubicBezTo>
                    <a:pt x="1591" y="2105"/>
                    <a:pt x="2593" y="3391"/>
                    <a:pt x="3490" y="4749"/>
                  </a:cubicBezTo>
                  <a:cubicBezTo>
                    <a:pt x="3527" y="4804"/>
                    <a:pt x="3573" y="4861"/>
                    <a:pt x="3628" y="4898"/>
                  </a:cubicBezTo>
                  <a:cubicBezTo>
                    <a:pt x="3669" y="4926"/>
                    <a:pt x="3715" y="4943"/>
                    <a:pt x="3763" y="4943"/>
                  </a:cubicBezTo>
                  <a:cubicBezTo>
                    <a:pt x="3800" y="4943"/>
                    <a:pt x="3837" y="4932"/>
                    <a:pt x="3872" y="4909"/>
                  </a:cubicBezTo>
                  <a:cubicBezTo>
                    <a:pt x="3964" y="4846"/>
                    <a:pt x="3936" y="4756"/>
                    <a:pt x="3893" y="4682"/>
                  </a:cubicBezTo>
                  <a:cubicBezTo>
                    <a:pt x="3825" y="4564"/>
                    <a:pt x="3743" y="4453"/>
                    <a:pt x="3669" y="4339"/>
                  </a:cubicBezTo>
                  <a:cubicBezTo>
                    <a:pt x="2872" y="3119"/>
                    <a:pt x="1956" y="1982"/>
                    <a:pt x="1085" y="814"/>
                  </a:cubicBezTo>
                  <a:cubicBezTo>
                    <a:pt x="1050" y="783"/>
                    <a:pt x="1019" y="748"/>
                    <a:pt x="994" y="707"/>
                  </a:cubicBezTo>
                  <a:lnTo>
                    <a:pt x="987" y="698"/>
                  </a:lnTo>
                  <a:cubicBezTo>
                    <a:pt x="898" y="639"/>
                    <a:pt x="891" y="526"/>
                    <a:pt x="815" y="460"/>
                  </a:cubicBezTo>
                  <a:cubicBezTo>
                    <a:pt x="785" y="432"/>
                    <a:pt x="753" y="407"/>
                    <a:pt x="717" y="387"/>
                  </a:cubicBezTo>
                  <a:cubicBezTo>
                    <a:pt x="700" y="379"/>
                    <a:pt x="681" y="371"/>
                    <a:pt x="662" y="363"/>
                  </a:cubicBezTo>
                  <a:cubicBezTo>
                    <a:pt x="662" y="363"/>
                    <a:pt x="662" y="362"/>
                    <a:pt x="661" y="362"/>
                  </a:cubicBezTo>
                  <a:cubicBezTo>
                    <a:pt x="661" y="343"/>
                    <a:pt x="661" y="324"/>
                    <a:pt x="661" y="306"/>
                  </a:cubicBezTo>
                  <a:cubicBezTo>
                    <a:pt x="639" y="296"/>
                    <a:pt x="616" y="291"/>
                    <a:pt x="593" y="291"/>
                  </a:cubicBezTo>
                  <a:cubicBezTo>
                    <a:pt x="585" y="291"/>
                    <a:pt x="577" y="291"/>
                    <a:pt x="569" y="292"/>
                  </a:cubicBezTo>
                  <a:cubicBezTo>
                    <a:pt x="566" y="230"/>
                    <a:pt x="535" y="192"/>
                    <a:pt x="469" y="186"/>
                  </a:cubicBezTo>
                  <a:cubicBezTo>
                    <a:pt x="460" y="123"/>
                    <a:pt x="422" y="96"/>
                    <a:pt x="360" y="96"/>
                  </a:cubicBezTo>
                  <a:cubicBezTo>
                    <a:pt x="358" y="96"/>
                    <a:pt x="356" y="96"/>
                    <a:pt x="354" y="96"/>
                  </a:cubicBezTo>
                  <a:lnTo>
                    <a:pt x="351" y="94"/>
                  </a:lnTo>
                  <a:cubicBezTo>
                    <a:pt x="314" y="28"/>
                    <a:pt x="266"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4"/>
            <p:cNvSpPr/>
            <p:nvPr/>
          </p:nvSpPr>
          <p:spPr>
            <a:xfrm>
              <a:off x="1541935" y="1137852"/>
              <a:ext cx="71291" cy="86688"/>
            </a:xfrm>
            <a:custGeom>
              <a:avLst/>
              <a:gdLst/>
              <a:ahLst/>
              <a:cxnLst/>
              <a:rect l="l" t="t" r="r" b="b"/>
              <a:pathLst>
                <a:path w="4079" h="4960" extrusionOk="0">
                  <a:moveTo>
                    <a:pt x="328" y="0"/>
                  </a:moveTo>
                  <a:cubicBezTo>
                    <a:pt x="294" y="0"/>
                    <a:pt x="257" y="10"/>
                    <a:pt x="217" y="34"/>
                  </a:cubicBezTo>
                  <a:cubicBezTo>
                    <a:pt x="0" y="162"/>
                    <a:pt x="199" y="308"/>
                    <a:pt x="270" y="413"/>
                  </a:cubicBezTo>
                  <a:cubicBezTo>
                    <a:pt x="1196" y="1798"/>
                    <a:pt x="2179" y="3144"/>
                    <a:pt x="3262" y="4418"/>
                  </a:cubicBezTo>
                  <a:cubicBezTo>
                    <a:pt x="3257" y="4481"/>
                    <a:pt x="3285" y="4518"/>
                    <a:pt x="3352" y="4523"/>
                  </a:cubicBezTo>
                  <a:lnTo>
                    <a:pt x="3354" y="4526"/>
                  </a:lnTo>
                  <a:cubicBezTo>
                    <a:pt x="3354" y="4592"/>
                    <a:pt x="3391" y="4622"/>
                    <a:pt x="3455" y="4627"/>
                  </a:cubicBezTo>
                  <a:lnTo>
                    <a:pt x="3457" y="4630"/>
                  </a:lnTo>
                  <a:cubicBezTo>
                    <a:pt x="3459" y="4692"/>
                    <a:pt x="3488" y="4730"/>
                    <a:pt x="3555" y="4736"/>
                  </a:cubicBezTo>
                  <a:lnTo>
                    <a:pt x="3556" y="4737"/>
                  </a:lnTo>
                  <a:cubicBezTo>
                    <a:pt x="3560" y="4801"/>
                    <a:pt x="3594" y="4833"/>
                    <a:pt x="3658" y="4833"/>
                  </a:cubicBezTo>
                  <a:cubicBezTo>
                    <a:pt x="3660" y="4833"/>
                    <a:pt x="3662" y="4833"/>
                    <a:pt x="3664" y="4833"/>
                  </a:cubicBezTo>
                  <a:lnTo>
                    <a:pt x="3668" y="4835"/>
                  </a:lnTo>
                  <a:cubicBezTo>
                    <a:pt x="3712" y="4924"/>
                    <a:pt x="3774" y="4960"/>
                    <a:pt x="3842" y="4960"/>
                  </a:cubicBezTo>
                  <a:cubicBezTo>
                    <a:pt x="3890" y="4960"/>
                    <a:pt x="3941" y="4942"/>
                    <a:pt x="3992" y="4912"/>
                  </a:cubicBezTo>
                  <a:cubicBezTo>
                    <a:pt x="4079" y="4864"/>
                    <a:pt x="4074" y="4789"/>
                    <a:pt x="3980" y="4735"/>
                  </a:cubicBezTo>
                  <a:lnTo>
                    <a:pt x="3978" y="4733"/>
                  </a:lnTo>
                  <a:cubicBezTo>
                    <a:pt x="3983" y="4666"/>
                    <a:pt x="3949" y="4632"/>
                    <a:pt x="3883" y="4624"/>
                  </a:cubicBezTo>
                  <a:lnTo>
                    <a:pt x="3881" y="4622"/>
                  </a:lnTo>
                  <a:cubicBezTo>
                    <a:pt x="3880" y="4559"/>
                    <a:pt x="3844" y="4527"/>
                    <a:pt x="3782" y="4518"/>
                  </a:cubicBezTo>
                  <a:lnTo>
                    <a:pt x="3781" y="4516"/>
                  </a:lnTo>
                  <a:cubicBezTo>
                    <a:pt x="3770" y="4371"/>
                    <a:pt x="3675" y="4294"/>
                    <a:pt x="3550" y="4241"/>
                  </a:cubicBezTo>
                  <a:cubicBezTo>
                    <a:pt x="3183" y="3765"/>
                    <a:pt x="2811" y="3292"/>
                    <a:pt x="2447" y="2813"/>
                  </a:cubicBezTo>
                  <a:cubicBezTo>
                    <a:pt x="1805" y="1964"/>
                    <a:pt x="1184" y="1099"/>
                    <a:pt x="590" y="217"/>
                  </a:cubicBezTo>
                  <a:cubicBezTo>
                    <a:pt x="522" y="115"/>
                    <a:pt x="441"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4"/>
            <p:cNvSpPr/>
            <p:nvPr/>
          </p:nvSpPr>
          <p:spPr>
            <a:xfrm>
              <a:off x="1589003" y="1090751"/>
              <a:ext cx="52695" cy="122587"/>
            </a:xfrm>
            <a:custGeom>
              <a:avLst/>
              <a:gdLst/>
              <a:ahLst/>
              <a:cxnLst/>
              <a:rect l="l" t="t" r="r" b="b"/>
              <a:pathLst>
                <a:path w="3015" h="7014" extrusionOk="0">
                  <a:moveTo>
                    <a:pt x="1079" y="0"/>
                  </a:moveTo>
                  <a:cubicBezTo>
                    <a:pt x="1055" y="0"/>
                    <a:pt x="1027" y="5"/>
                    <a:pt x="995" y="15"/>
                  </a:cubicBezTo>
                  <a:cubicBezTo>
                    <a:pt x="844" y="63"/>
                    <a:pt x="845" y="193"/>
                    <a:pt x="881" y="312"/>
                  </a:cubicBezTo>
                  <a:cubicBezTo>
                    <a:pt x="1167" y="1243"/>
                    <a:pt x="1196" y="2227"/>
                    <a:pt x="1475" y="3159"/>
                  </a:cubicBezTo>
                  <a:cubicBezTo>
                    <a:pt x="1757" y="4104"/>
                    <a:pt x="2052" y="5047"/>
                    <a:pt x="2342" y="5991"/>
                  </a:cubicBezTo>
                  <a:cubicBezTo>
                    <a:pt x="2406" y="6166"/>
                    <a:pt x="2399" y="6367"/>
                    <a:pt x="2444" y="6550"/>
                  </a:cubicBezTo>
                  <a:cubicBezTo>
                    <a:pt x="2386" y="6464"/>
                    <a:pt x="2302" y="6386"/>
                    <a:pt x="2226" y="6305"/>
                  </a:cubicBezTo>
                  <a:cubicBezTo>
                    <a:pt x="2012" y="5824"/>
                    <a:pt x="1793" y="5344"/>
                    <a:pt x="1586" y="4860"/>
                  </a:cubicBezTo>
                  <a:cubicBezTo>
                    <a:pt x="1172" y="3889"/>
                    <a:pt x="726" y="2930"/>
                    <a:pt x="444" y="1911"/>
                  </a:cubicBezTo>
                  <a:cubicBezTo>
                    <a:pt x="412" y="1798"/>
                    <a:pt x="357" y="1703"/>
                    <a:pt x="242" y="1703"/>
                  </a:cubicBezTo>
                  <a:cubicBezTo>
                    <a:pt x="228" y="1703"/>
                    <a:pt x="212" y="1705"/>
                    <a:pt x="195" y="1708"/>
                  </a:cubicBezTo>
                  <a:cubicBezTo>
                    <a:pt x="0" y="1747"/>
                    <a:pt x="35" y="1902"/>
                    <a:pt x="67" y="2035"/>
                  </a:cubicBezTo>
                  <a:cubicBezTo>
                    <a:pt x="96" y="2151"/>
                    <a:pt x="143" y="2261"/>
                    <a:pt x="178" y="2376"/>
                  </a:cubicBezTo>
                  <a:cubicBezTo>
                    <a:pt x="501" y="3419"/>
                    <a:pt x="974" y="4404"/>
                    <a:pt x="1402" y="5406"/>
                  </a:cubicBezTo>
                  <a:cubicBezTo>
                    <a:pt x="1590" y="5844"/>
                    <a:pt x="1784" y="6280"/>
                    <a:pt x="1989" y="6710"/>
                  </a:cubicBezTo>
                  <a:cubicBezTo>
                    <a:pt x="2054" y="6848"/>
                    <a:pt x="2118" y="7013"/>
                    <a:pt x="2296" y="7013"/>
                  </a:cubicBezTo>
                  <a:cubicBezTo>
                    <a:pt x="2328" y="7013"/>
                    <a:pt x="2364" y="7008"/>
                    <a:pt x="2404" y="6996"/>
                  </a:cubicBezTo>
                  <a:cubicBezTo>
                    <a:pt x="2489" y="6893"/>
                    <a:pt x="2517" y="6804"/>
                    <a:pt x="2511" y="6723"/>
                  </a:cubicBezTo>
                  <a:lnTo>
                    <a:pt x="2511" y="6723"/>
                  </a:lnTo>
                  <a:cubicBezTo>
                    <a:pt x="2548" y="6789"/>
                    <a:pt x="2600" y="6851"/>
                    <a:pt x="2675" y="6903"/>
                  </a:cubicBezTo>
                  <a:cubicBezTo>
                    <a:pt x="2721" y="6913"/>
                    <a:pt x="2762" y="6918"/>
                    <a:pt x="2797" y="6918"/>
                  </a:cubicBezTo>
                  <a:cubicBezTo>
                    <a:pt x="2979" y="6918"/>
                    <a:pt x="3015" y="6790"/>
                    <a:pt x="2953" y="6591"/>
                  </a:cubicBezTo>
                  <a:cubicBezTo>
                    <a:pt x="2813" y="6136"/>
                    <a:pt x="2668" y="5681"/>
                    <a:pt x="2518" y="5228"/>
                  </a:cubicBezTo>
                  <a:cubicBezTo>
                    <a:pt x="2081" y="3900"/>
                    <a:pt x="1651" y="2571"/>
                    <a:pt x="1489" y="1175"/>
                  </a:cubicBezTo>
                  <a:cubicBezTo>
                    <a:pt x="1452" y="856"/>
                    <a:pt x="1359" y="542"/>
                    <a:pt x="1280" y="228"/>
                  </a:cubicBezTo>
                  <a:cubicBezTo>
                    <a:pt x="1252" y="115"/>
                    <a:pt x="1205" y="0"/>
                    <a:pt x="1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4"/>
            <p:cNvSpPr/>
            <p:nvPr/>
          </p:nvSpPr>
          <p:spPr>
            <a:xfrm>
              <a:off x="1743143" y="1242314"/>
              <a:ext cx="107312" cy="30184"/>
            </a:xfrm>
            <a:custGeom>
              <a:avLst/>
              <a:gdLst/>
              <a:ahLst/>
              <a:cxnLst/>
              <a:rect l="l" t="t" r="r" b="b"/>
              <a:pathLst>
                <a:path w="6140" h="1727" extrusionOk="0">
                  <a:moveTo>
                    <a:pt x="5847" y="1"/>
                  </a:moveTo>
                  <a:cubicBezTo>
                    <a:pt x="5786" y="1"/>
                    <a:pt x="5718" y="14"/>
                    <a:pt x="5646" y="33"/>
                  </a:cubicBezTo>
                  <a:cubicBezTo>
                    <a:pt x="3880" y="497"/>
                    <a:pt x="2111" y="956"/>
                    <a:pt x="344" y="1421"/>
                  </a:cubicBezTo>
                  <a:cubicBezTo>
                    <a:pt x="218" y="1454"/>
                    <a:pt x="80" y="1489"/>
                    <a:pt x="1" y="1677"/>
                  </a:cubicBezTo>
                  <a:cubicBezTo>
                    <a:pt x="106" y="1713"/>
                    <a:pt x="207" y="1727"/>
                    <a:pt x="304" y="1727"/>
                  </a:cubicBezTo>
                  <a:cubicBezTo>
                    <a:pt x="431" y="1727"/>
                    <a:pt x="553" y="1702"/>
                    <a:pt x="673" y="1673"/>
                  </a:cubicBezTo>
                  <a:cubicBezTo>
                    <a:pt x="2141" y="1303"/>
                    <a:pt x="3608" y="930"/>
                    <a:pt x="5074" y="555"/>
                  </a:cubicBezTo>
                  <a:cubicBezTo>
                    <a:pt x="5426" y="466"/>
                    <a:pt x="5774" y="363"/>
                    <a:pt x="6140" y="262"/>
                  </a:cubicBezTo>
                  <a:cubicBezTo>
                    <a:pt x="6082" y="61"/>
                    <a:pt x="5978" y="1"/>
                    <a:pt x="5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4"/>
            <p:cNvSpPr/>
            <p:nvPr/>
          </p:nvSpPr>
          <p:spPr>
            <a:xfrm>
              <a:off x="1742899" y="1311280"/>
              <a:ext cx="106753" cy="29834"/>
            </a:xfrm>
            <a:custGeom>
              <a:avLst/>
              <a:gdLst/>
              <a:ahLst/>
              <a:cxnLst/>
              <a:rect l="l" t="t" r="r" b="b"/>
              <a:pathLst>
                <a:path w="6108" h="1707" extrusionOk="0">
                  <a:moveTo>
                    <a:pt x="504" y="1"/>
                  </a:moveTo>
                  <a:cubicBezTo>
                    <a:pt x="392" y="1"/>
                    <a:pt x="278" y="10"/>
                    <a:pt x="163" y="33"/>
                  </a:cubicBezTo>
                  <a:cubicBezTo>
                    <a:pt x="0" y="290"/>
                    <a:pt x="277" y="248"/>
                    <a:pt x="374" y="327"/>
                  </a:cubicBezTo>
                  <a:cubicBezTo>
                    <a:pt x="381" y="327"/>
                    <a:pt x="389" y="327"/>
                    <a:pt x="396" y="327"/>
                  </a:cubicBezTo>
                  <a:cubicBezTo>
                    <a:pt x="600" y="327"/>
                    <a:pt x="796" y="367"/>
                    <a:pt x="992" y="418"/>
                  </a:cubicBezTo>
                  <a:cubicBezTo>
                    <a:pt x="2527" y="806"/>
                    <a:pt x="4095" y="1068"/>
                    <a:pt x="5583" y="1626"/>
                  </a:cubicBezTo>
                  <a:cubicBezTo>
                    <a:pt x="5662" y="1656"/>
                    <a:pt x="5767" y="1707"/>
                    <a:pt x="5857" y="1707"/>
                  </a:cubicBezTo>
                  <a:cubicBezTo>
                    <a:pt x="5932" y="1707"/>
                    <a:pt x="5996" y="1673"/>
                    <a:pt x="6030" y="1566"/>
                  </a:cubicBezTo>
                  <a:cubicBezTo>
                    <a:pt x="6107" y="1326"/>
                    <a:pt x="5844" y="1330"/>
                    <a:pt x="5695" y="1274"/>
                  </a:cubicBezTo>
                  <a:cubicBezTo>
                    <a:pt x="4403" y="792"/>
                    <a:pt x="3050" y="526"/>
                    <a:pt x="1708" y="220"/>
                  </a:cubicBezTo>
                  <a:cubicBezTo>
                    <a:pt x="1308" y="129"/>
                    <a:pt x="914"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4"/>
            <p:cNvSpPr/>
            <p:nvPr/>
          </p:nvSpPr>
          <p:spPr>
            <a:xfrm>
              <a:off x="1511785" y="1131735"/>
              <a:ext cx="91337" cy="100408"/>
            </a:xfrm>
            <a:custGeom>
              <a:avLst/>
              <a:gdLst/>
              <a:ahLst/>
              <a:cxnLst/>
              <a:rect l="l" t="t" r="r" b="b"/>
              <a:pathLst>
                <a:path w="5226" h="5745" extrusionOk="0">
                  <a:moveTo>
                    <a:pt x="4780" y="4963"/>
                  </a:moveTo>
                  <a:lnTo>
                    <a:pt x="4780" y="4963"/>
                  </a:lnTo>
                  <a:cubicBezTo>
                    <a:pt x="4787" y="4977"/>
                    <a:pt x="4794" y="4991"/>
                    <a:pt x="4801" y="5004"/>
                  </a:cubicBezTo>
                  <a:cubicBezTo>
                    <a:pt x="4791" y="4994"/>
                    <a:pt x="4784" y="4980"/>
                    <a:pt x="4780" y="4963"/>
                  </a:cubicBezTo>
                  <a:close/>
                  <a:moveTo>
                    <a:pt x="185" y="1"/>
                  </a:moveTo>
                  <a:cubicBezTo>
                    <a:pt x="159" y="1"/>
                    <a:pt x="131" y="11"/>
                    <a:pt x="101" y="35"/>
                  </a:cubicBezTo>
                  <a:cubicBezTo>
                    <a:pt x="29" y="95"/>
                    <a:pt x="0" y="184"/>
                    <a:pt x="42" y="264"/>
                  </a:cubicBezTo>
                  <a:cubicBezTo>
                    <a:pt x="87" y="352"/>
                    <a:pt x="158" y="428"/>
                    <a:pt x="223" y="507"/>
                  </a:cubicBezTo>
                  <a:cubicBezTo>
                    <a:pt x="507" y="850"/>
                    <a:pt x="787" y="1194"/>
                    <a:pt x="1077" y="1532"/>
                  </a:cubicBezTo>
                  <a:cubicBezTo>
                    <a:pt x="1611" y="2155"/>
                    <a:pt x="2099" y="2818"/>
                    <a:pt x="2733" y="3354"/>
                  </a:cubicBezTo>
                  <a:cubicBezTo>
                    <a:pt x="3099" y="3851"/>
                    <a:pt x="3565" y="4253"/>
                    <a:pt x="4029" y="4657"/>
                  </a:cubicBezTo>
                  <a:lnTo>
                    <a:pt x="4040" y="4670"/>
                  </a:lnTo>
                  <a:cubicBezTo>
                    <a:pt x="4040" y="4729"/>
                    <a:pt x="4071" y="4760"/>
                    <a:pt x="4130" y="4765"/>
                  </a:cubicBezTo>
                  <a:lnTo>
                    <a:pt x="4139" y="4774"/>
                  </a:lnTo>
                  <a:cubicBezTo>
                    <a:pt x="4166" y="4809"/>
                    <a:pt x="4198" y="4839"/>
                    <a:pt x="4235" y="4866"/>
                  </a:cubicBezTo>
                  <a:lnTo>
                    <a:pt x="4247" y="4876"/>
                  </a:lnTo>
                  <a:cubicBezTo>
                    <a:pt x="4253" y="4931"/>
                    <a:pt x="4284" y="4962"/>
                    <a:pt x="4341" y="4968"/>
                  </a:cubicBezTo>
                  <a:lnTo>
                    <a:pt x="4341" y="4967"/>
                  </a:lnTo>
                  <a:lnTo>
                    <a:pt x="4351" y="4978"/>
                  </a:lnTo>
                  <a:cubicBezTo>
                    <a:pt x="4378" y="5014"/>
                    <a:pt x="4409" y="5045"/>
                    <a:pt x="4446" y="5070"/>
                  </a:cubicBezTo>
                  <a:lnTo>
                    <a:pt x="4456" y="5080"/>
                  </a:lnTo>
                  <a:cubicBezTo>
                    <a:pt x="4563" y="5243"/>
                    <a:pt x="4700" y="5379"/>
                    <a:pt x="4862" y="5492"/>
                  </a:cubicBezTo>
                  <a:lnTo>
                    <a:pt x="4864" y="5494"/>
                  </a:lnTo>
                  <a:cubicBezTo>
                    <a:pt x="4869" y="5554"/>
                    <a:pt x="4901" y="5591"/>
                    <a:pt x="4963" y="5601"/>
                  </a:cubicBezTo>
                  <a:cubicBezTo>
                    <a:pt x="4976" y="5690"/>
                    <a:pt x="5042" y="5745"/>
                    <a:pt x="5118" y="5745"/>
                  </a:cubicBezTo>
                  <a:cubicBezTo>
                    <a:pt x="5120" y="5745"/>
                    <a:pt x="5122" y="5745"/>
                    <a:pt x="5124" y="5745"/>
                  </a:cubicBezTo>
                  <a:cubicBezTo>
                    <a:pt x="5183" y="5741"/>
                    <a:pt x="5215" y="5667"/>
                    <a:pt x="5193" y="5598"/>
                  </a:cubicBezTo>
                  <a:cubicBezTo>
                    <a:pt x="5203" y="5587"/>
                    <a:pt x="5226" y="5573"/>
                    <a:pt x="5224" y="5566"/>
                  </a:cubicBezTo>
                  <a:cubicBezTo>
                    <a:pt x="5216" y="5539"/>
                    <a:pt x="5201" y="5514"/>
                    <a:pt x="5188" y="5489"/>
                  </a:cubicBezTo>
                  <a:cubicBezTo>
                    <a:pt x="5188" y="5339"/>
                    <a:pt x="5097" y="5250"/>
                    <a:pt x="4978" y="5179"/>
                  </a:cubicBezTo>
                  <a:cubicBezTo>
                    <a:pt x="4983" y="5144"/>
                    <a:pt x="4973" y="5115"/>
                    <a:pt x="4945" y="5092"/>
                  </a:cubicBezTo>
                  <a:cubicBezTo>
                    <a:pt x="4945" y="5035"/>
                    <a:pt x="4914" y="5004"/>
                    <a:pt x="4857" y="4997"/>
                  </a:cubicBezTo>
                  <a:cubicBezTo>
                    <a:pt x="4842" y="4972"/>
                    <a:pt x="4820" y="4959"/>
                    <a:pt x="4792" y="4959"/>
                  </a:cubicBezTo>
                  <a:cubicBezTo>
                    <a:pt x="4788" y="4959"/>
                    <a:pt x="4784" y="4959"/>
                    <a:pt x="4780" y="4960"/>
                  </a:cubicBezTo>
                  <a:cubicBezTo>
                    <a:pt x="4768" y="4902"/>
                    <a:pt x="4733" y="4868"/>
                    <a:pt x="4672" y="4860"/>
                  </a:cubicBezTo>
                  <a:cubicBezTo>
                    <a:pt x="4661" y="4801"/>
                    <a:pt x="4624" y="4770"/>
                    <a:pt x="4564" y="4761"/>
                  </a:cubicBezTo>
                  <a:cubicBezTo>
                    <a:pt x="4556" y="4703"/>
                    <a:pt x="4522" y="4667"/>
                    <a:pt x="4463" y="4655"/>
                  </a:cubicBezTo>
                  <a:cubicBezTo>
                    <a:pt x="4453" y="4595"/>
                    <a:pt x="4418" y="4561"/>
                    <a:pt x="4357" y="4552"/>
                  </a:cubicBezTo>
                  <a:cubicBezTo>
                    <a:pt x="4347" y="4494"/>
                    <a:pt x="4310" y="4462"/>
                    <a:pt x="4250" y="4453"/>
                  </a:cubicBezTo>
                  <a:cubicBezTo>
                    <a:pt x="4242" y="4396"/>
                    <a:pt x="4211" y="4358"/>
                    <a:pt x="4153" y="4344"/>
                  </a:cubicBezTo>
                  <a:cubicBezTo>
                    <a:pt x="4125" y="4236"/>
                    <a:pt x="4053" y="4169"/>
                    <a:pt x="3949" y="4131"/>
                  </a:cubicBezTo>
                  <a:cubicBezTo>
                    <a:pt x="3886" y="3986"/>
                    <a:pt x="3773" y="3892"/>
                    <a:pt x="3628" y="3830"/>
                  </a:cubicBezTo>
                  <a:cubicBezTo>
                    <a:pt x="3599" y="3723"/>
                    <a:pt x="3528" y="3655"/>
                    <a:pt x="3420" y="3622"/>
                  </a:cubicBezTo>
                  <a:cubicBezTo>
                    <a:pt x="3318" y="3423"/>
                    <a:pt x="3139" y="3291"/>
                    <a:pt x="2971" y="3152"/>
                  </a:cubicBezTo>
                  <a:cubicBezTo>
                    <a:pt x="2188" y="2267"/>
                    <a:pt x="1405" y="1382"/>
                    <a:pt x="680" y="452"/>
                  </a:cubicBezTo>
                  <a:cubicBezTo>
                    <a:pt x="574" y="318"/>
                    <a:pt x="448" y="199"/>
                    <a:pt x="324" y="80"/>
                  </a:cubicBezTo>
                  <a:cubicBezTo>
                    <a:pt x="285" y="42"/>
                    <a:pt x="238"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4"/>
            <p:cNvSpPr/>
            <p:nvPr/>
          </p:nvSpPr>
          <p:spPr>
            <a:xfrm>
              <a:off x="1590576" y="1373307"/>
              <a:ext cx="42121" cy="93959"/>
            </a:xfrm>
            <a:custGeom>
              <a:avLst/>
              <a:gdLst/>
              <a:ahLst/>
              <a:cxnLst/>
              <a:rect l="l" t="t" r="r" b="b"/>
              <a:pathLst>
                <a:path w="2410" h="5376" extrusionOk="0">
                  <a:moveTo>
                    <a:pt x="2231" y="0"/>
                  </a:moveTo>
                  <a:cubicBezTo>
                    <a:pt x="2149" y="0"/>
                    <a:pt x="2073" y="67"/>
                    <a:pt x="2035" y="148"/>
                  </a:cubicBezTo>
                  <a:cubicBezTo>
                    <a:pt x="1948" y="333"/>
                    <a:pt x="1861" y="520"/>
                    <a:pt x="1798" y="713"/>
                  </a:cubicBezTo>
                  <a:cubicBezTo>
                    <a:pt x="1341" y="2128"/>
                    <a:pt x="744" y="3488"/>
                    <a:pt x="147" y="4849"/>
                  </a:cubicBezTo>
                  <a:cubicBezTo>
                    <a:pt x="92" y="4973"/>
                    <a:pt x="45" y="5103"/>
                    <a:pt x="16" y="5234"/>
                  </a:cubicBezTo>
                  <a:cubicBezTo>
                    <a:pt x="0" y="5299"/>
                    <a:pt x="42" y="5365"/>
                    <a:pt x="149" y="5375"/>
                  </a:cubicBezTo>
                  <a:cubicBezTo>
                    <a:pt x="155" y="5375"/>
                    <a:pt x="162" y="5375"/>
                    <a:pt x="168" y="5375"/>
                  </a:cubicBezTo>
                  <a:cubicBezTo>
                    <a:pt x="346" y="5375"/>
                    <a:pt x="373" y="5207"/>
                    <a:pt x="438" y="5081"/>
                  </a:cubicBezTo>
                  <a:cubicBezTo>
                    <a:pt x="855" y="4274"/>
                    <a:pt x="1121" y="3406"/>
                    <a:pt x="1503" y="2586"/>
                  </a:cubicBezTo>
                  <a:cubicBezTo>
                    <a:pt x="1851" y="1840"/>
                    <a:pt x="2036" y="1039"/>
                    <a:pt x="2326" y="274"/>
                  </a:cubicBezTo>
                  <a:cubicBezTo>
                    <a:pt x="2361" y="181"/>
                    <a:pt x="2410" y="57"/>
                    <a:pt x="2287" y="11"/>
                  </a:cubicBezTo>
                  <a:cubicBezTo>
                    <a:pt x="2268" y="4"/>
                    <a:pt x="2250" y="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4"/>
            <p:cNvSpPr/>
            <p:nvPr/>
          </p:nvSpPr>
          <p:spPr>
            <a:xfrm>
              <a:off x="1677093" y="1374303"/>
              <a:ext cx="38398" cy="121241"/>
            </a:xfrm>
            <a:custGeom>
              <a:avLst/>
              <a:gdLst/>
              <a:ahLst/>
              <a:cxnLst/>
              <a:rect l="l" t="t" r="r" b="b"/>
              <a:pathLst>
                <a:path w="2197" h="6937" extrusionOk="0">
                  <a:moveTo>
                    <a:pt x="229" y="1"/>
                  </a:moveTo>
                  <a:cubicBezTo>
                    <a:pt x="164" y="1"/>
                    <a:pt x="100" y="67"/>
                    <a:pt x="36" y="107"/>
                  </a:cubicBezTo>
                  <a:cubicBezTo>
                    <a:pt x="28" y="107"/>
                    <a:pt x="18" y="118"/>
                    <a:pt x="10" y="140"/>
                  </a:cubicBezTo>
                  <a:cubicBezTo>
                    <a:pt x="1" y="162"/>
                    <a:pt x="8" y="184"/>
                    <a:pt x="32" y="208"/>
                  </a:cubicBezTo>
                  <a:cubicBezTo>
                    <a:pt x="56" y="228"/>
                    <a:pt x="62" y="252"/>
                    <a:pt x="47" y="280"/>
                  </a:cubicBezTo>
                  <a:cubicBezTo>
                    <a:pt x="123" y="380"/>
                    <a:pt x="29" y="527"/>
                    <a:pt x="147" y="615"/>
                  </a:cubicBezTo>
                  <a:cubicBezTo>
                    <a:pt x="241" y="871"/>
                    <a:pt x="340" y="1125"/>
                    <a:pt x="430" y="1382"/>
                  </a:cubicBezTo>
                  <a:cubicBezTo>
                    <a:pt x="690" y="2120"/>
                    <a:pt x="841" y="2892"/>
                    <a:pt x="1179" y="3605"/>
                  </a:cubicBezTo>
                  <a:cubicBezTo>
                    <a:pt x="1362" y="4589"/>
                    <a:pt x="1542" y="5573"/>
                    <a:pt x="1727" y="6557"/>
                  </a:cubicBezTo>
                  <a:cubicBezTo>
                    <a:pt x="1743" y="6639"/>
                    <a:pt x="1782" y="6717"/>
                    <a:pt x="1809" y="6797"/>
                  </a:cubicBezTo>
                  <a:cubicBezTo>
                    <a:pt x="1840" y="6892"/>
                    <a:pt x="1904" y="6936"/>
                    <a:pt x="1985" y="6936"/>
                  </a:cubicBezTo>
                  <a:cubicBezTo>
                    <a:pt x="2007" y="6936"/>
                    <a:pt x="2029" y="6933"/>
                    <a:pt x="2052" y="6927"/>
                  </a:cubicBezTo>
                  <a:cubicBezTo>
                    <a:pt x="2173" y="6894"/>
                    <a:pt x="2197" y="6789"/>
                    <a:pt x="2188" y="6683"/>
                  </a:cubicBezTo>
                  <a:cubicBezTo>
                    <a:pt x="2181" y="6617"/>
                    <a:pt x="2151" y="6552"/>
                    <a:pt x="2135" y="6487"/>
                  </a:cubicBezTo>
                  <a:cubicBezTo>
                    <a:pt x="1985" y="5875"/>
                    <a:pt x="1887" y="5256"/>
                    <a:pt x="1778" y="4638"/>
                  </a:cubicBezTo>
                  <a:cubicBezTo>
                    <a:pt x="1638" y="3854"/>
                    <a:pt x="1440" y="3081"/>
                    <a:pt x="1093" y="2352"/>
                  </a:cubicBezTo>
                  <a:cubicBezTo>
                    <a:pt x="1114" y="2202"/>
                    <a:pt x="1094" y="2061"/>
                    <a:pt x="989" y="1941"/>
                  </a:cubicBezTo>
                  <a:cubicBezTo>
                    <a:pt x="999" y="1843"/>
                    <a:pt x="970" y="1760"/>
                    <a:pt x="892" y="1695"/>
                  </a:cubicBezTo>
                  <a:lnTo>
                    <a:pt x="901" y="1664"/>
                  </a:lnTo>
                  <a:lnTo>
                    <a:pt x="877" y="1641"/>
                  </a:lnTo>
                  <a:cubicBezTo>
                    <a:pt x="892" y="1521"/>
                    <a:pt x="871" y="1413"/>
                    <a:pt x="784" y="1322"/>
                  </a:cubicBezTo>
                  <a:cubicBezTo>
                    <a:pt x="774" y="1230"/>
                    <a:pt x="765" y="1138"/>
                    <a:pt x="754" y="1046"/>
                  </a:cubicBezTo>
                  <a:cubicBezTo>
                    <a:pt x="734" y="1042"/>
                    <a:pt x="715" y="1034"/>
                    <a:pt x="697" y="1027"/>
                  </a:cubicBezTo>
                  <a:cubicBezTo>
                    <a:pt x="694" y="1017"/>
                    <a:pt x="691" y="1007"/>
                    <a:pt x="687" y="997"/>
                  </a:cubicBezTo>
                  <a:cubicBezTo>
                    <a:pt x="660" y="922"/>
                    <a:pt x="659" y="843"/>
                    <a:pt x="637" y="768"/>
                  </a:cubicBezTo>
                  <a:cubicBezTo>
                    <a:pt x="625" y="729"/>
                    <a:pt x="613" y="693"/>
                    <a:pt x="596" y="657"/>
                  </a:cubicBezTo>
                  <a:cubicBezTo>
                    <a:pt x="568" y="583"/>
                    <a:pt x="548" y="506"/>
                    <a:pt x="524" y="431"/>
                  </a:cubicBezTo>
                  <a:cubicBezTo>
                    <a:pt x="511" y="393"/>
                    <a:pt x="494" y="355"/>
                    <a:pt x="473" y="320"/>
                  </a:cubicBezTo>
                  <a:cubicBezTo>
                    <a:pt x="466" y="313"/>
                    <a:pt x="462" y="306"/>
                    <a:pt x="457" y="299"/>
                  </a:cubicBezTo>
                  <a:cubicBezTo>
                    <a:pt x="457" y="268"/>
                    <a:pt x="457" y="237"/>
                    <a:pt x="457" y="206"/>
                  </a:cubicBezTo>
                  <a:cubicBezTo>
                    <a:pt x="422" y="171"/>
                    <a:pt x="388" y="135"/>
                    <a:pt x="353" y="100"/>
                  </a:cubicBezTo>
                  <a:lnTo>
                    <a:pt x="353" y="99"/>
                  </a:lnTo>
                  <a:cubicBezTo>
                    <a:pt x="310" y="26"/>
                    <a:pt x="269" y="1"/>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4"/>
            <p:cNvSpPr/>
            <p:nvPr/>
          </p:nvSpPr>
          <p:spPr>
            <a:xfrm>
              <a:off x="1716314" y="1204493"/>
              <a:ext cx="385" cy="367"/>
            </a:xfrm>
            <a:custGeom>
              <a:avLst/>
              <a:gdLst/>
              <a:ahLst/>
              <a:cxnLst/>
              <a:rect l="l" t="t" r="r" b="b"/>
              <a:pathLst>
                <a:path w="22" h="21" extrusionOk="0">
                  <a:moveTo>
                    <a:pt x="0" y="1"/>
                  </a:moveTo>
                  <a:lnTo>
                    <a:pt x="21" y="20"/>
                  </a:lnTo>
                  <a:cubicBezTo>
                    <a:pt x="21" y="19"/>
                    <a:pt x="21" y="19"/>
                    <a:pt x="22" y="19"/>
                  </a:cubicBezTo>
                  <a:cubicBezTo>
                    <a:pt x="21" y="18"/>
                    <a:pt x="21" y="17"/>
                    <a:pt x="22" y="16"/>
                  </a:cubicBezTo>
                  <a:lnTo>
                    <a:pt x="21" y="1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4"/>
            <p:cNvSpPr/>
            <p:nvPr/>
          </p:nvSpPr>
          <p:spPr>
            <a:xfrm>
              <a:off x="1707086" y="1139932"/>
              <a:ext cx="61835" cy="84836"/>
            </a:xfrm>
            <a:custGeom>
              <a:avLst/>
              <a:gdLst/>
              <a:ahLst/>
              <a:cxnLst/>
              <a:rect l="l" t="t" r="r" b="b"/>
              <a:pathLst>
                <a:path w="3538" h="4854" extrusionOk="0">
                  <a:moveTo>
                    <a:pt x="3175" y="0"/>
                  </a:moveTo>
                  <a:cubicBezTo>
                    <a:pt x="3023" y="0"/>
                    <a:pt x="2933" y="246"/>
                    <a:pt x="2839" y="381"/>
                  </a:cubicBezTo>
                  <a:cubicBezTo>
                    <a:pt x="2100" y="1449"/>
                    <a:pt x="1365" y="2520"/>
                    <a:pt x="627" y="3591"/>
                  </a:cubicBezTo>
                  <a:cubicBezTo>
                    <a:pt x="599" y="3628"/>
                    <a:pt x="549" y="3650"/>
                    <a:pt x="549" y="3705"/>
                  </a:cubicBezTo>
                  <a:cubicBezTo>
                    <a:pt x="549" y="3707"/>
                    <a:pt x="549" y="3709"/>
                    <a:pt x="550" y="3711"/>
                  </a:cubicBezTo>
                  <a:lnTo>
                    <a:pt x="552" y="3713"/>
                  </a:lnTo>
                  <a:cubicBezTo>
                    <a:pt x="551" y="3713"/>
                    <a:pt x="550" y="3713"/>
                    <a:pt x="550" y="3714"/>
                  </a:cubicBezTo>
                  <a:lnTo>
                    <a:pt x="550" y="3716"/>
                  </a:lnTo>
                  <a:lnTo>
                    <a:pt x="549" y="3714"/>
                  </a:lnTo>
                  <a:cubicBezTo>
                    <a:pt x="447" y="3751"/>
                    <a:pt x="474" y="3855"/>
                    <a:pt x="434" y="3924"/>
                  </a:cubicBezTo>
                  <a:cubicBezTo>
                    <a:pt x="437" y="3960"/>
                    <a:pt x="422" y="3984"/>
                    <a:pt x="388" y="3998"/>
                  </a:cubicBezTo>
                  <a:cubicBezTo>
                    <a:pt x="373" y="4039"/>
                    <a:pt x="349" y="4073"/>
                    <a:pt x="314" y="4100"/>
                  </a:cubicBezTo>
                  <a:lnTo>
                    <a:pt x="311" y="4103"/>
                  </a:lnTo>
                  <a:cubicBezTo>
                    <a:pt x="266" y="4148"/>
                    <a:pt x="263" y="4208"/>
                    <a:pt x="255" y="4267"/>
                  </a:cubicBezTo>
                  <a:cubicBezTo>
                    <a:pt x="254" y="4271"/>
                    <a:pt x="252" y="4275"/>
                    <a:pt x="250" y="4279"/>
                  </a:cubicBezTo>
                  <a:cubicBezTo>
                    <a:pt x="234" y="4285"/>
                    <a:pt x="219" y="4294"/>
                    <a:pt x="205" y="4304"/>
                  </a:cubicBezTo>
                  <a:cubicBezTo>
                    <a:pt x="202" y="4322"/>
                    <a:pt x="202" y="4339"/>
                    <a:pt x="201" y="4358"/>
                  </a:cubicBezTo>
                  <a:cubicBezTo>
                    <a:pt x="201" y="4359"/>
                    <a:pt x="200" y="4359"/>
                    <a:pt x="200" y="4360"/>
                  </a:cubicBezTo>
                  <a:cubicBezTo>
                    <a:pt x="187" y="4375"/>
                    <a:pt x="172" y="4391"/>
                    <a:pt x="158" y="4406"/>
                  </a:cubicBezTo>
                  <a:cubicBezTo>
                    <a:pt x="151" y="4407"/>
                    <a:pt x="146" y="4408"/>
                    <a:pt x="140" y="4410"/>
                  </a:cubicBezTo>
                  <a:cubicBezTo>
                    <a:pt x="131" y="4411"/>
                    <a:pt x="122" y="4414"/>
                    <a:pt x="112" y="4417"/>
                  </a:cubicBezTo>
                  <a:cubicBezTo>
                    <a:pt x="109" y="4430"/>
                    <a:pt x="107" y="4443"/>
                    <a:pt x="107" y="4457"/>
                  </a:cubicBezTo>
                  <a:lnTo>
                    <a:pt x="105" y="4459"/>
                  </a:lnTo>
                  <a:cubicBezTo>
                    <a:pt x="72" y="4489"/>
                    <a:pt x="50" y="4525"/>
                    <a:pt x="41" y="4568"/>
                  </a:cubicBezTo>
                  <a:cubicBezTo>
                    <a:pt x="40" y="4595"/>
                    <a:pt x="43" y="4621"/>
                    <a:pt x="51" y="4646"/>
                  </a:cubicBezTo>
                  <a:cubicBezTo>
                    <a:pt x="35" y="4668"/>
                    <a:pt x="18" y="4691"/>
                    <a:pt x="1" y="4714"/>
                  </a:cubicBezTo>
                  <a:cubicBezTo>
                    <a:pt x="65" y="4773"/>
                    <a:pt x="127" y="4853"/>
                    <a:pt x="194" y="4853"/>
                  </a:cubicBezTo>
                  <a:cubicBezTo>
                    <a:pt x="236" y="4853"/>
                    <a:pt x="280" y="4821"/>
                    <a:pt x="327" y="4732"/>
                  </a:cubicBezTo>
                  <a:cubicBezTo>
                    <a:pt x="333" y="4733"/>
                    <a:pt x="339" y="4734"/>
                    <a:pt x="345" y="4734"/>
                  </a:cubicBezTo>
                  <a:cubicBezTo>
                    <a:pt x="370" y="4734"/>
                    <a:pt x="392" y="4727"/>
                    <a:pt x="413" y="4712"/>
                  </a:cubicBezTo>
                  <a:cubicBezTo>
                    <a:pt x="423" y="4712"/>
                    <a:pt x="432" y="4702"/>
                    <a:pt x="444" y="4679"/>
                  </a:cubicBezTo>
                  <a:cubicBezTo>
                    <a:pt x="449" y="4667"/>
                    <a:pt x="449" y="4656"/>
                    <a:pt x="444" y="4644"/>
                  </a:cubicBezTo>
                  <a:lnTo>
                    <a:pt x="444" y="4644"/>
                  </a:lnTo>
                  <a:cubicBezTo>
                    <a:pt x="446" y="4647"/>
                    <a:pt x="449" y="4650"/>
                    <a:pt x="451" y="4653"/>
                  </a:cubicBezTo>
                  <a:cubicBezTo>
                    <a:pt x="468" y="4629"/>
                    <a:pt x="486" y="4607"/>
                    <a:pt x="504" y="4584"/>
                  </a:cubicBezTo>
                  <a:cubicBezTo>
                    <a:pt x="508" y="4553"/>
                    <a:pt x="522" y="4530"/>
                    <a:pt x="549" y="4514"/>
                  </a:cubicBezTo>
                  <a:cubicBezTo>
                    <a:pt x="550" y="4513"/>
                    <a:pt x="552" y="4511"/>
                    <a:pt x="554" y="4509"/>
                  </a:cubicBezTo>
                  <a:cubicBezTo>
                    <a:pt x="557" y="4504"/>
                    <a:pt x="559" y="4495"/>
                    <a:pt x="561" y="4481"/>
                  </a:cubicBezTo>
                  <a:cubicBezTo>
                    <a:pt x="563" y="4464"/>
                    <a:pt x="559" y="4449"/>
                    <a:pt x="546" y="4433"/>
                  </a:cubicBezTo>
                  <a:cubicBezTo>
                    <a:pt x="550" y="4430"/>
                    <a:pt x="554" y="4426"/>
                    <a:pt x="558" y="4423"/>
                  </a:cubicBezTo>
                  <a:cubicBezTo>
                    <a:pt x="559" y="4422"/>
                    <a:pt x="560" y="4421"/>
                    <a:pt x="561" y="4420"/>
                  </a:cubicBezTo>
                  <a:lnTo>
                    <a:pt x="563" y="4419"/>
                  </a:lnTo>
                  <a:cubicBezTo>
                    <a:pt x="582" y="4414"/>
                    <a:pt x="601" y="4408"/>
                    <a:pt x="617" y="4398"/>
                  </a:cubicBezTo>
                  <a:cubicBezTo>
                    <a:pt x="618" y="4387"/>
                    <a:pt x="616" y="4376"/>
                    <a:pt x="616" y="4365"/>
                  </a:cubicBezTo>
                  <a:cubicBezTo>
                    <a:pt x="617" y="4364"/>
                    <a:pt x="618" y="4364"/>
                    <a:pt x="618" y="4363"/>
                  </a:cubicBezTo>
                  <a:cubicBezTo>
                    <a:pt x="624" y="4357"/>
                    <a:pt x="632" y="4349"/>
                    <a:pt x="638" y="4343"/>
                  </a:cubicBezTo>
                  <a:cubicBezTo>
                    <a:pt x="675" y="4303"/>
                    <a:pt x="690" y="4246"/>
                    <a:pt x="738" y="4213"/>
                  </a:cubicBezTo>
                  <a:lnTo>
                    <a:pt x="742" y="4206"/>
                  </a:lnTo>
                  <a:cubicBezTo>
                    <a:pt x="770" y="4164"/>
                    <a:pt x="811" y="4130"/>
                    <a:pt x="824" y="4078"/>
                  </a:cubicBezTo>
                  <a:cubicBezTo>
                    <a:pt x="881" y="3974"/>
                    <a:pt x="937" y="3869"/>
                    <a:pt x="997" y="3766"/>
                  </a:cubicBezTo>
                  <a:cubicBezTo>
                    <a:pt x="1637" y="2653"/>
                    <a:pt x="2443" y="1646"/>
                    <a:pt x="3153" y="578"/>
                  </a:cubicBezTo>
                  <a:cubicBezTo>
                    <a:pt x="3259" y="417"/>
                    <a:pt x="3538" y="185"/>
                    <a:pt x="3263" y="26"/>
                  </a:cubicBezTo>
                  <a:cubicBezTo>
                    <a:pt x="3232" y="8"/>
                    <a:pt x="3202" y="0"/>
                    <a:pt x="3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4"/>
            <p:cNvSpPr/>
            <p:nvPr/>
          </p:nvSpPr>
          <p:spPr>
            <a:xfrm>
              <a:off x="1469033" y="1313342"/>
              <a:ext cx="107731" cy="30586"/>
            </a:xfrm>
            <a:custGeom>
              <a:avLst/>
              <a:gdLst/>
              <a:ahLst/>
              <a:cxnLst/>
              <a:rect l="l" t="t" r="r" b="b"/>
              <a:pathLst>
                <a:path w="6164" h="1750" extrusionOk="0">
                  <a:moveTo>
                    <a:pt x="5979" y="5"/>
                  </a:moveTo>
                  <a:cubicBezTo>
                    <a:pt x="5957" y="5"/>
                    <a:pt x="5934" y="6"/>
                    <a:pt x="5913" y="7"/>
                  </a:cubicBezTo>
                  <a:cubicBezTo>
                    <a:pt x="5741" y="10"/>
                    <a:pt x="5563" y="1"/>
                    <a:pt x="5413" y="109"/>
                  </a:cubicBezTo>
                  <a:cubicBezTo>
                    <a:pt x="5402" y="107"/>
                    <a:pt x="5392" y="106"/>
                    <a:pt x="5381" y="106"/>
                  </a:cubicBezTo>
                  <a:cubicBezTo>
                    <a:pt x="5359" y="106"/>
                    <a:pt x="5337" y="112"/>
                    <a:pt x="5317" y="124"/>
                  </a:cubicBezTo>
                  <a:cubicBezTo>
                    <a:pt x="5282" y="118"/>
                    <a:pt x="5248" y="114"/>
                    <a:pt x="5215" y="114"/>
                  </a:cubicBezTo>
                  <a:cubicBezTo>
                    <a:pt x="5129" y="114"/>
                    <a:pt x="5050" y="138"/>
                    <a:pt x="4981" y="205"/>
                  </a:cubicBezTo>
                  <a:cubicBezTo>
                    <a:pt x="4659" y="279"/>
                    <a:pt x="4335" y="345"/>
                    <a:pt x="4016" y="427"/>
                  </a:cubicBezTo>
                  <a:cubicBezTo>
                    <a:pt x="2753" y="754"/>
                    <a:pt x="1491" y="1087"/>
                    <a:pt x="230" y="1417"/>
                  </a:cubicBezTo>
                  <a:cubicBezTo>
                    <a:pt x="133" y="1443"/>
                    <a:pt x="0" y="1446"/>
                    <a:pt x="35" y="1593"/>
                  </a:cubicBezTo>
                  <a:cubicBezTo>
                    <a:pt x="59" y="1691"/>
                    <a:pt x="143" y="1749"/>
                    <a:pt x="247" y="1749"/>
                  </a:cubicBezTo>
                  <a:cubicBezTo>
                    <a:pt x="256" y="1749"/>
                    <a:pt x="265" y="1749"/>
                    <a:pt x="275" y="1748"/>
                  </a:cubicBezTo>
                  <a:cubicBezTo>
                    <a:pt x="395" y="1734"/>
                    <a:pt x="516" y="1711"/>
                    <a:pt x="632" y="1680"/>
                  </a:cubicBezTo>
                  <a:cubicBezTo>
                    <a:pt x="2229" y="1258"/>
                    <a:pt x="3827" y="835"/>
                    <a:pt x="5423" y="412"/>
                  </a:cubicBezTo>
                  <a:cubicBezTo>
                    <a:pt x="5451" y="418"/>
                    <a:pt x="5477" y="421"/>
                    <a:pt x="5503" y="421"/>
                  </a:cubicBezTo>
                  <a:cubicBezTo>
                    <a:pt x="5590" y="421"/>
                    <a:pt x="5667" y="388"/>
                    <a:pt x="5736" y="327"/>
                  </a:cubicBezTo>
                  <a:cubicBezTo>
                    <a:pt x="5771" y="319"/>
                    <a:pt x="5806" y="311"/>
                    <a:pt x="5842" y="302"/>
                  </a:cubicBezTo>
                  <a:cubicBezTo>
                    <a:pt x="5847" y="302"/>
                    <a:pt x="5852" y="302"/>
                    <a:pt x="5857" y="302"/>
                  </a:cubicBezTo>
                  <a:cubicBezTo>
                    <a:pt x="5869" y="302"/>
                    <a:pt x="5881" y="302"/>
                    <a:pt x="5892" y="302"/>
                  </a:cubicBezTo>
                  <a:cubicBezTo>
                    <a:pt x="5911" y="302"/>
                    <a:pt x="5929" y="301"/>
                    <a:pt x="5943" y="294"/>
                  </a:cubicBezTo>
                  <a:cubicBezTo>
                    <a:pt x="6030" y="251"/>
                    <a:pt x="6163" y="235"/>
                    <a:pt x="6130" y="97"/>
                  </a:cubicBezTo>
                  <a:cubicBezTo>
                    <a:pt x="6112" y="17"/>
                    <a:pt x="6045" y="5"/>
                    <a:pt x="5979" y="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4"/>
            <p:cNvSpPr/>
            <p:nvPr/>
          </p:nvSpPr>
          <p:spPr>
            <a:xfrm>
              <a:off x="1721977" y="1347161"/>
              <a:ext cx="84416" cy="73842"/>
            </a:xfrm>
            <a:custGeom>
              <a:avLst/>
              <a:gdLst/>
              <a:ahLst/>
              <a:cxnLst/>
              <a:rect l="l" t="t" r="r" b="b"/>
              <a:pathLst>
                <a:path w="4830" h="4225" extrusionOk="0">
                  <a:moveTo>
                    <a:pt x="248" y="0"/>
                  </a:moveTo>
                  <a:cubicBezTo>
                    <a:pt x="209" y="0"/>
                    <a:pt x="168" y="18"/>
                    <a:pt x="123" y="63"/>
                  </a:cubicBezTo>
                  <a:cubicBezTo>
                    <a:pt x="1" y="185"/>
                    <a:pt x="187" y="326"/>
                    <a:pt x="286" y="434"/>
                  </a:cubicBezTo>
                  <a:cubicBezTo>
                    <a:pt x="320" y="468"/>
                    <a:pt x="371" y="487"/>
                    <a:pt x="413" y="512"/>
                  </a:cubicBezTo>
                  <a:lnTo>
                    <a:pt x="431" y="526"/>
                  </a:lnTo>
                  <a:cubicBezTo>
                    <a:pt x="433" y="576"/>
                    <a:pt x="458" y="602"/>
                    <a:pt x="508" y="602"/>
                  </a:cubicBezTo>
                  <a:cubicBezTo>
                    <a:pt x="510" y="602"/>
                    <a:pt x="512" y="602"/>
                    <a:pt x="514" y="602"/>
                  </a:cubicBezTo>
                  <a:cubicBezTo>
                    <a:pt x="525" y="635"/>
                    <a:pt x="549" y="652"/>
                    <a:pt x="585" y="654"/>
                  </a:cubicBezTo>
                  <a:cubicBezTo>
                    <a:pt x="601" y="715"/>
                    <a:pt x="642" y="748"/>
                    <a:pt x="706" y="754"/>
                  </a:cubicBezTo>
                  <a:cubicBezTo>
                    <a:pt x="714" y="816"/>
                    <a:pt x="751" y="847"/>
                    <a:pt x="814" y="852"/>
                  </a:cubicBezTo>
                  <a:lnTo>
                    <a:pt x="814" y="853"/>
                  </a:lnTo>
                  <a:cubicBezTo>
                    <a:pt x="824" y="915"/>
                    <a:pt x="862" y="946"/>
                    <a:pt x="926" y="949"/>
                  </a:cubicBezTo>
                  <a:cubicBezTo>
                    <a:pt x="2164" y="2039"/>
                    <a:pt x="3401" y="3128"/>
                    <a:pt x="4647" y="4225"/>
                  </a:cubicBezTo>
                  <a:cubicBezTo>
                    <a:pt x="4819" y="3910"/>
                    <a:pt x="4829" y="3898"/>
                    <a:pt x="4600" y="3695"/>
                  </a:cubicBezTo>
                  <a:cubicBezTo>
                    <a:pt x="3467" y="2688"/>
                    <a:pt x="2328" y="1688"/>
                    <a:pt x="1148" y="734"/>
                  </a:cubicBezTo>
                  <a:cubicBezTo>
                    <a:pt x="1137" y="673"/>
                    <a:pt x="1101" y="642"/>
                    <a:pt x="1038" y="639"/>
                  </a:cubicBezTo>
                  <a:lnTo>
                    <a:pt x="1034" y="635"/>
                  </a:lnTo>
                  <a:cubicBezTo>
                    <a:pt x="1025" y="577"/>
                    <a:pt x="991" y="546"/>
                    <a:pt x="929" y="545"/>
                  </a:cubicBezTo>
                  <a:lnTo>
                    <a:pt x="918" y="538"/>
                  </a:lnTo>
                  <a:cubicBezTo>
                    <a:pt x="889" y="456"/>
                    <a:pt x="830" y="415"/>
                    <a:pt x="743" y="407"/>
                  </a:cubicBezTo>
                  <a:cubicBezTo>
                    <a:pt x="730" y="347"/>
                    <a:pt x="689" y="319"/>
                    <a:pt x="627" y="318"/>
                  </a:cubicBezTo>
                  <a:cubicBezTo>
                    <a:pt x="616" y="257"/>
                    <a:pt x="579" y="226"/>
                    <a:pt x="515" y="226"/>
                  </a:cubicBezTo>
                  <a:lnTo>
                    <a:pt x="512" y="223"/>
                  </a:lnTo>
                  <a:cubicBezTo>
                    <a:pt x="437" y="131"/>
                    <a:pt x="353"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4"/>
            <p:cNvSpPr/>
            <p:nvPr/>
          </p:nvSpPr>
          <p:spPr>
            <a:xfrm>
              <a:off x="1723882" y="1160258"/>
              <a:ext cx="85168" cy="77862"/>
            </a:xfrm>
            <a:custGeom>
              <a:avLst/>
              <a:gdLst/>
              <a:ahLst/>
              <a:cxnLst/>
              <a:rect l="l" t="t" r="r" b="b"/>
              <a:pathLst>
                <a:path w="4873" h="4455" extrusionOk="0">
                  <a:moveTo>
                    <a:pt x="4562" y="0"/>
                  </a:moveTo>
                  <a:cubicBezTo>
                    <a:pt x="4447" y="0"/>
                    <a:pt x="4330" y="142"/>
                    <a:pt x="4238" y="226"/>
                  </a:cubicBezTo>
                  <a:cubicBezTo>
                    <a:pt x="3172" y="1199"/>
                    <a:pt x="2132" y="2197"/>
                    <a:pt x="1130" y="3234"/>
                  </a:cubicBezTo>
                  <a:cubicBezTo>
                    <a:pt x="1074" y="3247"/>
                    <a:pt x="1037" y="3280"/>
                    <a:pt x="1023" y="3337"/>
                  </a:cubicBezTo>
                  <a:cubicBezTo>
                    <a:pt x="962" y="3343"/>
                    <a:pt x="925" y="3375"/>
                    <a:pt x="912" y="3433"/>
                  </a:cubicBezTo>
                  <a:cubicBezTo>
                    <a:pt x="853" y="3440"/>
                    <a:pt x="814" y="3470"/>
                    <a:pt x="800" y="3529"/>
                  </a:cubicBezTo>
                  <a:cubicBezTo>
                    <a:pt x="740" y="3541"/>
                    <a:pt x="706" y="3577"/>
                    <a:pt x="698" y="3636"/>
                  </a:cubicBezTo>
                  <a:cubicBezTo>
                    <a:pt x="640" y="3648"/>
                    <a:pt x="607" y="3683"/>
                    <a:pt x="596" y="3740"/>
                  </a:cubicBezTo>
                  <a:cubicBezTo>
                    <a:pt x="537" y="3747"/>
                    <a:pt x="498" y="3777"/>
                    <a:pt x="484" y="3836"/>
                  </a:cubicBezTo>
                  <a:cubicBezTo>
                    <a:pt x="423" y="3845"/>
                    <a:pt x="389" y="3880"/>
                    <a:pt x="380" y="3939"/>
                  </a:cubicBezTo>
                  <a:cubicBezTo>
                    <a:pt x="320" y="3954"/>
                    <a:pt x="291" y="3993"/>
                    <a:pt x="283" y="4050"/>
                  </a:cubicBezTo>
                  <a:cubicBezTo>
                    <a:pt x="225" y="4061"/>
                    <a:pt x="185" y="4091"/>
                    <a:pt x="175" y="4152"/>
                  </a:cubicBezTo>
                  <a:lnTo>
                    <a:pt x="172" y="4155"/>
                  </a:lnTo>
                  <a:cubicBezTo>
                    <a:pt x="43" y="4220"/>
                    <a:pt x="1" y="4326"/>
                    <a:pt x="119" y="4414"/>
                  </a:cubicBezTo>
                  <a:cubicBezTo>
                    <a:pt x="158" y="4443"/>
                    <a:pt x="194" y="4455"/>
                    <a:pt x="228" y="4455"/>
                  </a:cubicBezTo>
                  <a:cubicBezTo>
                    <a:pt x="311" y="4455"/>
                    <a:pt x="376" y="4380"/>
                    <a:pt x="426" y="4294"/>
                  </a:cubicBezTo>
                  <a:cubicBezTo>
                    <a:pt x="708" y="4129"/>
                    <a:pt x="935" y="3907"/>
                    <a:pt x="1133" y="3653"/>
                  </a:cubicBezTo>
                  <a:lnTo>
                    <a:pt x="1139" y="3647"/>
                  </a:lnTo>
                  <a:cubicBezTo>
                    <a:pt x="1198" y="3642"/>
                    <a:pt x="1234" y="3613"/>
                    <a:pt x="1244" y="3554"/>
                  </a:cubicBezTo>
                  <a:lnTo>
                    <a:pt x="1246" y="3552"/>
                  </a:lnTo>
                  <a:cubicBezTo>
                    <a:pt x="1309" y="3546"/>
                    <a:pt x="1343" y="3513"/>
                    <a:pt x="1348" y="3452"/>
                  </a:cubicBezTo>
                  <a:lnTo>
                    <a:pt x="1351" y="3449"/>
                  </a:lnTo>
                  <a:cubicBezTo>
                    <a:pt x="1410" y="3439"/>
                    <a:pt x="1440" y="3403"/>
                    <a:pt x="1450" y="3348"/>
                  </a:cubicBezTo>
                  <a:cubicBezTo>
                    <a:pt x="1616" y="3277"/>
                    <a:pt x="1719" y="3137"/>
                    <a:pt x="1843" y="3019"/>
                  </a:cubicBezTo>
                  <a:cubicBezTo>
                    <a:pt x="2726" y="2177"/>
                    <a:pt x="3609" y="1333"/>
                    <a:pt x="4487" y="484"/>
                  </a:cubicBezTo>
                  <a:cubicBezTo>
                    <a:pt x="4611" y="366"/>
                    <a:pt x="4872" y="234"/>
                    <a:pt x="4666" y="45"/>
                  </a:cubicBezTo>
                  <a:cubicBezTo>
                    <a:pt x="4632" y="13"/>
                    <a:pt x="4597" y="0"/>
                    <a:pt x="4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4"/>
            <p:cNvSpPr/>
            <p:nvPr/>
          </p:nvSpPr>
          <p:spPr>
            <a:xfrm>
              <a:off x="1687965" y="1372713"/>
              <a:ext cx="44096" cy="92840"/>
            </a:xfrm>
            <a:custGeom>
              <a:avLst/>
              <a:gdLst/>
              <a:ahLst/>
              <a:cxnLst/>
              <a:rect l="l" t="t" r="r" b="b"/>
              <a:pathLst>
                <a:path w="2523" h="5312" extrusionOk="0">
                  <a:moveTo>
                    <a:pt x="155" y="1"/>
                  </a:moveTo>
                  <a:cubicBezTo>
                    <a:pt x="128" y="1"/>
                    <a:pt x="98" y="5"/>
                    <a:pt x="71" y="5"/>
                  </a:cubicBezTo>
                  <a:cubicBezTo>
                    <a:pt x="67" y="5"/>
                    <a:pt x="63" y="5"/>
                    <a:pt x="59" y="5"/>
                  </a:cubicBezTo>
                  <a:lnTo>
                    <a:pt x="59" y="5"/>
                  </a:lnTo>
                  <a:cubicBezTo>
                    <a:pt x="18" y="126"/>
                    <a:pt x="0" y="241"/>
                    <a:pt x="70" y="342"/>
                  </a:cubicBezTo>
                  <a:cubicBezTo>
                    <a:pt x="75" y="366"/>
                    <a:pt x="81" y="390"/>
                    <a:pt x="90" y="413"/>
                  </a:cubicBezTo>
                  <a:cubicBezTo>
                    <a:pt x="114" y="474"/>
                    <a:pt x="142" y="532"/>
                    <a:pt x="171" y="590"/>
                  </a:cubicBezTo>
                  <a:cubicBezTo>
                    <a:pt x="188" y="629"/>
                    <a:pt x="208" y="667"/>
                    <a:pt x="232" y="703"/>
                  </a:cubicBezTo>
                  <a:cubicBezTo>
                    <a:pt x="234" y="705"/>
                    <a:pt x="235" y="708"/>
                    <a:pt x="237" y="710"/>
                  </a:cubicBezTo>
                  <a:cubicBezTo>
                    <a:pt x="239" y="744"/>
                    <a:pt x="241" y="778"/>
                    <a:pt x="244" y="812"/>
                  </a:cubicBezTo>
                  <a:cubicBezTo>
                    <a:pt x="278" y="848"/>
                    <a:pt x="312" y="883"/>
                    <a:pt x="346" y="920"/>
                  </a:cubicBezTo>
                  <a:cubicBezTo>
                    <a:pt x="342" y="1121"/>
                    <a:pt x="445" y="1281"/>
                    <a:pt x="559" y="1437"/>
                  </a:cubicBezTo>
                  <a:cubicBezTo>
                    <a:pt x="590" y="1533"/>
                    <a:pt x="614" y="1632"/>
                    <a:pt x="654" y="1725"/>
                  </a:cubicBezTo>
                  <a:cubicBezTo>
                    <a:pt x="1110" y="2772"/>
                    <a:pt x="1580" y="3813"/>
                    <a:pt x="1936" y="4899"/>
                  </a:cubicBezTo>
                  <a:cubicBezTo>
                    <a:pt x="1984" y="5046"/>
                    <a:pt x="1963" y="5312"/>
                    <a:pt x="2162" y="5312"/>
                  </a:cubicBezTo>
                  <a:cubicBezTo>
                    <a:pt x="2192" y="5312"/>
                    <a:pt x="2228" y="5305"/>
                    <a:pt x="2271" y="5291"/>
                  </a:cubicBezTo>
                  <a:cubicBezTo>
                    <a:pt x="2523" y="5207"/>
                    <a:pt x="2346" y="4968"/>
                    <a:pt x="2297" y="4806"/>
                  </a:cubicBezTo>
                  <a:cubicBezTo>
                    <a:pt x="1849" y="3355"/>
                    <a:pt x="1194" y="1985"/>
                    <a:pt x="562" y="606"/>
                  </a:cubicBezTo>
                  <a:cubicBezTo>
                    <a:pt x="576" y="516"/>
                    <a:pt x="535" y="451"/>
                    <a:pt x="461" y="402"/>
                  </a:cubicBezTo>
                  <a:lnTo>
                    <a:pt x="460" y="401"/>
                  </a:lnTo>
                  <a:cubicBezTo>
                    <a:pt x="468" y="312"/>
                    <a:pt x="438" y="244"/>
                    <a:pt x="351" y="205"/>
                  </a:cubicBezTo>
                  <a:lnTo>
                    <a:pt x="348" y="198"/>
                  </a:lnTo>
                  <a:cubicBezTo>
                    <a:pt x="350" y="138"/>
                    <a:pt x="332" y="91"/>
                    <a:pt x="263" y="79"/>
                  </a:cubicBezTo>
                  <a:lnTo>
                    <a:pt x="262" y="78"/>
                  </a:lnTo>
                  <a:cubicBezTo>
                    <a:pt x="241" y="13"/>
                    <a:pt x="200"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4"/>
            <p:cNvSpPr/>
            <p:nvPr/>
          </p:nvSpPr>
          <p:spPr>
            <a:xfrm>
              <a:off x="1469837" y="1245390"/>
              <a:ext cx="104917" cy="29729"/>
            </a:xfrm>
            <a:custGeom>
              <a:avLst/>
              <a:gdLst/>
              <a:ahLst/>
              <a:cxnLst/>
              <a:rect l="l" t="t" r="r" b="b"/>
              <a:pathLst>
                <a:path w="6003" h="1701" extrusionOk="0">
                  <a:moveTo>
                    <a:pt x="232" y="0"/>
                  </a:moveTo>
                  <a:cubicBezTo>
                    <a:pt x="164" y="0"/>
                    <a:pt x="104" y="25"/>
                    <a:pt x="70" y="115"/>
                  </a:cubicBezTo>
                  <a:cubicBezTo>
                    <a:pt x="1" y="297"/>
                    <a:pt x="170" y="339"/>
                    <a:pt x="298" y="386"/>
                  </a:cubicBezTo>
                  <a:cubicBezTo>
                    <a:pt x="462" y="444"/>
                    <a:pt x="630" y="493"/>
                    <a:pt x="794" y="549"/>
                  </a:cubicBezTo>
                  <a:cubicBezTo>
                    <a:pt x="2001" y="954"/>
                    <a:pt x="3240" y="1240"/>
                    <a:pt x="4494" y="1461"/>
                  </a:cubicBezTo>
                  <a:cubicBezTo>
                    <a:pt x="4573" y="1535"/>
                    <a:pt x="4665" y="1560"/>
                    <a:pt x="4764" y="1560"/>
                  </a:cubicBezTo>
                  <a:cubicBezTo>
                    <a:pt x="4789" y="1560"/>
                    <a:pt x="4815" y="1558"/>
                    <a:pt x="4841" y="1555"/>
                  </a:cubicBezTo>
                  <a:lnTo>
                    <a:pt x="4843" y="1554"/>
                  </a:lnTo>
                  <a:cubicBezTo>
                    <a:pt x="4957" y="1637"/>
                    <a:pt x="5082" y="1662"/>
                    <a:pt x="5211" y="1662"/>
                  </a:cubicBezTo>
                  <a:cubicBezTo>
                    <a:pt x="5264" y="1662"/>
                    <a:pt x="5318" y="1657"/>
                    <a:pt x="5373" y="1651"/>
                  </a:cubicBezTo>
                  <a:cubicBezTo>
                    <a:pt x="5455" y="1680"/>
                    <a:pt x="5536" y="1701"/>
                    <a:pt x="5619" y="1701"/>
                  </a:cubicBezTo>
                  <a:cubicBezTo>
                    <a:pt x="5679" y="1701"/>
                    <a:pt x="5739" y="1690"/>
                    <a:pt x="5800" y="1663"/>
                  </a:cubicBezTo>
                  <a:cubicBezTo>
                    <a:pt x="5820" y="1666"/>
                    <a:pt x="5839" y="1668"/>
                    <a:pt x="5855" y="1668"/>
                  </a:cubicBezTo>
                  <a:cubicBezTo>
                    <a:pt x="5981" y="1668"/>
                    <a:pt x="6003" y="1575"/>
                    <a:pt x="5995" y="1455"/>
                  </a:cubicBezTo>
                  <a:cubicBezTo>
                    <a:pt x="5948" y="1363"/>
                    <a:pt x="5843" y="1404"/>
                    <a:pt x="5773" y="1361"/>
                  </a:cubicBezTo>
                  <a:cubicBezTo>
                    <a:pt x="5573" y="1348"/>
                    <a:pt x="5374" y="1335"/>
                    <a:pt x="5174" y="1322"/>
                  </a:cubicBezTo>
                  <a:lnTo>
                    <a:pt x="5174" y="1322"/>
                  </a:lnTo>
                  <a:cubicBezTo>
                    <a:pt x="5174" y="1323"/>
                    <a:pt x="5176" y="1323"/>
                    <a:pt x="5176" y="1324"/>
                  </a:cubicBezTo>
                  <a:cubicBezTo>
                    <a:pt x="5055" y="1213"/>
                    <a:pt x="4902" y="1225"/>
                    <a:pt x="4754" y="1218"/>
                  </a:cubicBezTo>
                  <a:cubicBezTo>
                    <a:pt x="4674" y="1189"/>
                    <a:pt x="4596" y="1151"/>
                    <a:pt x="4513" y="1131"/>
                  </a:cubicBezTo>
                  <a:cubicBezTo>
                    <a:pt x="3159" y="809"/>
                    <a:pt x="1788" y="546"/>
                    <a:pt x="484" y="46"/>
                  </a:cubicBezTo>
                  <a:cubicBezTo>
                    <a:pt x="467" y="40"/>
                    <a:pt x="451" y="35"/>
                    <a:pt x="433" y="32"/>
                  </a:cubicBezTo>
                  <a:cubicBezTo>
                    <a:pt x="369" y="22"/>
                    <a:pt x="29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4"/>
            <p:cNvSpPr/>
            <p:nvPr/>
          </p:nvSpPr>
          <p:spPr>
            <a:xfrm>
              <a:off x="1655316" y="1133430"/>
              <a:ext cx="10574" cy="76132"/>
            </a:xfrm>
            <a:custGeom>
              <a:avLst/>
              <a:gdLst/>
              <a:ahLst/>
              <a:cxnLst/>
              <a:rect l="l" t="t" r="r" b="b"/>
              <a:pathLst>
                <a:path w="605" h="4356" extrusionOk="0">
                  <a:moveTo>
                    <a:pt x="213" y="0"/>
                  </a:moveTo>
                  <a:cubicBezTo>
                    <a:pt x="207" y="0"/>
                    <a:pt x="200" y="0"/>
                    <a:pt x="194" y="1"/>
                  </a:cubicBezTo>
                  <a:cubicBezTo>
                    <a:pt x="73" y="9"/>
                    <a:pt x="18" y="100"/>
                    <a:pt x="12" y="213"/>
                  </a:cubicBezTo>
                  <a:cubicBezTo>
                    <a:pt x="6" y="315"/>
                    <a:pt x="2" y="417"/>
                    <a:pt x="2" y="519"/>
                  </a:cubicBezTo>
                  <a:cubicBezTo>
                    <a:pt x="1" y="1064"/>
                    <a:pt x="2" y="1610"/>
                    <a:pt x="2" y="2155"/>
                  </a:cubicBezTo>
                  <a:lnTo>
                    <a:pt x="27" y="2155"/>
                  </a:lnTo>
                  <a:cubicBezTo>
                    <a:pt x="58" y="2733"/>
                    <a:pt x="83" y="3312"/>
                    <a:pt x="126" y="3889"/>
                  </a:cubicBezTo>
                  <a:cubicBezTo>
                    <a:pt x="140" y="4059"/>
                    <a:pt x="53" y="4350"/>
                    <a:pt x="298" y="4355"/>
                  </a:cubicBezTo>
                  <a:cubicBezTo>
                    <a:pt x="301" y="4355"/>
                    <a:pt x="305" y="4355"/>
                    <a:pt x="309" y="4355"/>
                  </a:cubicBezTo>
                  <a:cubicBezTo>
                    <a:pt x="604" y="4355"/>
                    <a:pt x="506" y="4054"/>
                    <a:pt x="502" y="3875"/>
                  </a:cubicBezTo>
                  <a:cubicBezTo>
                    <a:pt x="475" y="2734"/>
                    <a:pt x="435" y="1593"/>
                    <a:pt x="398" y="452"/>
                  </a:cubicBezTo>
                  <a:cubicBezTo>
                    <a:pt x="396" y="367"/>
                    <a:pt x="377" y="284"/>
                    <a:pt x="373" y="198"/>
                  </a:cubicBezTo>
                  <a:cubicBezTo>
                    <a:pt x="368" y="88"/>
                    <a:pt x="329"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4"/>
            <p:cNvSpPr/>
            <p:nvPr/>
          </p:nvSpPr>
          <p:spPr>
            <a:xfrm>
              <a:off x="1497121" y="1270173"/>
              <a:ext cx="79295" cy="16848"/>
            </a:xfrm>
            <a:custGeom>
              <a:avLst/>
              <a:gdLst/>
              <a:ahLst/>
              <a:cxnLst/>
              <a:rect l="l" t="t" r="r" b="b"/>
              <a:pathLst>
                <a:path w="4537" h="964" extrusionOk="0">
                  <a:moveTo>
                    <a:pt x="232" y="1"/>
                  </a:moveTo>
                  <a:cubicBezTo>
                    <a:pt x="131" y="1"/>
                    <a:pt x="45" y="29"/>
                    <a:pt x="28" y="161"/>
                  </a:cubicBezTo>
                  <a:cubicBezTo>
                    <a:pt x="1" y="379"/>
                    <a:pt x="226" y="360"/>
                    <a:pt x="367" y="385"/>
                  </a:cubicBezTo>
                  <a:cubicBezTo>
                    <a:pt x="796" y="462"/>
                    <a:pt x="1226" y="526"/>
                    <a:pt x="1657" y="593"/>
                  </a:cubicBezTo>
                  <a:cubicBezTo>
                    <a:pt x="2465" y="718"/>
                    <a:pt x="3275" y="843"/>
                    <a:pt x="4045" y="961"/>
                  </a:cubicBezTo>
                  <a:cubicBezTo>
                    <a:pt x="4121" y="961"/>
                    <a:pt x="4182" y="964"/>
                    <a:pt x="4239" y="964"/>
                  </a:cubicBezTo>
                  <a:cubicBezTo>
                    <a:pt x="4276" y="964"/>
                    <a:pt x="4311" y="963"/>
                    <a:pt x="4346" y="959"/>
                  </a:cubicBezTo>
                  <a:cubicBezTo>
                    <a:pt x="4435" y="951"/>
                    <a:pt x="4521" y="916"/>
                    <a:pt x="4528" y="815"/>
                  </a:cubicBezTo>
                  <a:cubicBezTo>
                    <a:pt x="4537" y="712"/>
                    <a:pt x="4460" y="668"/>
                    <a:pt x="4368" y="651"/>
                  </a:cubicBezTo>
                  <a:cubicBezTo>
                    <a:pt x="4299" y="638"/>
                    <a:pt x="4230" y="630"/>
                    <a:pt x="4162" y="619"/>
                  </a:cubicBezTo>
                  <a:cubicBezTo>
                    <a:pt x="3407" y="496"/>
                    <a:pt x="2655" y="347"/>
                    <a:pt x="1896" y="258"/>
                  </a:cubicBezTo>
                  <a:cubicBezTo>
                    <a:pt x="1395" y="199"/>
                    <a:pt x="910" y="56"/>
                    <a:pt x="408" y="15"/>
                  </a:cubicBezTo>
                  <a:cubicBezTo>
                    <a:pt x="351" y="10"/>
                    <a:pt x="289"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4"/>
            <p:cNvSpPr/>
            <p:nvPr/>
          </p:nvSpPr>
          <p:spPr>
            <a:xfrm>
              <a:off x="1655403" y="1376365"/>
              <a:ext cx="10102" cy="76167"/>
            </a:xfrm>
            <a:custGeom>
              <a:avLst/>
              <a:gdLst/>
              <a:ahLst/>
              <a:cxnLst/>
              <a:rect l="l" t="t" r="r" b="b"/>
              <a:pathLst>
                <a:path w="578" h="4358" extrusionOk="0">
                  <a:moveTo>
                    <a:pt x="199" y="0"/>
                  </a:moveTo>
                  <a:cubicBezTo>
                    <a:pt x="69" y="0"/>
                    <a:pt x="18" y="88"/>
                    <a:pt x="9" y="198"/>
                  </a:cubicBezTo>
                  <a:cubicBezTo>
                    <a:pt x="1" y="301"/>
                    <a:pt x="5" y="403"/>
                    <a:pt x="5" y="505"/>
                  </a:cubicBezTo>
                  <a:cubicBezTo>
                    <a:pt x="5" y="1050"/>
                    <a:pt x="5" y="1595"/>
                    <a:pt x="5" y="2141"/>
                  </a:cubicBezTo>
                  <a:lnTo>
                    <a:pt x="110" y="2141"/>
                  </a:lnTo>
                  <a:cubicBezTo>
                    <a:pt x="110" y="2737"/>
                    <a:pt x="100" y="3333"/>
                    <a:pt x="117" y="3929"/>
                  </a:cubicBezTo>
                  <a:cubicBezTo>
                    <a:pt x="121" y="4081"/>
                    <a:pt x="14" y="4358"/>
                    <a:pt x="290" y="4358"/>
                  </a:cubicBezTo>
                  <a:cubicBezTo>
                    <a:pt x="296" y="4358"/>
                    <a:pt x="303" y="4358"/>
                    <a:pt x="309" y="4357"/>
                  </a:cubicBezTo>
                  <a:cubicBezTo>
                    <a:pt x="578" y="4346"/>
                    <a:pt x="514" y="4071"/>
                    <a:pt x="506" y="3903"/>
                  </a:cubicBezTo>
                  <a:cubicBezTo>
                    <a:pt x="442" y="2729"/>
                    <a:pt x="479" y="1551"/>
                    <a:pt x="365" y="380"/>
                  </a:cubicBezTo>
                  <a:cubicBezTo>
                    <a:pt x="359" y="312"/>
                    <a:pt x="362" y="243"/>
                    <a:pt x="349" y="177"/>
                  </a:cubicBezTo>
                  <a:cubicBezTo>
                    <a:pt x="332" y="94"/>
                    <a:pt x="313" y="0"/>
                    <a:pt x="1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4"/>
            <p:cNvSpPr/>
            <p:nvPr/>
          </p:nvSpPr>
          <p:spPr>
            <a:xfrm>
              <a:off x="1730769" y="1197450"/>
              <a:ext cx="65401" cy="48920"/>
            </a:xfrm>
            <a:custGeom>
              <a:avLst/>
              <a:gdLst/>
              <a:ahLst/>
              <a:cxnLst/>
              <a:rect l="l" t="t" r="r" b="b"/>
              <a:pathLst>
                <a:path w="3742" h="2799" extrusionOk="0">
                  <a:moveTo>
                    <a:pt x="3613" y="0"/>
                  </a:moveTo>
                  <a:cubicBezTo>
                    <a:pt x="3597" y="0"/>
                    <a:pt x="3580" y="2"/>
                    <a:pt x="3563" y="5"/>
                  </a:cubicBezTo>
                  <a:cubicBezTo>
                    <a:pt x="3386" y="39"/>
                    <a:pt x="3248" y="149"/>
                    <a:pt x="3111" y="252"/>
                  </a:cubicBezTo>
                  <a:cubicBezTo>
                    <a:pt x="2146" y="980"/>
                    <a:pt x="1181" y="1711"/>
                    <a:pt x="218" y="2441"/>
                  </a:cubicBezTo>
                  <a:cubicBezTo>
                    <a:pt x="162" y="2482"/>
                    <a:pt x="111" y="2528"/>
                    <a:pt x="58" y="2573"/>
                  </a:cubicBezTo>
                  <a:cubicBezTo>
                    <a:pt x="16" y="2610"/>
                    <a:pt x="0" y="2660"/>
                    <a:pt x="24" y="2708"/>
                  </a:cubicBezTo>
                  <a:cubicBezTo>
                    <a:pt x="51" y="2766"/>
                    <a:pt x="103" y="2799"/>
                    <a:pt x="163" y="2799"/>
                  </a:cubicBezTo>
                  <a:cubicBezTo>
                    <a:pt x="173" y="2799"/>
                    <a:pt x="183" y="2798"/>
                    <a:pt x="193" y="2796"/>
                  </a:cubicBezTo>
                  <a:cubicBezTo>
                    <a:pt x="370" y="2765"/>
                    <a:pt x="516" y="2665"/>
                    <a:pt x="653" y="2562"/>
                  </a:cubicBezTo>
                  <a:cubicBezTo>
                    <a:pt x="1592" y="1853"/>
                    <a:pt x="2528" y="1142"/>
                    <a:pt x="3463" y="429"/>
                  </a:cubicBezTo>
                  <a:cubicBezTo>
                    <a:pt x="3545" y="367"/>
                    <a:pt x="3617" y="290"/>
                    <a:pt x="3685" y="214"/>
                  </a:cubicBezTo>
                  <a:cubicBezTo>
                    <a:pt x="3716" y="178"/>
                    <a:pt x="3725" y="124"/>
                    <a:pt x="3742" y="87"/>
                  </a:cubicBezTo>
                  <a:cubicBezTo>
                    <a:pt x="3711" y="20"/>
                    <a:pt x="3664" y="0"/>
                    <a:pt x="3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4"/>
            <p:cNvSpPr/>
            <p:nvPr/>
          </p:nvSpPr>
          <p:spPr>
            <a:xfrm>
              <a:off x="1523303" y="1339890"/>
              <a:ext cx="66013" cy="48745"/>
            </a:xfrm>
            <a:custGeom>
              <a:avLst/>
              <a:gdLst/>
              <a:ahLst/>
              <a:cxnLst/>
              <a:rect l="l" t="t" r="r" b="b"/>
              <a:pathLst>
                <a:path w="3777" h="2789" extrusionOk="0">
                  <a:moveTo>
                    <a:pt x="3570" y="1"/>
                  </a:moveTo>
                  <a:cubicBezTo>
                    <a:pt x="3535" y="1"/>
                    <a:pt x="3500" y="9"/>
                    <a:pt x="3467" y="25"/>
                  </a:cubicBezTo>
                  <a:cubicBezTo>
                    <a:pt x="3328" y="95"/>
                    <a:pt x="3185" y="164"/>
                    <a:pt x="3063" y="257"/>
                  </a:cubicBezTo>
                  <a:cubicBezTo>
                    <a:pt x="2139" y="951"/>
                    <a:pt x="1218" y="1649"/>
                    <a:pt x="301" y="2354"/>
                  </a:cubicBezTo>
                  <a:cubicBezTo>
                    <a:pt x="173" y="2453"/>
                    <a:pt x="1" y="2540"/>
                    <a:pt x="21" y="2753"/>
                  </a:cubicBezTo>
                  <a:cubicBezTo>
                    <a:pt x="76" y="2778"/>
                    <a:pt x="128" y="2789"/>
                    <a:pt x="176" y="2789"/>
                  </a:cubicBezTo>
                  <a:cubicBezTo>
                    <a:pt x="336" y="2789"/>
                    <a:pt x="459" y="2669"/>
                    <a:pt x="579" y="2579"/>
                  </a:cubicBezTo>
                  <a:cubicBezTo>
                    <a:pt x="1574" y="1836"/>
                    <a:pt x="2563" y="1085"/>
                    <a:pt x="3553" y="336"/>
                  </a:cubicBezTo>
                  <a:cubicBezTo>
                    <a:pt x="3580" y="315"/>
                    <a:pt x="3607" y="294"/>
                    <a:pt x="3633" y="272"/>
                  </a:cubicBezTo>
                  <a:cubicBezTo>
                    <a:pt x="3698" y="215"/>
                    <a:pt x="3777" y="151"/>
                    <a:pt x="3708" y="64"/>
                  </a:cubicBezTo>
                  <a:cubicBezTo>
                    <a:pt x="3673" y="20"/>
                    <a:pt x="3623" y="1"/>
                    <a:pt x="3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4"/>
            <p:cNvSpPr/>
            <p:nvPr/>
          </p:nvSpPr>
          <p:spPr>
            <a:xfrm>
              <a:off x="1580963" y="1153984"/>
              <a:ext cx="39919" cy="65069"/>
            </a:xfrm>
            <a:custGeom>
              <a:avLst/>
              <a:gdLst/>
              <a:ahLst/>
              <a:cxnLst/>
              <a:rect l="l" t="t" r="r" b="b"/>
              <a:pathLst>
                <a:path w="2284" h="3723" extrusionOk="0">
                  <a:moveTo>
                    <a:pt x="336" y="1"/>
                  </a:moveTo>
                  <a:cubicBezTo>
                    <a:pt x="310" y="1"/>
                    <a:pt x="279" y="7"/>
                    <a:pt x="244" y="20"/>
                  </a:cubicBezTo>
                  <a:cubicBezTo>
                    <a:pt x="1" y="112"/>
                    <a:pt x="160" y="316"/>
                    <a:pt x="218" y="456"/>
                  </a:cubicBezTo>
                  <a:cubicBezTo>
                    <a:pt x="648" y="1503"/>
                    <a:pt x="1248" y="2464"/>
                    <a:pt x="1820" y="3438"/>
                  </a:cubicBezTo>
                  <a:cubicBezTo>
                    <a:pt x="1886" y="3552"/>
                    <a:pt x="1968" y="3678"/>
                    <a:pt x="2115" y="3715"/>
                  </a:cubicBezTo>
                  <a:cubicBezTo>
                    <a:pt x="2135" y="3720"/>
                    <a:pt x="2153" y="3723"/>
                    <a:pt x="2170" y="3723"/>
                  </a:cubicBezTo>
                  <a:cubicBezTo>
                    <a:pt x="2238" y="3723"/>
                    <a:pt x="2284" y="3678"/>
                    <a:pt x="2284" y="3566"/>
                  </a:cubicBezTo>
                  <a:cubicBezTo>
                    <a:pt x="2248" y="3495"/>
                    <a:pt x="2206" y="3402"/>
                    <a:pt x="2157" y="3312"/>
                  </a:cubicBezTo>
                  <a:cubicBezTo>
                    <a:pt x="1616" y="2324"/>
                    <a:pt x="1013" y="1367"/>
                    <a:pt x="573" y="327"/>
                  </a:cubicBezTo>
                  <a:cubicBezTo>
                    <a:pt x="522" y="209"/>
                    <a:pt x="496"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4"/>
            <p:cNvSpPr/>
            <p:nvPr/>
          </p:nvSpPr>
          <p:spPr>
            <a:xfrm>
              <a:off x="1698714" y="1155102"/>
              <a:ext cx="38678" cy="64212"/>
            </a:xfrm>
            <a:custGeom>
              <a:avLst/>
              <a:gdLst/>
              <a:ahLst/>
              <a:cxnLst/>
              <a:rect l="l" t="t" r="r" b="b"/>
              <a:pathLst>
                <a:path w="2213" h="3674" extrusionOk="0">
                  <a:moveTo>
                    <a:pt x="1910" y="1"/>
                  </a:moveTo>
                  <a:cubicBezTo>
                    <a:pt x="1787" y="1"/>
                    <a:pt x="1755" y="163"/>
                    <a:pt x="1697" y="260"/>
                  </a:cubicBezTo>
                  <a:cubicBezTo>
                    <a:pt x="1127" y="1211"/>
                    <a:pt x="663" y="2216"/>
                    <a:pt x="142" y="3192"/>
                  </a:cubicBezTo>
                  <a:cubicBezTo>
                    <a:pt x="70" y="3328"/>
                    <a:pt x="1" y="3467"/>
                    <a:pt x="64" y="3627"/>
                  </a:cubicBezTo>
                  <a:cubicBezTo>
                    <a:pt x="130" y="3660"/>
                    <a:pt x="183" y="3673"/>
                    <a:pt x="225" y="3673"/>
                  </a:cubicBezTo>
                  <a:cubicBezTo>
                    <a:pt x="393" y="3673"/>
                    <a:pt x="397" y="3455"/>
                    <a:pt x="476" y="3335"/>
                  </a:cubicBezTo>
                  <a:lnTo>
                    <a:pt x="477" y="3334"/>
                  </a:lnTo>
                  <a:cubicBezTo>
                    <a:pt x="533" y="3286"/>
                    <a:pt x="516" y="3198"/>
                    <a:pt x="573" y="3150"/>
                  </a:cubicBezTo>
                  <a:cubicBezTo>
                    <a:pt x="578" y="3146"/>
                    <a:pt x="582" y="3143"/>
                    <a:pt x="587" y="3141"/>
                  </a:cubicBezTo>
                  <a:lnTo>
                    <a:pt x="590" y="3134"/>
                  </a:lnTo>
                  <a:cubicBezTo>
                    <a:pt x="621" y="3089"/>
                    <a:pt x="662" y="3051"/>
                    <a:pt x="668" y="2994"/>
                  </a:cubicBezTo>
                  <a:cubicBezTo>
                    <a:pt x="661" y="2964"/>
                    <a:pt x="672" y="2942"/>
                    <a:pt x="698" y="2927"/>
                  </a:cubicBezTo>
                  <a:cubicBezTo>
                    <a:pt x="729" y="2885"/>
                    <a:pt x="767" y="2846"/>
                    <a:pt x="775" y="2792"/>
                  </a:cubicBezTo>
                  <a:cubicBezTo>
                    <a:pt x="770" y="2762"/>
                    <a:pt x="781" y="2738"/>
                    <a:pt x="808" y="2722"/>
                  </a:cubicBezTo>
                  <a:cubicBezTo>
                    <a:pt x="833" y="2679"/>
                    <a:pt x="869" y="2644"/>
                    <a:pt x="884" y="2596"/>
                  </a:cubicBezTo>
                  <a:cubicBezTo>
                    <a:pt x="1218" y="1851"/>
                    <a:pt x="1619" y="1140"/>
                    <a:pt x="2014" y="425"/>
                  </a:cubicBezTo>
                  <a:cubicBezTo>
                    <a:pt x="2084" y="296"/>
                    <a:pt x="2212" y="132"/>
                    <a:pt x="2012" y="30"/>
                  </a:cubicBezTo>
                  <a:cubicBezTo>
                    <a:pt x="1972" y="9"/>
                    <a:pt x="1939" y="1"/>
                    <a:pt x="1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4"/>
            <p:cNvSpPr/>
            <p:nvPr/>
          </p:nvSpPr>
          <p:spPr>
            <a:xfrm>
              <a:off x="1697455" y="1366666"/>
              <a:ext cx="39150" cy="65768"/>
            </a:xfrm>
            <a:custGeom>
              <a:avLst/>
              <a:gdLst/>
              <a:ahLst/>
              <a:cxnLst/>
              <a:rect l="l" t="t" r="r" b="b"/>
              <a:pathLst>
                <a:path w="2240" h="3763" extrusionOk="0">
                  <a:moveTo>
                    <a:pt x="201" y="1"/>
                  </a:moveTo>
                  <a:cubicBezTo>
                    <a:pt x="163" y="1"/>
                    <a:pt x="121" y="18"/>
                    <a:pt x="78" y="52"/>
                  </a:cubicBezTo>
                  <a:cubicBezTo>
                    <a:pt x="0" y="113"/>
                    <a:pt x="33" y="191"/>
                    <a:pt x="111" y="245"/>
                  </a:cubicBezTo>
                  <a:lnTo>
                    <a:pt x="111" y="246"/>
                  </a:lnTo>
                  <a:cubicBezTo>
                    <a:pt x="105" y="336"/>
                    <a:pt x="134" y="408"/>
                    <a:pt x="220" y="450"/>
                  </a:cubicBezTo>
                  <a:lnTo>
                    <a:pt x="221" y="450"/>
                  </a:lnTo>
                  <a:cubicBezTo>
                    <a:pt x="218" y="518"/>
                    <a:pt x="256" y="553"/>
                    <a:pt x="320" y="568"/>
                  </a:cubicBezTo>
                  <a:cubicBezTo>
                    <a:pt x="757" y="1621"/>
                    <a:pt x="1459" y="2546"/>
                    <a:pt x="1865" y="3614"/>
                  </a:cubicBezTo>
                  <a:cubicBezTo>
                    <a:pt x="1894" y="3691"/>
                    <a:pt x="1948" y="3762"/>
                    <a:pt x="2036" y="3762"/>
                  </a:cubicBezTo>
                  <a:cubicBezTo>
                    <a:pt x="2057" y="3762"/>
                    <a:pt x="2080" y="3758"/>
                    <a:pt x="2106" y="3749"/>
                  </a:cubicBezTo>
                  <a:cubicBezTo>
                    <a:pt x="2231" y="3703"/>
                    <a:pt x="2240" y="3602"/>
                    <a:pt x="2208" y="3497"/>
                  </a:cubicBezTo>
                  <a:cubicBezTo>
                    <a:pt x="2173" y="3383"/>
                    <a:pt x="2133" y="3271"/>
                    <a:pt x="2083" y="3162"/>
                  </a:cubicBezTo>
                  <a:cubicBezTo>
                    <a:pt x="1623" y="2192"/>
                    <a:pt x="1106" y="1251"/>
                    <a:pt x="532" y="340"/>
                  </a:cubicBezTo>
                  <a:cubicBezTo>
                    <a:pt x="537" y="278"/>
                    <a:pt x="506" y="245"/>
                    <a:pt x="444" y="235"/>
                  </a:cubicBezTo>
                  <a:lnTo>
                    <a:pt x="443" y="233"/>
                  </a:lnTo>
                  <a:cubicBezTo>
                    <a:pt x="442" y="170"/>
                    <a:pt x="410" y="134"/>
                    <a:pt x="345" y="126"/>
                  </a:cubicBezTo>
                  <a:lnTo>
                    <a:pt x="345" y="125"/>
                  </a:lnTo>
                  <a:cubicBezTo>
                    <a:pt x="311" y="41"/>
                    <a:pt x="260"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4"/>
            <p:cNvSpPr/>
            <p:nvPr/>
          </p:nvSpPr>
          <p:spPr>
            <a:xfrm>
              <a:off x="1529053" y="1204755"/>
              <a:ext cx="59528" cy="42086"/>
            </a:xfrm>
            <a:custGeom>
              <a:avLst/>
              <a:gdLst/>
              <a:ahLst/>
              <a:cxnLst/>
              <a:rect l="l" t="t" r="r" b="b"/>
              <a:pathLst>
                <a:path w="3406" h="2408" extrusionOk="0">
                  <a:moveTo>
                    <a:pt x="189" y="0"/>
                  </a:moveTo>
                  <a:cubicBezTo>
                    <a:pt x="142" y="0"/>
                    <a:pt x="100" y="19"/>
                    <a:pt x="62" y="60"/>
                  </a:cubicBezTo>
                  <a:cubicBezTo>
                    <a:pt x="10" y="117"/>
                    <a:pt x="0" y="178"/>
                    <a:pt x="33" y="246"/>
                  </a:cubicBezTo>
                  <a:cubicBezTo>
                    <a:pt x="98" y="376"/>
                    <a:pt x="224" y="437"/>
                    <a:pt x="340" y="513"/>
                  </a:cubicBezTo>
                  <a:cubicBezTo>
                    <a:pt x="1191" y="1075"/>
                    <a:pt x="2038" y="1642"/>
                    <a:pt x="2888" y="2205"/>
                  </a:cubicBezTo>
                  <a:cubicBezTo>
                    <a:pt x="2989" y="2272"/>
                    <a:pt x="3092" y="2340"/>
                    <a:pt x="3201" y="2392"/>
                  </a:cubicBezTo>
                  <a:cubicBezTo>
                    <a:pt x="3225" y="2403"/>
                    <a:pt x="3247" y="2408"/>
                    <a:pt x="3268" y="2408"/>
                  </a:cubicBezTo>
                  <a:cubicBezTo>
                    <a:pt x="3329" y="2408"/>
                    <a:pt x="3375" y="2360"/>
                    <a:pt x="3401" y="2278"/>
                  </a:cubicBezTo>
                  <a:cubicBezTo>
                    <a:pt x="3405" y="2128"/>
                    <a:pt x="3277" y="2058"/>
                    <a:pt x="3169" y="1976"/>
                  </a:cubicBezTo>
                  <a:cubicBezTo>
                    <a:pt x="2255" y="1297"/>
                    <a:pt x="1294" y="683"/>
                    <a:pt x="339" y="60"/>
                  </a:cubicBezTo>
                  <a:cubicBezTo>
                    <a:pt x="310" y="42"/>
                    <a:pt x="281" y="19"/>
                    <a:pt x="249" y="10"/>
                  </a:cubicBezTo>
                  <a:cubicBezTo>
                    <a:pt x="228" y="3"/>
                    <a:pt x="208"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4"/>
            <p:cNvSpPr/>
            <p:nvPr/>
          </p:nvSpPr>
          <p:spPr>
            <a:xfrm>
              <a:off x="1730524" y="1339383"/>
              <a:ext cx="59563" cy="42121"/>
            </a:xfrm>
            <a:custGeom>
              <a:avLst/>
              <a:gdLst/>
              <a:ahLst/>
              <a:cxnLst/>
              <a:rect l="l" t="t" r="r" b="b"/>
              <a:pathLst>
                <a:path w="3408" h="2410" extrusionOk="0">
                  <a:moveTo>
                    <a:pt x="151" y="1"/>
                  </a:moveTo>
                  <a:cubicBezTo>
                    <a:pt x="116" y="1"/>
                    <a:pt x="82" y="16"/>
                    <a:pt x="58" y="55"/>
                  </a:cubicBezTo>
                  <a:cubicBezTo>
                    <a:pt x="22" y="114"/>
                    <a:pt x="1" y="191"/>
                    <a:pt x="58" y="244"/>
                  </a:cubicBezTo>
                  <a:cubicBezTo>
                    <a:pt x="183" y="361"/>
                    <a:pt x="308" y="481"/>
                    <a:pt x="447" y="579"/>
                  </a:cubicBezTo>
                  <a:cubicBezTo>
                    <a:pt x="984" y="957"/>
                    <a:pt x="1523" y="1330"/>
                    <a:pt x="2067" y="1696"/>
                  </a:cubicBezTo>
                  <a:cubicBezTo>
                    <a:pt x="2410" y="1927"/>
                    <a:pt x="2763" y="2143"/>
                    <a:pt x="3113" y="2365"/>
                  </a:cubicBezTo>
                  <a:cubicBezTo>
                    <a:pt x="3154" y="2391"/>
                    <a:pt x="3197" y="2410"/>
                    <a:pt x="3240" y="2410"/>
                  </a:cubicBezTo>
                  <a:cubicBezTo>
                    <a:pt x="3276" y="2410"/>
                    <a:pt x="3313" y="2396"/>
                    <a:pt x="3346" y="2360"/>
                  </a:cubicBezTo>
                  <a:cubicBezTo>
                    <a:pt x="3378" y="2325"/>
                    <a:pt x="3392" y="2274"/>
                    <a:pt x="3407" y="2244"/>
                  </a:cubicBezTo>
                  <a:cubicBezTo>
                    <a:pt x="3375" y="2051"/>
                    <a:pt x="3225" y="1986"/>
                    <a:pt x="3097" y="1901"/>
                  </a:cubicBezTo>
                  <a:cubicBezTo>
                    <a:pt x="2248" y="1339"/>
                    <a:pt x="1400" y="775"/>
                    <a:pt x="550" y="213"/>
                  </a:cubicBezTo>
                  <a:cubicBezTo>
                    <a:pt x="450" y="147"/>
                    <a:pt x="346" y="85"/>
                    <a:pt x="239" y="26"/>
                  </a:cubicBezTo>
                  <a:cubicBezTo>
                    <a:pt x="211" y="11"/>
                    <a:pt x="180"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4"/>
            <p:cNvSpPr/>
            <p:nvPr/>
          </p:nvSpPr>
          <p:spPr>
            <a:xfrm>
              <a:off x="1497872" y="1302506"/>
              <a:ext cx="77670" cy="12042"/>
            </a:xfrm>
            <a:custGeom>
              <a:avLst/>
              <a:gdLst/>
              <a:ahLst/>
              <a:cxnLst/>
              <a:rect l="l" t="t" r="r" b="b"/>
              <a:pathLst>
                <a:path w="4444" h="689" extrusionOk="0">
                  <a:moveTo>
                    <a:pt x="3872" y="1"/>
                  </a:moveTo>
                  <a:cubicBezTo>
                    <a:pt x="2582" y="1"/>
                    <a:pt x="1308" y="169"/>
                    <a:pt x="0" y="415"/>
                  </a:cubicBezTo>
                  <a:cubicBezTo>
                    <a:pt x="97" y="634"/>
                    <a:pt x="221" y="689"/>
                    <a:pt x="349" y="689"/>
                  </a:cubicBezTo>
                  <a:cubicBezTo>
                    <a:pt x="439" y="689"/>
                    <a:pt x="532" y="661"/>
                    <a:pt x="620" y="646"/>
                  </a:cubicBezTo>
                  <a:cubicBezTo>
                    <a:pt x="1670" y="456"/>
                    <a:pt x="2729" y="353"/>
                    <a:pt x="3796" y="305"/>
                  </a:cubicBezTo>
                  <a:cubicBezTo>
                    <a:pt x="4017" y="295"/>
                    <a:pt x="4250" y="320"/>
                    <a:pt x="4444" y="179"/>
                  </a:cubicBezTo>
                  <a:cubicBezTo>
                    <a:pt x="4405" y="51"/>
                    <a:pt x="4315" y="7"/>
                    <a:pt x="4203" y="4"/>
                  </a:cubicBezTo>
                  <a:cubicBezTo>
                    <a:pt x="4093" y="2"/>
                    <a:pt x="3982" y="1"/>
                    <a:pt x="3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4"/>
            <p:cNvSpPr/>
            <p:nvPr/>
          </p:nvSpPr>
          <p:spPr>
            <a:xfrm>
              <a:off x="1583812" y="1366858"/>
              <a:ext cx="37612" cy="64370"/>
            </a:xfrm>
            <a:custGeom>
              <a:avLst/>
              <a:gdLst/>
              <a:ahLst/>
              <a:cxnLst/>
              <a:rect l="l" t="t" r="r" b="b"/>
              <a:pathLst>
                <a:path w="2152" h="3683" extrusionOk="0">
                  <a:moveTo>
                    <a:pt x="1925" y="1"/>
                  </a:moveTo>
                  <a:cubicBezTo>
                    <a:pt x="1868" y="1"/>
                    <a:pt x="1822" y="43"/>
                    <a:pt x="1804" y="127"/>
                  </a:cubicBezTo>
                  <a:lnTo>
                    <a:pt x="1803" y="131"/>
                  </a:lnTo>
                  <a:cubicBezTo>
                    <a:pt x="1719" y="170"/>
                    <a:pt x="1677" y="232"/>
                    <a:pt x="1689" y="324"/>
                  </a:cubicBezTo>
                  <a:lnTo>
                    <a:pt x="1688" y="325"/>
                  </a:lnTo>
                  <a:cubicBezTo>
                    <a:pt x="1607" y="369"/>
                    <a:pt x="1566" y="433"/>
                    <a:pt x="1574" y="525"/>
                  </a:cubicBezTo>
                  <a:cubicBezTo>
                    <a:pt x="1082" y="1438"/>
                    <a:pt x="588" y="2351"/>
                    <a:pt x="97" y="3266"/>
                  </a:cubicBezTo>
                  <a:cubicBezTo>
                    <a:pt x="58" y="3339"/>
                    <a:pt x="27" y="3420"/>
                    <a:pt x="13" y="3501"/>
                  </a:cubicBezTo>
                  <a:cubicBezTo>
                    <a:pt x="1" y="3572"/>
                    <a:pt x="55" y="3625"/>
                    <a:pt x="117" y="3663"/>
                  </a:cubicBezTo>
                  <a:cubicBezTo>
                    <a:pt x="140" y="3677"/>
                    <a:pt x="162" y="3683"/>
                    <a:pt x="183" y="3683"/>
                  </a:cubicBezTo>
                  <a:cubicBezTo>
                    <a:pt x="230" y="3683"/>
                    <a:pt x="271" y="3652"/>
                    <a:pt x="298" y="3617"/>
                  </a:cubicBezTo>
                  <a:cubicBezTo>
                    <a:pt x="370" y="3523"/>
                    <a:pt x="431" y="3420"/>
                    <a:pt x="486" y="3314"/>
                  </a:cubicBezTo>
                  <a:cubicBezTo>
                    <a:pt x="923" y="2486"/>
                    <a:pt x="1355" y="1658"/>
                    <a:pt x="1790" y="830"/>
                  </a:cubicBezTo>
                  <a:cubicBezTo>
                    <a:pt x="1866" y="784"/>
                    <a:pt x="1908" y="722"/>
                    <a:pt x="1892" y="631"/>
                  </a:cubicBezTo>
                  <a:cubicBezTo>
                    <a:pt x="1910" y="609"/>
                    <a:pt x="1921" y="583"/>
                    <a:pt x="1926" y="556"/>
                  </a:cubicBezTo>
                  <a:cubicBezTo>
                    <a:pt x="1986" y="531"/>
                    <a:pt x="2009" y="486"/>
                    <a:pt x="1994" y="424"/>
                  </a:cubicBezTo>
                  <a:cubicBezTo>
                    <a:pt x="2011" y="401"/>
                    <a:pt x="2021" y="374"/>
                    <a:pt x="2025" y="345"/>
                  </a:cubicBezTo>
                  <a:cubicBezTo>
                    <a:pt x="2152" y="237"/>
                    <a:pt x="2152" y="121"/>
                    <a:pt x="2016" y="32"/>
                  </a:cubicBezTo>
                  <a:cubicBezTo>
                    <a:pt x="1985" y="11"/>
                    <a:pt x="1954" y="1"/>
                    <a:pt x="1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4"/>
            <p:cNvSpPr/>
            <p:nvPr/>
          </p:nvSpPr>
          <p:spPr>
            <a:xfrm>
              <a:off x="1743580" y="1271816"/>
              <a:ext cx="77251" cy="12077"/>
            </a:xfrm>
            <a:custGeom>
              <a:avLst/>
              <a:gdLst/>
              <a:ahLst/>
              <a:cxnLst/>
              <a:rect l="l" t="t" r="r" b="b"/>
              <a:pathLst>
                <a:path w="4420" h="691" extrusionOk="0">
                  <a:moveTo>
                    <a:pt x="4159" y="1"/>
                  </a:moveTo>
                  <a:cubicBezTo>
                    <a:pt x="4123" y="1"/>
                    <a:pt x="4087" y="3"/>
                    <a:pt x="4054" y="6"/>
                  </a:cubicBezTo>
                  <a:cubicBezTo>
                    <a:pt x="4019" y="9"/>
                    <a:pt x="3984" y="10"/>
                    <a:pt x="3950" y="17"/>
                  </a:cubicBezTo>
                  <a:cubicBezTo>
                    <a:pt x="2805" y="246"/>
                    <a:pt x="1641" y="319"/>
                    <a:pt x="478" y="395"/>
                  </a:cubicBezTo>
                  <a:cubicBezTo>
                    <a:pt x="330" y="405"/>
                    <a:pt x="159" y="378"/>
                    <a:pt x="0" y="540"/>
                  </a:cubicBezTo>
                  <a:cubicBezTo>
                    <a:pt x="138" y="673"/>
                    <a:pt x="282" y="690"/>
                    <a:pt x="421" y="690"/>
                  </a:cubicBezTo>
                  <a:cubicBezTo>
                    <a:pt x="452" y="690"/>
                    <a:pt x="483" y="689"/>
                    <a:pt x="514" y="689"/>
                  </a:cubicBezTo>
                  <a:cubicBezTo>
                    <a:pt x="1716" y="668"/>
                    <a:pt x="2910" y="549"/>
                    <a:pt x="4094" y="336"/>
                  </a:cubicBezTo>
                  <a:cubicBezTo>
                    <a:pt x="4220" y="313"/>
                    <a:pt x="4419" y="320"/>
                    <a:pt x="4399" y="148"/>
                  </a:cubicBezTo>
                  <a:cubicBezTo>
                    <a:pt x="4384" y="27"/>
                    <a:pt x="4274" y="1"/>
                    <a:pt x="4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4"/>
            <p:cNvSpPr/>
            <p:nvPr/>
          </p:nvSpPr>
          <p:spPr>
            <a:xfrm>
              <a:off x="1633398" y="1103631"/>
              <a:ext cx="18421" cy="104708"/>
            </a:xfrm>
            <a:custGeom>
              <a:avLst/>
              <a:gdLst/>
              <a:ahLst/>
              <a:cxnLst/>
              <a:rect l="l" t="t" r="r" b="b"/>
              <a:pathLst>
                <a:path w="1054" h="5991" extrusionOk="0">
                  <a:moveTo>
                    <a:pt x="165" y="1"/>
                  </a:moveTo>
                  <a:cubicBezTo>
                    <a:pt x="29" y="1"/>
                    <a:pt x="1" y="133"/>
                    <a:pt x="10" y="291"/>
                  </a:cubicBezTo>
                  <a:cubicBezTo>
                    <a:pt x="40" y="821"/>
                    <a:pt x="82" y="1351"/>
                    <a:pt x="118" y="1880"/>
                  </a:cubicBezTo>
                  <a:cubicBezTo>
                    <a:pt x="101" y="2136"/>
                    <a:pt x="89" y="2393"/>
                    <a:pt x="207" y="2634"/>
                  </a:cubicBezTo>
                  <a:cubicBezTo>
                    <a:pt x="185" y="2659"/>
                    <a:pt x="188" y="2681"/>
                    <a:pt x="217" y="2698"/>
                  </a:cubicBezTo>
                  <a:cubicBezTo>
                    <a:pt x="208" y="2911"/>
                    <a:pt x="209" y="3122"/>
                    <a:pt x="310" y="3318"/>
                  </a:cubicBezTo>
                  <a:lnTo>
                    <a:pt x="310" y="3318"/>
                  </a:lnTo>
                  <a:cubicBezTo>
                    <a:pt x="310" y="3318"/>
                    <a:pt x="310" y="3318"/>
                    <a:pt x="310" y="3318"/>
                  </a:cubicBezTo>
                  <a:lnTo>
                    <a:pt x="310" y="3318"/>
                  </a:lnTo>
                  <a:cubicBezTo>
                    <a:pt x="305" y="3540"/>
                    <a:pt x="304" y="3761"/>
                    <a:pt x="417" y="3964"/>
                  </a:cubicBezTo>
                  <a:cubicBezTo>
                    <a:pt x="417" y="3965"/>
                    <a:pt x="417" y="3965"/>
                    <a:pt x="417" y="3965"/>
                  </a:cubicBezTo>
                  <a:lnTo>
                    <a:pt x="402" y="3998"/>
                  </a:lnTo>
                  <a:lnTo>
                    <a:pt x="423" y="4028"/>
                  </a:lnTo>
                  <a:cubicBezTo>
                    <a:pt x="411" y="4220"/>
                    <a:pt x="428" y="4407"/>
                    <a:pt x="520" y="4581"/>
                  </a:cubicBezTo>
                  <a:cubicBezTo>
                    <a:pt x="521" y="4581"/>
                    <a:pt x="521" y="4582"/>
                    <a:pt x="521" y="4582"/>
                  </a:cubicBezTo>
                  <a:lnTo>
                    <a:pt x="505" y="4614"/>
                  </a:lnTo>
                  <a:lnTo>
                    <a:pt x="528" y="4642"/>
                  </a:lnTo>
                  <a:cubicBezTo>
                    <a:pt x="534" y="4898"/>
                    <a:pt x="504" y="5159"/>
                    <a:pt x="627" y="5400"/>
                  </a:cubicBezTo>
                  <a:lnTo>
                    <a:pt x="612" y="5433"/>
                  </a:lnTo>
                  <a:lnTo>
                    <a:pt x="635" y="5461"/>
                  </a:lnTo>
                  <a:cubicBezTo>
                    <a:pt x="625" y="5589"/>
                    <a:pt x="627" y="5714"/>
                    <a:pt x="729" y="5814"/>
                  </a:cubicBezTo>
                  <a:lnTo>
                    <a:pt x="720" y="5847"/>
                  </a:lnTo>
                  <a:lnTo>
                    <a:pt x="747" y="5871"/>
                  </a:lnTo>
                  <a:cubicBezTo>
                    <a:pt x="764" y="5957"/>
                    <a:pt x="802" y="5991"/>
                    <a:pt x="846" y="5991"/>
                  </a:cubicBezTo>
                  <a:cubicBezTo>
                    <a:pt x="883" y="5991"/>
                    <a:pt x="926" y="5967"/>
                    <a:pt x="965" y="5930"/>
                  </a:cubicBezTo>
                  <a:cubicBezTo>
                    <a:pt x="1053" y="5848"/>
                    <a:pt x="1002" y="5739"/>
                    <a:pt x="986" y="5639"/>
                  </a:cubicBezTo>
                  <a:cubicBezTo>
                    <a:pt x="936" y="5301"/>
                    <a:pt x="899" y="4961"/>
                    <a:pt x="841" y="4626"/>
                  </a:cubicBezTo>
                  <a:cubicBezTo>
                    <a:pt x="690" y="3771"/>
                    <a:pt x="639" y="2902"/>
                    <a:pt x="441" y="2053"/>
                  </a:cubicBezTo>
                  <a:cubicBezTo>
                    <a:pt x="466" y="1926"/>
                    <a:pt x="469" y="1800"/>
                    <a:pt x="430" y="1675"/>
                  </a:cubicBezTo>
                  <a:cubicBezTo>
                    <a:pt x="432" y="1129"/>
                    <a:pt x="480" y="580"/>
                    <a:pt x="325" y="43"/>
                  </a:cubicBezTo>
                  <a:cubicBezTo>
                    <a:pt x="260" y="14"/>
                    <a:pt x="207" y="1"/>
                    <a:pt x="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4"/>
            <p:cNvSpPr/>
            <p:nvPr/>
          </p:nvSpPr>
          <p:spPr>
            <a:xfrm>
              <a:off x="1513218" y="1165991"/>
              <a:ext cx="83735" cy="73091"/>
            </a:xfrm>
            <a:custGeom>
              <a:avLst/>
              <a:gdLst/>
              <a:ahLst/>
              <a:cxnLst/>
              <a:rect l="l" t="t" r="r" b="b"/>
              <a:pathLst>
                <a:path w="4791" h="4182" extrusionOk="0">
                  <a:moveTo>
                    <a:pt x="170" y="1"/>
                  </a:moveTo>
                  <a:cubicBezTo>
                    <a:pt x="150" y="1"/>
                    <a:pt x="130" y="7"/>
                    <a:pt x="109" y="22"/>
                  </a:cubicBezTo>
                  <a:cubicBezTo>
                    <a:pt x="24" y="86"/>
                    <a:pt x="1" y="199"/>
                    <a:pt x="65" y="299"/>
                  </a:cubicBezTo>
                  <a:cubicBezTo>
                    <a:pt x="109" y="370"/>
                    <a:pt x="166" y="439"/>
                    <a:pt x="229" y="495"/>
                  </a:cubicBezTo>
                  <a:cubicBezTo>
                    <a:pt x="1278" y="1421"/>
                    <a:pt x="2325" y="2349"/>
                    <a:pt x="3417" y="3226"/>
                  </a:cubicBezTo>
                  <a:cubicBezTo>
                    <a:pt x="3426" y="3286"/>
                    <a:pt x="3462" y="3315"/>
                    <a:pt x="3523" y="3315"/>
                  </a:cubicBezTo>
                  <a:lnTo>
                    <a:pt x="3534" y="3323"/>
                  </a:lnTo>
                  <a:cubicBezTo>
                    <a:pt x="3630" y="3472"/>
                    <a:pt x="3750" y="3592"/>
                    <a:pt x="3923" y="3652"/>
                  </a:cubicBezTo>
                  <a:cubicBezTo>
                    <a:pt x="3938" y="3713"/>
                    <a:pt x="3980" y="3739"/>
                    <a:pt x="4042" y="3741"/>
                  </a:cubicBezTo>
                  <a:cubicBezTo>
                    <a:pt x="4054" y="3800"/>
                    <a:pt x="4090" y="3830"/>
                    <a:pt x="4152" y="3830"/>
                  </a:cubicBezTo>
                  <a:lnTo>
                    <a:pt x="4161" y="3836"/>
                  </a:lnTo>
                  <a:cubicBezTo>
                    <a:pt x="4220" y="3967"/>
                    <a:pt x="4349" y="4024"/>
                    <a:pt x="4454" y="4105"/>
                  </a:cubicBezTo>
                  <a:cubicBezTo>
                    <a:pt x="4499" y="4139"/>
                    <a:pt x="4550" y="4182"/>
                    <a:pt x="4606" y="4182"/>
                  </a:cubicBezTo>
                  <a:cubicBezTo>
                    <a:pt x="4629" y="4182"/>
                    <a:pt x="4654" y="4174"/>
                    <a:pt x="4679" y="4154"/>
                  </a:cubicBezTo>
                  <a:cubicBezTo>
                    <a:pt x="4790" y="4067"/>
                    <a:pt x="4713" y="3972"/>
                    <a:pt x="4659" y="3892"/>
                  </a:cubicBezTo>
                  <a:cubicBezTo>
                    <a:pt x="4615" y="3825"/>
                    <a:pt x="4562" y="3756"/>
                    <a:pt x="4470" y="3737"/>
                  </a:cubicBezTo>
                  <a:lnTo>
                    <a:pt x="4466" y="3733"/>
                  </a:lnTo>
                  <a:cubicBezTo>
                    <a:pt x="4461" y="3673"/>
                    <a:pt x="4425" y="3642"/>
                    <a:pt x="4364" y="3637"/>
                  </a:cubicBezTo>
                  <a:lnTo>
                    <a:pt x="4359" y="3633"/>
                  </a:lnTo>
                  <a:cubicBezTo>
                    <a:pt x="4265" y="3481"/>
                    <a:pt x="4130" y="3376"/>
                    <a:pt x="3970" y="3298"/>
                  </a:cubicBezTo>
                  <a:cubicBezTo>
                    <a:pt x="3956" y="3238"/>
                    <a:pt x="3917" y="3209"/>
                    <a:pt x="3856" y="3204"/>
                  </a:cubicBezTo>
                  <a:cubicBezTo>
                    <a:pt x="3845" y="3145"/>
                    <a:pt x="3808" y="3115"/>
                    <a:pt x="3747" y="3106"/>
                  </a:cubicBezTo>
                  <a:cubicBezTo>
                    <a:pt x="3736" y="3044"/>
                    <a:pt x="3696" y="3015"/>
                    <a:pt x="3634" y="3009"/>
                  </a:cubicBezTo>
                  <a:cubicBezTo>
                    <a:pt x="3040" y="2483"/>
                    <a:pt x="2449" y="1955"/>
                    <a:pt x="1854" y="1429"/>
                  </a:cubicBezTo>
                  <a:cubicBezTo>
                    <a:pt x="1349" y="984"/>
                    <a:pt x="841" y="542"/>
                    <a:pt x="334" y="98"/>
                  </a:cubicBezTo>
                  <a:cubicBezTo>
                    <a:pt x="286" y="55"/>
                    <a:pt x="229"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4"/>
            <p:cNvSpPr/>
            <p:nvPr/>
          </p:nvSpPr>
          <p:spPr>
            <a:xfrm>
              <a:off x="1668337" y="1378393"/>
              <a:ext cx="17652" cy="104533"/>
            </a:xfrm>
            <a:custGeom>
              <a:avLst/>
              <a:gdLst/>
              <a:ahLst/>
              <a:cxnLst/>
              <a:rect l="l" t="t" r="r" b="b"/>
              <a:pathLst>
                <a:path w="1010" h="5981" extrusionOk="0">
                  <a:moveTo>
                    <a:pt x="99" y="0"/>
                  </a:moveTo>
                  <a:cubicBezTo>
                    <a:pt x="26" y="0"/>
                    <a:pt x="5" y="57"/>
                    <a:pt x="3" y="183"/>
                  </a:cubicBezTo>
                  <a:cubicBezTo>
                    <a:pt x="1" y="299"/>
                    <a:pt x="8" y="421"/>
                    <a:pt x="100" y="515"/>
                  </a:cubicBezTo>
                  <a:cubicBezTo>
                    <a:pt x="83" y="543"/>
                    <a:pt x="88" y="568"/>
                    <a:pt x="114" y="588"/>
                  </a:cubicBezTo>
                  <a:cubicBezTo>
                    <a:pt x="104" y="839"/>
                    <a:pt x="93" y="1091"/>
                    <a:pt x="207" y="1328"/>
                  </a:cubicBezTo>
                  <a:cubicBezTo>
                    <a:pt x="187" y="1357"/>
                    <a:pt x="190" y="1382"/>
                    <a:pt x="216" y="1406"/>
                  </a:cubicBezTo>
                  <a:cubicBezTo>
                    <a:pt x="198" y="1623"/>
                    <a:pt x="203" y="1836"/>
                    <a:pt x="317" y="2033"/>
                  </a:cubicBezTo>
                  <a:cubicBezTo>
                    <a:pt x="386" y="3019"/>
                    <a:pt x="580" y="3993"/>
                    <a:pt x="601" y="4984"/>
                  </a:cubicBezTo>
                  <a:cubicBezTo>
                    <a:pt x="602" y="4998"/>
                    <a:pt x="616" y="5013"/>
                    <a:pt x="625" y="5028"/>
                  </a:cubicBezTo>
                  <a:lnTo>
                    <a:pt x="625" y="5057"/>
                  </a:lnTo>
                  <a:cubicBezTo>
                    <a:pt x="572" y="5111"/>
                    <a:pt x="574" y="5161"/>
                    <a:pt x="631" y="5211"/>
                  </a:cubicBezTo>
                  <a:cubicBezTo>
                    <a:pt x="630" y="5412"/>
                    <a:pt x="626" y="5614"/>
                    <a:pt x="630" y="5816"/>
                  </a:cubicBezTo>
                  <a:cubicBezTo>
                    <a:pt x="631" y="5904"/>
                    <a:pt x="658" y="5979"/>
                    <a:pt x="774" y="5981"/>
                  </a:cubicBezTo>
                  <a:cubicBezTo>
                    <a:pt x="776" y="5981"/>
                    <a:pt x="777" y="5981"/>
                    <a:pt x="779" y="5981"/>
                  </a:cubicBezTo>
                  <a:cubicBezTo>
                    <a:pt x="873" y="5981"/>
                    <a:pt x="944" y="5948"/>
                    <a:pt x="979" y="5861"/>
                  </a:cubicBezTo>
                  <a:cubicBezTo>
                    <a:pt x="997" y="5816"/>
                    <a:pt x="1010" y="5763"/>
                    <a:pt x="1005" y="5715"/>
                  </a:cubicBezTo>
                  <a:cubicBezTo>
                    <a:pt x="933" y="5031"/>
                    <a:pt x="1008" y="4337"/>
                    <a:pt x="857" y="3659"/>
                  </a:cubicBezTo>
                  <a:cubicBezTo>
                    <a:pt x="869" y="3437"/>
                    <a:pt x="866" y="3217"/>
                    <a:pt x="755" y="3014"/>
                  </a:cubicBezTo>
                  <a:cubicBezTo>
                    <a:pt x="774" y="2986"/>
                    <a:pt x="770" y="2962"/>
                    <a:pt x="743" y="2941"/>
                  </a:cubicBezTo>
                  <a:cubicBezTo>
                    <a:pt x="771" y="2716"/>
                    <a:pt x="740" y="2498"/>
                    <a:pt x="651" y="2289"/>
                  </a:cubicBezTo>
                  <a:cubicBezTo>
                    <a:pt x="651" y="2288"/>
                    <a:pt x="650" y="2286"/>
                    <a:pt x="650" y="2285"/>
                  </a:cubicBezTo>
                  <a:lnTo>
                    <a:pt x="667" y="2253"/>
                  </a:lnTo>
                  <a:lnTo>
                    <a:pt x="644" y="2226"/>
                  </a:lnTo>
                  <a:cubicBezTo>
                    <a:pt x="644" y="2045"/>
                    <a:pt x="654" y="1862"/>
                    <a:pt x="546" y="1701"/>
                  </a:cubicBezTo>
                  <a:cubicBezTo>
                    <a:pt x="547" y="1700"/>
                    <a:pt x="548" y="1699"/>
                    <a:pt x="549" y="1698"/>
                  </a:cubicBezTo>
                  <a:cubicBezTo>
                    <a:pt x="540" y="1505"/>
                    <a:pt x="531" y="1313"/>
                    <a:pt x="522" y="1120"/>
                  </a:cubicBezTo>
                  <a:cubicBezTo>
                    <a:pt x="455" y="1015"/>
                    <a:pt x="495" y="892"/>
                    <a:pt x="460" y="780"/>
                  </a:cubicBezTo>
                  <a:cubicBezTo>
                    <a:pt x="429" y="694"/>
                    <a:pt x="429" y="601"/>
                    <a:pt x="418" y="510"/>
                  </a:cubicBezTo>
                  <a:cubicBezTo>
                    <a:pt x="417" y="471"/>
                    <a:pt x="416" y="432"/>
                    <a:pt x="415" y="394"/>
                  </a:cubicBezTo>
                  <a:cubicBezTo>
                    <a:pt x="406" y="388"/>
                    <a:pt x="396" y="383"/>
                    <a:pt x="388" y="379"/>
                  </a:cubicBezTo>
                  <a:cubicBezTo>
                    <a:pt x="385" y="369"/>
                    <a:pt x="382" y="361"/>
                    <a:pt x="379" y="353"/>
                  </a:cubicBezTo>
                  <a:cubicBezTo>
                    <a:pt x="370" y="319"/>
                    <a:pt x="357" y="286"/>
                    <a:pt x="343" y="253"/>
                  </a:cubicBezTo>
                  <a:cubicBezTo>
                    <a:pt x="378" y="195"/>
                    <a:pt x="374" y="136"/>
                    <a:pt x="331" y="76"/>
                  </a:cubicBezTo>
                  <a:cubicBezTo>
                    <a:pt x="223" y="27"/>
                    <a:pt x="149" y="0"/>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4"/>
            <p:cNvSpPr/>
            <p:nvPr/>
          </p:nvSpPr>
          <p:spPr>
            <a:xfrm>
              <a:off x="1679051" y="1081505"/>
              <a:ext cx="37280" cy="126292"/>
            </a:xfrm>
            <a:custGeom>
              <a:avLst/>
              <a:gdLst/>
              <a:ahLst/>
              <a:cxnLst/>
              <a:rect l="l" t="t" r="r" b="b"/>
              <a:pathLst>
                <a:path w="2133" h="7226" extrusionOk="0">
                  <a:moveTo>
                    <a:pt x="1989" y="1"/>
                  </a:moveTo>
                  <a:cubicBezTo>
                    <a:pt x="1934" y="1"/>
                    <a:pt x="1880" y="21"/>
                    <a:pt x="1858" y="63"/>
                  </a:cubicBezTo>
                  <a:cubicBezTo>
                    <a:pt x="1771" y="229"/>
                    <a:pt x="1690" y="399"/>
                    <a:pt x="1633" y="577"/>
                  </a:cubicBezTo>
                  <a:cubicBezTo>
                    <a:pt x="1250" y="1758"/>
                    <a:pt x="983" y="2969"/>
                    <a:pt x="653" y="4164"/>
                  </a:cubicBezTo>
                  <a:cubicBezTo>
                    <a:pt x="554" y="4249"/>
                    <a:pt x="554" y="4361"/>
                    <a:pt x="562" y="4474"/>
                  </a:cubicBezTo>
                  <a:cubicBezTo>
                    <a:pt x="530" y="4491"/>
                    <a:pt x="523" y="4514"/>
                    <a:pt x="537" y="4545"/>
                  </a:cubicBezTo>
                  <a:cubicBezTo>
                    <a:pt x="462" y="4648"/>
                    <a:pt x="441" y="4762"/>
                    <a:pt x="451" y="4885"/>
                  </a:cubicBezTo>
                  <a:cubicBezTo>
                    <a:pt x="444" y="4942"/>
                    <a:pt x="438" y="4998"/>
                    <a:pt x="431" y="5054"/>
                  </a:cubicBezTo>
                  <a:cubicBezTo>
                    <a:pt x="341" y="5154"/>
                    <a:pt x="330" y="5272"/>
                    <a:pt x="342" y="5397"/>
                  </a:cubicBezTo>
                  <a:cubicBezTo>
                    <a:pt x="312" y="5415"/>
                    <a:pt x="307" y="5438"/>
                    <a:pt x="327" y="5466"/>
                  </a:cubicBezTo>
                  <a:cubicBezTo>
                    <a:pt x="327" y="5466"/>
                    <a:pt x="327" y="5466"/>
                    <a:pt x="327" y="5467"/>
                  </a:cubicBezTo>
                  <a:cubicBezTo>
                    <a:pt x="291" y="5545"/>
                    <a:pt x="257" y="5622"/>
                    <a:pt x="222" y="5701"/>
                  </a:cubicBezTo>
                  <a:cubicBezTo>
                    <a:pt x="226" y="5728"/>
                    <a:pt x="229" y="5754"/>
                    <a:pt x="233" y="5780"/>
                  </a:cubicBezTo>
                  <a:cubicBezTo>
                    <a:pt x="215" y="5817"/>
                    <a:pt x="193" y="5852"/>
                    <a:pt x="164" y="5884"/>
                  </a:cubicBezTo>
                  <a:cubicBezTo>
                    <a:pt x="143" y="5938"/>
                    <a:pt x="128" y="5994"/>
                    <a:pt x="120" y="6052"/>
                  </a:cubicBezTo>
                  <a:cubicBezTo>
                    <a:pt x="137" y="6134"/>
                    <a:pt x="124" y="6225"/>
                    <a:pt x="135" y="6309"/>
                  </a:cubicBezTo>
                  <a:cubicBezTo>
                    <a:pt x="130" y="6346"/>
                    <a:pt x="124" y="6382"/>
                    <a:pt x="112" y="6416"/>
                  </a:cubicBezTo>
                  <a:cubicBezTo>
                    <a:pt x="122" y="6450"/>
                    <a:pt x="132" y="6487"/>
                    <a:pt x="142" y="6521"/>
                  </a:cubicBezTo>
                  <a:cubicBezTo>
                    <a:pt x="132" y="6577"/>
                    <a:pt x="123" y="6634"/>
                    <a:pt x="114" y="6690"/>
                  </a:cubicBezTo>
                  <a:cubicBezTo>
                    <a:pt x="69" y="6738"/>
                    <a:pt x="49" y="6792"/>
                    <a:pt x="37" y="6849"/>
                  </a:cubicBezTo>
                  <a:cubicBezTo>
                    <a:pt x="23" y="6923"/>
                    <a:pt x="26" y="7002"/>
                    <a:pt x="17" y="7077"/>
                  </a:cubicBezTo>
                  <a:cubicBezTo>
                    <a:pt x="1" y="7209"/>
                    <a:pt x="83" y="7226"/>
                    <a:pt x="176" y="7226"/>
                  </a:cubicBezTo>
                  <a:cubicBezTo>
                    <a:pt x="191" y="7226"/>
                    <a:pt x="205" y="7225"/>
                    <a:pt x="220" y="7225"/>
                  </a:cubicBezTo>
                  <a:cubicBezTo>
                    <a:pt x="411" y="6770"/>
                    <a:pt x="506" y="6294"/>
                    <a:pt x="547" y="5807"/>
                  </a:cubicBezTo>
                  <a:cubicBezTo>
                    <a:pt x="575" y="5785"/>
                    <a:pt x="580" y="5761"/>
                    <a:pt x="562" y="5731"/>
                  </a:cubicBezTo>
                  <a:cubicBezTo>
                    <a:pt x="664" y="5605"/>
                    <a:pt x="672" y="5455"/>
                    <a:pt x="670" y="5303"/>
                  </a:cubicBezTo>
                  <a:cubicBezTo>
                    <a:pt x="776" y="5180"/>
                    <a:pt x="769" y="5033"/>
                    <a:pt x="760" y="4885"/>
                  </a:cubicBezTo>
                  <a:lnTo>
                    <a:pt x="761" y="4885"/>
                  </a:lnTo>
                  <a:cubicBezTo>
                    <a:pt x="790" y="4869"/>
                    <a:pt x="794" y="4847"/>
                    <a:pt x="776" y="4820"/>
                  </a:cubicBezTo>
                  <a:cubicBezTo>
                    <a:pt x="866" y="4721"/>
                    <a:pt x="877" y="4600"/>
                    <a:pt x="870" y="4476"/>
                  </a:cubicBezTo>
                  <a:lnTo>
                    <a:pt x="870" y="4475"/>
                  </a:lnTo>
                  <a:cubicBezTo>
                    <a:pt x="909" y="4382"/>
                    <a:pt x="957" y="4291"/>
                    <a:pt x="985" y="4194"/>
                  </a:cubicBezTo>
                  <a:cubicBezTo>
                    <a:pt x="1353" y="2920"/>
                    <a:pt x="1718" y="1646"/>
                    <a:pt x="2083" y="371"/>
                  </a:cubicBezTo>
                  <a:cubicBezTo>
                    <a:pt x="2101" y="306"/>
                    <a:pt x="2119" y="239"/>
                    <a:pt x="2125" y="172"/>
                  </a:cubicBezTo>
                  <a:cubicBezTo>
                    <a:pt x="2130" y="107"/>
                    <a:pt x="2132" y="30"/>
                    <a:pt x="2048" y="9"/>
                  </a:cubicBezTo>
                  <a:cubicBezTo>
                    <a:pt x="2029" y="4"/>
                    <a:pt x="2009"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4"/>
            <p:cNvSpPr/>
            <p:nvPr/>
          </p:nvSpPr>
          <p:spPr>
            <a:xfrm>
              <a:off x="1687038" y="1118837"/>
              <a:ext cx="42051" cy="94239"/>
            </a:xfrm>
            <a:custGeom>
              <a:avLst/>
              <a:gdLst/>
              <a:ahLst/>
              <a:cxnLst/>
              <a:rect l="l" t="t" r="r" b="b"/>
              <a:pathLst>
                <a:path w="2406" h="5392" extrusionOk="0">
                  <a:moveTo>
                    <a:pt x="2231" y="0"/>
                  </a:moveTo>
                  <a:cubicBezTo>
                    <a:pt x="2189" y="0"/>
                    <a:pt x="2147" y="14"/>
                    <a:pt x="2115" y="45"/>
                  </a:cubicBezTo>
                  <a:cubicBezTo>
                    <a:pt x="2068" y="93"/>
                    <a:pt x="2028" y="151"/>
                    <a:pt x="2000" y="212"/>
                  </a:cubicBezTo>
                  <a:cubicBezTo>
                    <a:pt x="1513" y="1227"/>
                    <a:pt x="1110" y="2276"/>
                    <a:pt x="707" y="3324"/>
                  </a:cubicBezTo>
                  <a:cubicBezTo>
                    <a:pt x="621" y="3384"/>
                    <a:pt x="603" y="3469"/>
                    <a:pt x="615" y="3565"/>
                  </a:cubicBezTo>
                  <a:cubicBezTo>
                    <a:pt x="531" y="3652"/>
                    <a:pt x="494" y="3753"/>
                    <a:pt x="508" y="3871"/>
                  </a:cubicBezTo>
                  <a:cubicBezTo>
                    <a:pt x="420" y="3956"/>
                    <a:pt x="391" y="4060"/>
                    <a:pt x="404" y="4178"/>
                  </a:cubicBezTo>
                  <a:cubicBezTo>
                    <a:pt x="298" y="4294"/>
                    <a:pt x="307" y="4441"/>
                    <a:pt x="289" y="4581"/>
                  </a:cubicBezTo>
                  <a:cubicBezTo>
                    <a:pt x="211" y="4633"/>
                    <a:pt x="197" y="4710"/>
                    <a:pt x="208" y="4796"/>
                  </a:cubicBezTo>
                  <a:cubicBezTo>
                    <a:pt x="178" y="4815"/>
                    <a:pt x="171" y="4841"/>
                    <a:pt x="188" y="4873"/>
                  </a:cubicBezTo>
                  <a:cubicBezTo>
                    <a:pt x="137" y="4978"/>
                    <a:pt x="83" y="5082"/>
                    <a:pt x="37" y="5189"/>
                  </a:cubicBezTo>
                  <a:cubicBezTo>
                    <a:pt x="10" y="5252"/>
                    <a:pt x="1" y="5322"/>
                    <a:pt x="70" y="5368"/>
                  </a:cubicBezTo>
                  <a:cubicBezTo>
                    <a:pt x="95" y="5384"/>
                    <a:pt x="121" y="5392"/>
                    <a:pt x="146" y="5392"/>
                  </a:cubicBezTo>
                  <a:cubicBezTo>
                    <a:pt x="185" y="5392"/>
                    <a:pt x="222" y="5375"/>
                    <a:pt x="258" y="5350"/>
                  </a:cubicBezTo>
                  <a:cubicBezTo>
                    <a:pt x="342" y="5289"/>
                    <a:pt x="413" y="5218"/>
                    <a:pt x="403" y="5104"/>
                  </a:cubicBezTo>
                  <a:cubicBezTo>
                    <a:pt x="433" y="5093"/>
                    <a:pt x="441" y="5073"/>
                    <a:pt x="426" y="5045"/>
                  </a:cubicBezTo>
                  <a:cubicBezTo>
                    <a:pt x="511" y="4984"/>
                    <a:pt x="530" y="4899"/>
                    <a:pt x="524" y="4804"/>
                  </a:cubicBezTo>
                  <a:cubicBezTo>
                    <a:pt x="617" y="4720"/>
                    <a:pt x="639" y="4614"/>
                    <a:pt x="631" y="4498"/>
                  </a:cubicBezTo>
                  <a:cubicBezTo>
                    <a:pt x="723" y="4411"/>
                    <a:pt x="739" y="4302"/>
                    <a:pt x="727" y="4185"/>
                  </a:cubicBezTo>
                  <a:cubicBezTo>
                    <a:pt x="814" y="4099"/>
                    <a:pt x="844" y="3994"/>
                    <a:pt x="827" y="3876"/>
                  </a:cubicBezTo>
                  <a:cubicBezTo>
                    <a:pt x="854" y="3859"/>
                    <a:pt x="861" y="3836"/>
                    <a:pt x="844" y="3808"/>
                  </a:cubicBezTo>
                  <a:cubicBezTo>
                    <a:pt x="929" y="3748"/>
                    <a:pt x="943" y="3663"/>
                    <a:pt x="933" y="3569"/>
                  </a:cubicBezTo>
                  <a:cubicBezTo>
                    <a:pt x="1476" y="2519"/>
                    <a:pt x="1811" y="1384"/>
                    <a:pt x="2335" y="327"/>
                  </a:cubicBezTo>
                  <a:cubicBezTo>
                    <a:pt x="2358" y="282"/>
                    <a:pt x="2374" y="232"/>
                    <a:pt x="2388" y="183"/>
                  </a:cubicBezTo>
                  <a:cubicBezTo>
                    <a:pt x="2405" y="111"/>
                    <a:pt x="2384" y="45"/>
                    <a:pt x="2311" y="16"/>
                  </a:cubicBezTo>
                  <a:cubicBezTo>
                    <a:pt x="2286" y="6"/>
                    <a:pt x="2258" y="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4"/>
            <p:cNvSpPr/>
            <p:nvPr/>
          </p:nvSpPr>
          <p:spPr>
            <a:xfrm>
              <a:off x="1735663" y="1200928"/>
              <a:ext cx="103677" cy="53656"/>
            </a:xfrm>
            <a:custGeom>
              <a:avLst/>
              <a:gdLst/>
              <a:ahLst/>
              <a:cxnLst/>
              <a:rect l="l" t="t" r="r" b="b"/>
              <a:pathLst>
                <a:path w="5932" h="3070" extrusionOk="0">
                  <a:moveTo>
                    <a:pt x="5680" y="1"/>
                  </a:moveTo>
                  <a:cubicBezTo>
                    <a:pt x="5582" y="1"/>
                    <a:pt x="5493" y="62"/>
                    <a:pt x="5405" y="102"/>
                  </a:cubicBezTo>
                  <a:cubicBezTo>
                    <a:pt x="4960" y="300"/>
                    <a:pt x="4511" y="492"/>
                    <a:pt x="4075" y="709"/>
                  </a:cubicBezTo>
                  <a:cubicBezTo>
                    <a:pt x="3129" y="1183"/>
                    <a:pt x="2167" y="1631"/>
                    <a:pt x="1297" y="2237"/>
                  </a:cubicBezTo>
                  <a:cubicBezTo>
                    <a:pt x="1211" y="2240"/>
                    <a:pt x="1132" y="2255"/>
                    <a:pt x="1084" y="2336"/>
                  </a:cubicBezTo>
                  <a:cubicBezTo>
                    <a:pt x="1081" y="2336"/>
                    <a:pt x="1078" y="2336"/>
                    <a:pt x="1075" y="2336"/>
                  </a:cubicBezTo>
                  <a:cubicBezTo>
                    <a:pt x="989" y="2336"/>
                    <a:pt x="927" y="2376"/>
                    <a:pt x="883" y="2446"/>
                  </a:cubicBezTo>
                  <a:lnTo>
                    <a:pt x="879" y="2448"/>
                  </a:lnTo>
                  <a:cubicBezTo>
                    <a:pt x="873" y="2448"/>
                    <a:pt x="868" y="2448"/>
                    <a:pt x="863" y="2448"/>
                  </a:cubicBezTo>
                  <a:cubicBezTo>
                    <a:pt x="783" y="2448"/>
                    <a:pt x="723" y="2485"/>
                    <a:pt x="685" y="2556"/>
                  </a:cubicBezTo>
                  <a:lnTo>
                    <a:pt x="673" y="2562"/>
                  </a:lnTo>
                  <a:cubicBezTo>
                    <a:pt x="671" y="2562"/>
                    <a:pt x="668" y="2562"/>
                    <a:pt x="666" y="2562"/>
                  </a:cubicBezTo>
                  <a:cubicBezTo>
                    <a:pt x="611" y="2562"/>
                    <a:pt x="571" y="2585"/>
                    <a:pt x="554" y="2638"/>
                  </a:cubicBezTo>
                  <a:cubicBezTo>
                    <a:pt x="469" y="2644"/>
                    <a:pt x="392" y="2664"/>
                    <a:pt x="347" y="2744"/>
                  </a:cubicBezTo>
                  <a:cubicBezTo>
                    <a:pt x="257" y="2744"/>
                    <a:pt x="186" y="2772"/>
                    <a:pt x="151" y="2859"/>
                  </a:cubicBezTo>
                  <a:lnTo>
                    <a:pt x="147" y="2862"/>
                  </a:lnTo>
                  <a:cubicBezTo>
                    <a:pt x="0" y="2933"/>
                    <a:pt x="35" y="3017"/>
                    <a:pt x="153" y="3057"/>
                  </a:cubicBezTo>
                  <a:cubicBezTo>
                    <a:pt x="184" y="3067"/>
                    <a:pt x="217" y="3070"/>
                    <a:pt x="252" y="3070"/>
                  </a:cubicBezTo>
                  <a:cubicBezTo>
                    <a:pt x="317" y="3070"/>
                    <a:pt x="386" y="3058"/>
                    <a:pt x="451" y="3058"/>
                  </a:cubicBezTo>
                  <a:cubicBezTo>
                    <a:pt x="458" y="3038"/>
                    <a:pt x="463" y="3017"/>
                    <a:pt x="467" y="2998"/>
                  </a:cubicBezTo>
                  <a:cubicBezTo>
                    <a:pt x="469" y="2998"/>
                    <a:pt x="471" y="2998"/>
                    <a:pt x="473" y="2997"/>
                  </a:cubicBezTo>
                  <a:cubicBezTo>
                    <a:pt x="531" y="2976"/>
                    <a:pt x="590" y="2965"/>
                    <a:pt x="651" y="2957"/>
                  </a:cubicBezTo>
                  <a:cubicBezTo>
                    <a:pt x="689" y="2948"/>
                    <a:pt x="726" y="2938"/>
                    <a:pt x="763" y="2923"/>
                  </a:cubicBezTo>
                  <a:cubicBezTo>
                    <a:pt x="815" y="2901"/>
                    <a:pt x="866" y="2877"/>
                    <a:pt x="916" y="2851"/>
                  </a:cubicBezTo>
                  <a:cubicBezTo>
                    <a:pt x="950" y="2835"/>
                    <a:pt x="981" y="2816"/>
                    <a:pt x="1010" y="2793"/>
                  </a:cubicBezTo>
                  <a:cubicBezTo>
                    <a:pt x="1022" y="2777"/>
                    <a:pt x="1032" y="2758"/>
                    <a:pt x="1043" y="2741"/>
                  </a:cubicBezTo>
                  <a:cubicBezTo>
                    <a:pt x="1057" y="2743"/>
                    <a:pt x="1073" y="2744"/>
                    <a:pt x="1088" y="2747"/>
                  </a:cubicBezTo>
                  <a:cubicBezTo>
                    <a:pt x="1104" y="2725"/>
                    <a:pt x="1112" y="2701"/>
                    <a:pt x="1111" y="2675"/>
                  </a:cubicBezTo>
                  <a:cubicBezTo>
                    <a:pt x="1198" y="2674"/>
                    <a:pt x="1273" y="2652"/>
                    <a:pt x="1314" y="2568"/>
                  </a:cubicBezTo>
                  <a:cubicBezTo>
                    <a:pt x="1403" y="2568"/>
                    <a:pt x="1472" y="2536"/>
                    <a:pt x="1515" y="2458"/>
                  </a:cubicBezTo>
                  <a:lnTo>
                    <a:pt x="1521" y="2455"/>
                  </a:lnTo>
                  <a:cubicBezTo>
                    <a:pt x="1526" y="2455"/>
                    <a:pt x="1530" y="2455"/>
                    <a:pt x="1534" y="2455"/>
                  </a:cubicBezTo>
                  <a:cubicBezTo>
                    <a:pt x="1614" y="2455"/>
                    <a:pt x="1674" y="2420"/>
                    <a:pt x="1713" y="2349"/>
                  </a:cubicBezTo>
                  <a:cubicBezTo>
                    <a:pt x="3020" y="1664"/>
                    <a:pt x="4315" y="954"/>
                    <a:pt x="5682" y="383"/>
                  </a:cubicBezTo>
                  <a:cubicBezTo>
                    <a:pt x="5730" y="364"/>
                    <a:pt x="5774" y="334"/>
                    <a:pt x="5820" y="309"/>
                  </a:cubicBezTo>
                  <a:cubicBezTo>
                    <a:pt x="5888" y="273"/>
                    <a:pt x="5932" y="213"/>
                    <a:pt x="5897" y="146"/>
                  </a:cubicBezTo>
                  <a:cubicBezTo>
                    <a:pt x="5868" y="90"/>
                    <a:pt x="5809" y="30"/>
                    <a:pt x="5750" y="12"/>
                  </a:cubicBezTo>
                  <a:cubicBezTo>
                    <a:pt x="5726" y="4"/>
                    <a:pt x="5703" y="1"/>
                    <a:pt x="5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4"/>
            <p:cNvSpPr/>
            <p:nvPr/>
          </p:nvSpPr>
          <p:spPr>
            <a:xfrm>
              <a:off x="1480010" y="1330662"/>
              <a:ext cx="104323" cy="54565"/>
            </a:xfrm>
            <a:custGeom>
              <a:avLst/>
              <a:gdLst/>
              <a:ahLst/>
              <a:cxnLst/>
              <a:rect l="l" t="t" r="r" b="b"/>
              <a:pathLst>
                <a:path w="5969" h="3122" extrusionOk="0">
                  <a:moveTo>
                    <a:pt x="5732" y="0"/>
                  </a:moveTo>
                  <a:cubicBezTo>
                    <a:pt x="5701" y="0"/>
                    <a:pt x="5669" y="12"/>
                    <a:pt x="5635" y="32"/>
                  </a:cubicBezTo>
                  <a:cubicBezTo>
                    <a:pt x="5600" y="39"/>
                    <a:pt x="5566" y="45"/>
                    <a:pt x="5531" y="53"/>
                  </a:cubicBezTo>
                  <a:cubicBezTo>
                    <a:pt x="5523" y="73"/>
                    <a:pt x="5519" y="95"/>
                    <a:pt x="5517" y="118"/>
                  </a:cubicBezTo>
                  <a:cubicBezTo>
                    <a:pt x="5502" y="122"/>
                    <a:pt x="5489" y="126"/>
                    <a:pt x="5475" y="131"/>
                  </a:cubicBezTo>
                  <a:cubicBezTo>
                    <a:pt x="5466" y="133"/>
                    <a:pt x="5459" y="137"/>
                    <a:pt x="5449" y="139"/>
                  </a:cubicBezTo>
                  <a:cubicBezTo>
                    <a:pt x="5346" y="153"/>
                    <a:pt x="5252" y="188"/>
                    <a:pt x="5172" y="250"/>
                  </a:cubicBezTo>
                  <a:cubicBezTo>
                    <a:pt x="5138" y="266"/>
                    <a:pt x="5104" y="283"/>
                    <a:pt x="5071" y="302"/>
                  </a:cubicBezTo>
                  <a:cubicBezTo>
                    <a:pt x="5018" y="330"/>
                    <a:pt x="4964" y="355"/>
                    <a:pt x="4912" y="381"/>
                  </a:cubicBezTo>
                  <a:cubicBezTo>
                    <a:pt x="4875" y="397"/>
                    <a:pt x="4840" y="415"/>
                    <a:pt x="4807" y="437"/>
                  </a:cubicBezTo>
                  <a:cubicBezTo>
                    <a:pt x="4803" y="440"/>
                    <a:pt x="4800" y="443"/>
                    <a:pt x="4796" y="447"/>
                  </a:cubicBezTo>
                  <a:cubicBezTo>
                    <a:pt x="4762" y="451"/>
                    <a:pt x="4728" y="455"/>
                    <a:pt x="4694" y="459"/>
                  </a:cubicBezTo>
                  <a:cubicBezTo>
                    <a:pt x="4675" y="482"/>
                    <a:pt x="4667" y="507"/>
                    <a:pt x="4668" y="536"/>
                  </a:cubicBezTo>
                  <a:cubicBezTo>
                    <a:pt x="4581" y="540"/>
                    <a:pt x="4508" y="565"/>
                    <a:pt x="4469" y="648"/>
                  </a:cubicBezTo>
                  <a:cubicBezTo>
                    <a:pt x="4382" y="649"/>
                    <a:pt x="4308" y="674"/>
                    <a:pt x="4266" y="757"/>
                  </a:cubicBezTo>
                  <a:lnTo>
                    <a:pt x="4262" y="759"/>
                  </a:lnTo>
                  <a:cubicBezTo>
                    <a:pt x="4258" y="759"/>
                    <a:pt x="4254" y="758"/>
                    <a:pt x="4251" y="758"/>
                  </a:cubicBezTo>
                  <a:cubicBezTo>
                    <a:pt x="4196" y="758"/>
                    <a:pt x="4155" y="780"/>
                    <a:pt x="4136" y="834"/>
                  </a:cubicBezTo>
                  <a:cubicBezTo>
                    <a:pt x="4051" y="841"/>
                    <a:pt x="3976" y="865"/>
                    <a:pt x="3939" y="950"/>
                  </a:cubicBezTo>
                  <a:cubicBezTo>
                    <a:pt x="3851" y="952"/>
                    <a:pt x="3781" y="984"/>
                    <a:pt x="3738" y="1062"/>
                  </a:cubicBezTo>
                  <a:lnTo>
                    <a:pt x="3736" y="1063"/>
                  </a:lnTo>
                  <a:cubicBezTo>
                    <a:pt x="3730" y="1063"/>
                    <a:pt x="3725" y="1063"/>
                    <a:pt x="3720" y="1063"/>
                  </a:cubicBezTo>
                  <a:cubicBezTo>
                    <a:pt x="3639" y="1063"/>
                    <a:pt x="3574" y="1095"/>
                    <a:pt x="3531" y="1168"/>
                  </a:cubicBezTo>
                  <a:cubicBezTo>
                    <a:pt x="2563" y="1638"/>
                    <a:pt x="1620" y="2160"/>
                    <a:pt x="625" y="2580"/>
                  </a:cubicBezTo>
                  <a:cubicBezTo>
                    <a:pt x="464" y="2647"/>
                    <a:pt x="308" y="2724"/>
                    <a:pt x="152" y="2800"/>
                  </a:cubicBezTo>
                  <a:cubicBezTo>
                    <a:pt x="71" y="2839"/>
                    <a:pt x="0" y="2893"/>
                    <a:pt x="44" y="2995"/>
                  </a:cubicBezTo>
                  <a:cubicBezTo>
                    <a:pt x="79" y="3075"/>
                    <a:pt x="145" y="3121"/>
                    <a:pt x="229" y="3121"/>
                  </a:cubicBezTo>
                  <a:cubicBezTo>
                    <a:pt x="236" y="3121"/>
                    <a:pt x="244" y="3121"/>
                    <a:pt x="252" y="3120"/>
                  </a:cubicBezTo>
                  <a:cubicBezTo>
                    <a:pt x="320" y="3113"/>
                    <a:pt x="388" y="3089"/>
                    <a:pt x="451" y="3061"/>
                  </a:cubicBezTo>
                  <a:cubicBezTo>
                    <a:pt x="1723" y="2495"/>
                    <a:pt x="2989" y="1917"/>
                    <a:pt x="4170" y="1181"/>
                  </a:cubicBezTo>
                  <a:cubicBezTo>
                    <a:pt x="4258" y="1181"/>
                    <a:pt x="4322" y="1145"/>
                    <a:pt x="4361" y="1068"/>
                  </a:cubicBezTo>
                  <a:lnTo>
                    <a:pt x="4374" y="1060"/>
                  </a:lnTo>
                  <a:cubicBezTo>
                    <a:pt x="4375" y="1060"/>
                    <a:pt x="4376" y="1060"/>
                    <a:pt x="4377" y="1060"/>
                  </a:cubicBezTo>
                  <a:cubicBezTo>
                    <a:pt x="4437" y="1060"/>
                    <a:pt x="4476" y="1030"/>
                    <a:pt x="4501" y="978"/>
                  </a:cubicBezTo>
                  <a:cubicBezTo>
                    <a:pt x="4530" y="962"/>
                    <a:pt x="4557" y="946"/>
                    <a:pt x="4586" y="929"/>
                  </a:cubicBezTo>
                  <a:cubicBezTo>
                    <a:pt x="4624" y="916"/>
                    <a:pt x="4658" y="895"/>
                    <a:pt x="4687" y="868"/>
                  </a:cubicBezTo>
                  <a:lnTo>
                    <a:pt x="4693" y="866"/>
                  </a:lnTo>
                  <a:cubicBezTo>
                    <a:pt x="4701" y="867"/>
                    <a:pt x="4710" y="867"/>
                    <a:pt x="4718" y="867"/>
                  </a:cubicBezTo>
                  <a:cubicBezTo>
                    <a:pt x="4795" y="867"/>
                    <a:pt x="4857" y="837"/>
                    <a:pt x="4899" y="768"/>
                  </a:cubicBezTo>
                  <a:lnTo>
                    <a:pt x="4903" y="766"/>
                  </a:lnTo>
                  <a:cubicBezTo>
                    <a:pt x="4907" y="766"/>
                    <a:pt x="4911" y="766"/>
                    <a:pt x="4915" y="766"/>
                  </a:cubicBezTo>
                  <a:cubicBezTo>
                    <a:pt x="4997" y="766"/>
                    <a:pt x="5055" y="726"/>
                    <a:pt x="5099" y="660"/>
                  </a:cubicBezTo>
                  <a:lnTo>
                    <a:pt x="5111" y="655"/>
                  </a:lnTo>
                  <a:cubicBezTo>
                    <a:pt x="5115" y="655"/>
                    <a:pt x="5119" y="655"/>
                    <a:pt x="5123" y="655"/>
                  </a:cubicBezTo>
                  <a:cubicBezTo>
                    <a:pt x="5183" y="655"/>
                    <a:pt x="5224" y="627"/>
                    <a:pt x="5248" y="572"/>
                  </a:cubicBezTo>
                  <a:cubicBezTo>
                    <a:pt x="5254" y="573"/>
                    <a:pt x="5260" y="574"/>
                    <a:pt x="5266" y="574"/>
                  </a:cubicBezTo>
                  <a:cubicBezTo>
                    <a:pt x="5291" y="574"/>
                    <a:pt x="5309" y="560"/>
                    <a:pt x="5319" y="534"/>
                  </a:cubicBezTo>
                  <a:cubicBezTo>
                    <a:pt x="5326" y="535"/>
                    <a:pt x="5332" y="535"/>
                    <a:pt x="5338" y="535"/>
                  </a:cubicBezTo>
                  <a:cubicBezTo>
                    <a:pt x="5385" y="535"/>
                    <a:pt x="5415" y="509"/>
                    <a:pt x="5429" y="462"/>
                  </a:cubicBezTo>
                  <a:lnTo>
                    <a:pt x="5430" y="462"/>
                  </a:lnTo>
                  <a:cubicBezTo>
                    <a:pt x="5517" y="462"/>
                    <a:pt x="5593" y="442"/>
                    <a:pt x="5637" y="360"/>
                  </a:cubicBezTo>
                  <a:lnTo>
                    <a:pt x="5640" y="359"/>
                  </a:lnTo>
                  <a:cubicBezTo>
                    <a:pt x="5802" y="316"/>
                    <a:pt x="5969" y="277"/>
                    <a:pt x="5832" y="55"/>
                  </a:cubicBezTo>
                  <a:cubicBezTo>
                    <a:pt x="5801" y="16"/>
                    <a:pt x="5767" y="0"/>
                    <a:pt x="5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4"/>
            <p:cNvSpPr/>
            <p:nvPr/>
          </p:nvSpPr>
          <p:spPr>
            <a:xfrm>
              <a:off x="1514546" y="1356144"/>
              <a:ext cx="89153" cy="104044"/>
            </a:xfrm>
            <a:custGeom>
              <a:avLst/>
              <a:gdLst/>
              <a:ahLst/>
              <a:cxnLst/>
              <a:rect l="l" t="t" r="r" b="b"/>
              <a:pathLst>
                <a:path w="5101" h="5953" extrusionOk="0">
                  <a:moveTo>
                    <a:pt x="4168" y="1351"/>
                  </a:moveTo>
                  <a:cubicBezTo>
                    <a:pt x="4141" y="1386"/>
                    <a:pt x="4114" y="1422"/>
                    <a:pt x="4086" y="1457"/>
                  </a:cubicBezTo>
                  <a:cubicBezTo>
                    <a:pt x="4112" y="1420"/>
                    <a:pt x="4139" y="1385"/>
                    <a:pt x="4168" y="1351"/>
                  </a:cubicBezTo>
                  <a:close/>
                  <a:moveTo>
                    <a:pt x="3745" y="1871"/>
                  </a:moveTo>
                  <a:lnTo>
                    <a:pt x="3745" y="1871"/>
                  </a:lnTo>
                  <a:cubicBezTo>
                    <a:pt x="3719" y="1905"/>
                    <a:pt x="3694" y="1937"/>
                    <a:pt x="3668" y="1970"/>
                  </a:cubicBezTo>
                  <a:cubicBezTo>
                    <a:pt x="3668" y="1970"/>
                    <a:pt x="3667" y="1971"/>
                    <a:pt x="3667" y="1971"/>
                  </a:cubicBezTo>
                  <a:cubicBezTo>
                    <a:pt x="3683" y="1931"/>
                    <a:pt x="3718" y="1904"/>
                    <a:pt x="3745" y="1871"/>
                  </a:cubicBezTo>
                  <a:close/>
                  <a:moveTo>
                    <a:pt x="3214" y="2043"/>
                  </a:moveTo>
                  <a:cubicBezTo>
                    <a:pt x="3212" y="2060"/>
                    <a:pt x="3209" y="2074"/>
                    <a:pt x="3202" y="2086"/>
                  </a:cubicBezTo>
                  <a:cubicBezTo>
                    <a:pt x="3208" y="2074"/>
                    <a:pt x="3212" y="2060"/>
                    <a:pt x="3214" y="2043"/>
                  </a:cubicBezTo>
                  <a:close/>
                  <a:moveTo>
                    <a:pt x="3020" y="2782"/>
                  </a:moveTo>
                  <a:lnTo>
                    <a:pt x="3020" y="2782"/>
                  </a:lnTo>
                  <a:cubicBezTo>
                    <a:pt x="2991" y="2818"/>
                    <a:pt x="2960" y="2852"/>
                    <a:pt x="2930" y="2887"/>
                  </a:cubicBezTo>
                  <a:lnTo>
                    <a:pt x="2930" y="2887"/>
                  </a:lnTo>
                  <a:cubicBezTo>
                    <a:pt x="2954" y="2846"/>
                    <a:pt x="2990" y="2817"/>
                    <a:pt x="3020" y="2782"/>
                  </a:cubicBezTo>
                  <a:close/>
                  <a:moveTo>
                    <a:pt x="2599" y="3294"/>
                  </a:moveTo>
                  <a:cubicBezTo>
                    <a:pt x="2568" y="3330"/>
                    <a:pt x="2538" y="3365"/>
                    <a:pt x="2507" y="3401"/>
                  </a:cubicBezTo>
                  <a:cubicBezTo>
                    <a:pt x="2536" y="3364"/>
                    <a:pt x="2566" y="3327"/>
                    <a:pt x="2599" y="3294"/>
                  </a:cubicBezTo>
                  <a:close/>
                  <a:moveTo>
                    <a:pt x="2056" y="3475"/>
                  </a:moveTo>
                  <a:cubicBezTo>
                    <a:pt x="2054" y="3510"/>
                    <a:pt x="2040" y="3535"/>
                    <a:pt x="2019" y="3554"/>
                  </a:cubicBezTo>
                  <a:cubicBezTo>
                    <a:pt x="2039" y="3534"/>
                    <a:pt x="2052" y="3508"/>
                    <a:pt x="2055" y="3475"/>
                  </a:cubicBezTo>
                  <a:cubicBezTo>
                    <a:pt x="2055" y="3475"/>
                    <a:pt x="2056" y="3475"/>
                    <a:pt x="2056" y="3475"/>
                  </a:cubicBezTo>
                  <a:close/>
                  <a:moveTo>
                    <a:pt x="4897" y="1"/>
                  </a:moveTo>
                  <a:cubicBezTo>
                    <a:pt x="4826" y="1"/>
                    <a:pt x="4767" y="55"/>
                    <a:pt x="4721" y="116"/>
                  </a:cubicBezTo>
                  <a:cubicBezTo>
                    <a:pt x="4568" y="316"/>
                    <a:pt x="4373" y="486"/>
                    <a:pt x="4269" y="719"/>
                  </a:cubicBezTo>
                  <a:cubicBezTo>
                    <a:pt x="4126" y="828"/>
                    <a:pt x="4018" y="962"/>
                    <a:pt x="3948" y="1125"/>
                  </a:cubicBezTo>
                  <a:cubicBezTo>
                    <a:pt x="3799" y="1230"/>
                    <a:pt x="3697" y="1370"/>
                    <a:pt x="3637" y="1538"/>
                  </a:cubicBezTo>
                  <a:cubicBezTo>
                    <a:pt x="3451" y="1670"/>
                    <a:pt x="3305" y="1834"/>
                    <a:pt x="3210" y="2039"/>
                  </a:cubicBezTo>
                  <a:cubicBezTo>
                    <a:pt x="3151" y="2055"/>
                    <a:pt x="3120" y="2096"/>
                    <a:pt x="3112" y="2154"/>
                  </a:cubicBezTo>
                  <a:cubicBezTo>
                    <a:pt x="2950" y="2249"/>
                    <a:pt x="2866" y="2400"/>
                    <a:pt x="2800" y="2564"/>
                  </a:cubicBezTo>
                  <a:cubicBezTo>
                    <a:pt x="2603" y="2690"/>
                    <a:pt x="2478" y="2872"/>
                    <a:pt x="2375" y="3072"/>
                  </a:cubicBezTo>
                  <a:cubicBezTo>
                    <a:pt x="2238" y="3182"/>
                    <a:pt x="2127" y="3312"/>
                    <a:pt x="2052" y="3469"/>
                  </a:cubicBezTo>
                  <a:cubicBezTo>
                    <a:pt x="1994" y="3485"/>
                    <a:pt x="1962" y="3524"/>
                    <a:pt x="1953" y="3580"/>
                  </a:cubicBezTo>
                  <a:cubicBezTo>
                    <a:pt x="1895" y="3598"/>
                    <a:pt x="1869" y="3641"/>
                    <a:pt x="1860" y="3697"/>
                  </a:cubicBezTo>
                  <a:cubicBezTo>
                    <a:pt x="1299" y="4320"/>
                    <a:pt x="740" y="4942"/>
                    <a:pt x="180" y="5564"/>
                  </a:cubicBezTo>
                  <a:cubicBezTo>
                    <a:pt x="81" y="5674"/>
                    <a:pt x="0" y="5791"/>
                    <a:pt x="154" y="5909"/>
                  </a:cubicBezTo>
                  <a:cubicBezTo>
                    <a:pt x="194" y="5939"/>
                    <a:pt x="230" y="5952"/>
                    <a:pt x="264" y="5952"/>
                  </a:cubicBezTo>
                  <a:cubicBezTo>
                    <a:pt x="339" y="5952"/>
                    <a:pt x="401" y="5888"/>
                    <a:pt x="460" y="5824"/>
                  </a:cubicBezTo>
                  <a:cubicBezTo>
                    <a:pt x="1096" y="5132"/>
                    <a:pt x="1720" y="4430"/>
                    <a:pt x="2286" y="3682"/>
                  </a:cubicBezTo>
                  <a:cubicBezTo>
                    <a:pt x="2360" y="3648"/>
                    <a:pt x="2400" y="3589"/>
                    <a:pt x="2411" y="3511"/>
                  </a:cubicBezTo>
                  <a:cubicBezTo>
                    <a:pt x="2465" y="3493"/>
                    <a:pt x="2498" y="3458"/>
                    <a:pt x="2507" y="3402"/>
                  </a:cubicBezTo>
                  <a:cubicBezTo>
                    <a:pt x="2566" y="3388"/>
                    <a:pt x="2594" y="3350"/>
                    <a:pt x="2599" y="3294"/>
                  </a:cubicBezTo>
                  <a:lnTo>
                    <a:pt x="2606" y="3285"/>
                  </a:lnTo>
                  <a:cubicBezTo>
                    <a:pt x="2656" y="3275"/>
                    <a:pt x="2688" y="3250"/>
                    <a:pt x="2686" y="3195"/>
                  </a:cubicBezTo>
                  <a:cubicBezTo>
                    <a:pt x="2720" y="3189"/>
                    <a:pt x="2733" y="3169"/>
                    <a:pt x="2726" y="3135"/>
                  </a:cubicBezTo>
                  <a:cubicBezTo>
                    <a:pt x="2732" y="3067"/>
                    <a:pt x="2767" y="3022"/>
                    <a:pt x="2833" y="3000"/>
                  </a:cubicBezTo>
                  <a:lnTo>
                    <a:pt x="2833" y="3001"/>
                  </a:lnTo>
                  <a:cubicBezTo>
                    <a:pt x="2768" y="3023"/>
                    <a:pt x="2734" y="3069"/>
                    <a:pt x="2726" y="3135"/>
                  </a:cubicBezTo>
                  <a:cubicBezTo>
                    <a:pt x="2787" y="3111"/>
                    <a:pt x="2826" y="3069"/>
                    <a:pt x="2837" y="3005"/>
                  </a:cubicBezTo>
                  <a:cubicBezTo>
                    <a:pt x="2893" y="2987"/>
                    <a:pt x="2920" y="2946"/>
                    <a:pt x="2928" y="2891"/>
                  </a:cubicBezTo>
                  <a:cubicBezTo>
                    <a:pt x="2984" y="2875"/>
                    <a:pt x="3018" y="2841"/>
                    <a:pt x="3021" y="2782"/>
                  </a:cubicBezTo>
                  <a:lnTo>
                    <a:pt x="3025" y="2776"/>
                  </a:lnTo>
                  <a:cubicBezTo>
                    <a:pt x="3100" y="2738"/>
                    <a:pt x="3142" y="2678"/>
                    <a:pt x="3159" y="2600"/>
                  </a:cubicBezTo>
                  <a:cubicBezTo>
                    <a:pt x="3214" y="2580"/>
                    <a:pt x="3240" y="2539"/>
                    <a:pt x="3245" y="2483"/>
                  </a:cubicBezTo>
                  <a:cubicBezTo>
                    <a:pt x="3298" y="2463"/>
                    <a:pt x="3328" y="2428"/>
                    <a:pt x="3331" y="2371"/>
                  </a:cubicBezTo>
                  <a:lnTo>
                    <a:pt x="3339" y="2359"/>
                  </a:lnTo>
                  <a:cubicBezTo>
                    <a:pt x="3386" y="2350"/>
                    <a:pt x="3409" y="2323"/>
                    <a:pt x="3409" y="2276"/>
                  </a:cubicBezTo>
                  <a:cubicBezTo>
                    <a:pt x="3447" y="2267"/>
                    <a:pt x="3464" y="2244"/>
                    <a:pt x="3461" y="2207"/>
                  </a:cubicBezTo>
                  <a:cubicBezTo>
                    <a:pt x="3520" y="2185"/>
                    <a:pt x="3560" y="2146"/>
                    <a:pt x="3573" y="2085"/>
                  </a:cubicBezTo>
                  <a:cubicBezTo>
                    <a:pt x="3629" y="2068"/>
                    <a:pt x="3660" y="2031"/>
                    <a:pt x="3669" y="1973"/>
                  </a:cubicBezTo>
                  <a:cubicBezTo>
                    <a:pt x="3724" y="1955"/>
                    <a:pt x="3749" y="1916"/>
                    <a:pt x="3753" y="1860"/>
                  </a:cubicBezTo>
                  <a:lnTo>
                    <a:pt x="3760" y="1849"/>
                  </a:lnTo>
                  <a:cubicBezTo>
                    <a:pt x="3798" y="1826"/>
                    <a:pt x="3824" y="1794"/>
                    <a:pt x="3842" y="1756"/>
                  </a:cubicBezTo>
                  <a:lnTo>
                    <a:pt x="3862" y="1736"/>
                  </a:lnTo>
                  <a:cubicBezTo>
                    <a:pt x="3936" y="1705"/>
                    <a:pt x="3983" y="1653"/>
                    <a:pt x="3998" y="1575"/>
                  </a:cubicBezTo>
                  <a:cubicBezTo>
                    <a:pt x="4053" y="1556"/>
                    <a:pt x="4080" y="1514"/>
                    <a:pt x="4087" y="1460"/>
                  </a:cubicBezTo>
                  <a:cubicBezTo>
                    <a:pt x="4144" y="1445"/>
                    <a:pt x="4173" y="1411"/>
                    <a:pt x="4168" y="1351"/>
                  </a:cubicBezTo>
                  <a:lnTo>
                    <a:pt x="4168" y="1351"/>
                  </a:lnTo>
                  <a:cubicBezTo>
                    <a:pt x="4168" y="1351"/>
                    <a:pt x="4168" y="1351"/>
                    <a:pt x="4168" y="1351"/>
                  </a:cubicBezTo>
                  <a:lnTo>
                    <a:pt x="4168" y="1351"/>
                  </a:lnTo>
                  <a:cubicBezTo>
                    <a:pt x="4168" y="1351"/>
                    <a:pt x="4168" y="1351"/>
                    <a:pt x="4168" y="1351"/>
                  </a:cubicBezTo>
                  <a:lnTo>
                    <a:pt x="4199" y="1333"/>
                  </a:lnTo>
                  <a:lnTo>
                    <a:pt x="4197" y="1299"/>
                  </a:lnTo>
                  <a:cubicBezTo>
                    <a:pt x="4201" y="1227"/>
                    <a:pt x="4237" y="1181"/>
                    <a:pt x="4306" y="1159"/>
                  </a:cubicBezTo>
                  <a:lnTo>
                    <a:pt x="4306" y="1159"/>
                  </a:lnTo>
                  <a:cubicBezTo>
                    <a:pt x="4239" y="1182"/>
                    <a:pt x="4204" y="1229"/>
                    <a:pt x="4197" y="1299"/>
                  </a:cubicBezTo>
                  <a:cubicBezTo>
                    <a:pt x="4256" y="1271"/>
                    <a:pt x="4296" y="1227"/>
                    <a:pt x="4310" y="1164"/>
                  </a:cubicBezTo>
                  <a:cubicBezTo>
                    <a:pt x="4368" y="1147"/>
                    <a:pt x="4392" y="1105"/>
                    <a:pt x="4400" y="1048"/>
                  </a:cubicBezTo>
                  <a:cubicBezTo>
                    <a:pt x="4454" y="1031"/>
                    <a:pt x="4486" y="997"/>
                    <a:pt x="4486" y="938"/>
                  </a:cubicBezTo>
                  <a:lnTo>
                    <a:pt x="4494" y="927"/>
                  </a:lnTo>
                  <a:cubicBezTo>
                    <a:pt x="4570" y="892"/>
                    <a:pt x="4610" y="831"/>
                    <a:pt x="4624" y="752"/>
                  </a:cubicBezTo>
                  <a:cubicBezTo>
                    <a:pt x="4680" y="736"/>
                    <a:pt x="4709" y="697"/>
                    <a:pt x="4716" y="639"/>
                  </a:cubicBezTo>
                  <a:cubicBezTo>
                    <a:pt x="4769" y="622"/>
                    <a:pt x="4800" y="586"/>
                    <a:pt x="4806" y="530"/>
                  </a:cubicBezTo>
                  <a:lnTo>
                    <a:pt x="4812" y="523"/>
                  </a:lnTo>
                  <a:cubicBezTo>
                    <a:pt x="4914" y="477"/>
                    <a:pt x="4959" y="386"/>
                    <a:pt x="5003" y="293"/>
                  </a:cubicBezTo>
                  <a:cubicBezTo>
                    <a:pt x="5045" y="201"/>
                    <a:pt x="5101" y="97"/>
                    <a:pt x="4983" y="27"/>
                  </a:cubicBezTo>
                  <a:cubicBezTo>
                    <a:pt x="4953" y="8"/>
                    <a:pt x="4924"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4"/>
            <p:cNvSpPr/>
            <p:nvPr/>
          </p:nvSpPr>
          <p:spPr>
            <a:xfrm>
              <a:off x="1600976" y="1377991"/>
              <a:ext cx="40006" cy="126467"/>
            </a:xfrm>
            <a:custGeom>
              <a:avLst/>
              <a:gdLst/>
              <a:ahLst/>
              <a:cxnLst/>
              <a:rect l="l" t="t" r="r" b="b"/>
              <a:pathLst>
                <a:path w="2289" h="7236" extrusionOk="0">
                  <a:moveTo>
                    <a:pt x="2079" y="0"/>
                  </a:moveTo>
                  <a:cubicBezTo>
                    <a:pt x="1893" y="239"/>
                    <a:pt x="1850" y="516"/>
                    <a:pt x="1843" y="804"/>
                  </a:cubicBezTo>
                  <a:cubicBezTo>
                    <a:pt x="1739" y="929"/>
                    <a:pt x="1747" y="1077"/>
                    <a:pt x="1758" y="1225"/>
                  </a:cubicBezTo>
                  <a:cubicBezTo>
                    <a:pt x="1731" y="1245"/>
                    <a:pt x="1727" y="1269"/>
                    <a:pt x="1747" y="1297"/>
                  </a:cubicBezTo>
                  <a:lnTo>
                    <a:pt x="1746" y="1297"/>
                  </a:lnTo>
                  <a:cubicBezTo>
                    <a:pt x="1652" y="1393"/>
                    <a:pt x="1649" y="1511"/>
                    <a:pt x="1664" y="1632"/>
                  </a:cubicBezTo>
                  <a:cubicBezTo>
                    <a:pt x="1637" y="1658"/>
                    <a:pt x="1631" y="1687"/>
                    <a:pt x="1648" y="1720"/>
                  </a:cubicBezTo>
                  <a:lnTo>
                    <a:pt x="1647" y="1720"/>
                  </a:lnTo>
                  <a:cubicBezTo>
                    <a:pt x="1541" y="1844"/>
                    <a:pt x="1529" y="1990"/>
                    <a:pt x="1543" y="2141"/>
                  </a:cubicBezTo>
                  <a:cubicBezTo>
                    <a:pt x="1540" y="2146"/>
                    <a:pt x="1539" y="2150"/>
                    <a:pt x="1536" y="2155"/>
                  </a:cubicBezTo>
                  <a:cubicBezTo>
                    <a:pt x="1528" y="2166"/>
                    <a:pt x="1521" y="2178"/>
                    <a:pt x="1515" y="2190"/>
                  </a:cubicBezTo>
                  <a:cubicBezTo>
                    <a:pt x="1453" y="2303"/>
                    <a:pt x="1436" y="2425"/>
                    <a:pt x="1448" y="2554"/>
                  </a:cubicBezTo>
                  <a:cubicBezTo>
                    <a:pt x="1411" y="2649"/>
                    <a:pt x="1367" y="2742"/>
                    <a:pt x="1339" y="2840"/>
                  </a:cubicBezTo>
                  <a:cubicBezTo>
                    <a:pt x="964" y="4132"/>
                    <a:pt x="587" y="5424"/>
                    <a:pt x="226" y="6719"/>
                  </a:cubicBezTo>
                  <a:cubicBezTo>
                    <a:pt x="180" y="6881"/>
                    <a:pt x="1" y="7145"/>
                    <a:pt x="202" y="7215"/>
                  </a:cubicBezTo>
                  <a:cubicBezTo>
                    <a:pt x="242" y="7229"/>
                    <a:pt x="278" y="7235"/>
                    <a:pt x="309" y="7235"/>
                  </a:cubicBezTo>
                  <a:cubicBezTo>
                    <a:pt x="520" y="7235"/>
                    <a:pt x="527" y="6940"/>
                    <a:pt x="584" y="6787"/>
                  </a:cubicBezTo>
                  <a:cubicBezTo>
                    <a:pt x="829" y="6133"/>
                    <a:pt x="987" y="5453"/>
                    <a:pt x="1158" y="4776"/>
                  </a:cubicBezTo>
                  <a:cubicBezTo>
                    <a:pt x="1325" y="4119"/>
                    <a:pt x="1502" y="3464"/>
                    <a:pt x="1674" y="2807"/>
                  </a:cubicBezTo>
                  <a:cubicBezTo>
                    <a:pt x="1769" y="2743"/>
                    <a:pt x="1776" y="2654"/>
                    <a:pt x="1753" y="2556"/>
                  </a:cubicBezTo>
                  <a:cubicBezTo>
                    <a:pt x="1779" y="2534"/>
                    <a:pt x="1785" y="2507"/>
                    <a:pt x="1770" y="2477"/>
                  </a:cubicBezTo>
                  <a:cubicBezTo>
                    <a:pt x="1888" y="2350"/>
                    <a:pt x="1867" y="2194"/>
                    <a:pt x="1869" y="2043"/>
                  </a:cubicBezTo>
                  <a:cubicBezTo>
                    <a:pt x="1869" y="2043"/>
                    <a:pt x="1869" y="2042"/>
                    <a:pt x="1869" y="2042"/>
                  </a:cubicBezTo>
                  <a:cubicBezTo>
                    <a:pt x="1895" y="2027"/>
                    <a:pt x="1899" y="2006"/>
                    <a:pt x="1881" y="1980"/>
                  </a:cubicBezTo>
                  <a:cubicBezTo>
                    <a:pt x="1974" y="1880"/>
                    <a:pt x="1982" y="1760"/>
                    <a:pt x="1965" y="1635"/>
                  </a:cubicBezTo>
                  <a:cubicBezTo>
                    <a:pt x="1993" y="1614"/>
                    <a:pt x="2000" y="1589"/>
                    <a:pt x="1982" y="1559"/>
                  </a:cubicBezTo>
                  <a:cubicBezTo>
                    <a:pt x="2013" y="1482"/>
                    <a:pt x="2045" y="1405"/>
                    <a:pt x="2076" y="1328"/>
                  </a:cubicBezTo>
                  <a:cubicBezTo>
                    <a:pt x="2074" y="1306"/>
                    <a:pt x="2072" y="1287"/>
                    <a:pt x="2070" y="1265"/>
                  </a:cubicBezTo>
                  <a:cubicBezTo>
                    <a:pt x="2065" y="1218"/>
                    <a:pt x="2061" y="1171"/>
                    <a:pt x="2055" y="1124"/>
                  </a:cubicBezTo>
                  <a:cubicBezTo>
                    <a:pt x="2067" y="1066"/>
                    <a:pt x="2078" y="1008"/>
                    <a:pt x="2089" y="950"/>
                  </a:cubicBezTo>
                  <a:cubicBezTo>
                    <a:pt x="2158" y="866"/>
                    <a:pt x="2159" y="763"/>
                    <a:pt x="2179" y="665"/>
                  </a:cubicBezTo>
                  <a:cubicBezTo>
                    <a:pt x="2185" y="672"/>
                    <a:pt x="2192" y="679"/>
                    <a:pt x="2199" y="685"/>
                  </a:cubicBezTo>
                  <a:cubicBezTo>
                    <a:pt x="2204" y="669"/>
                    <a:pt x="2208" y="654"/>
                    <a:pt x="2212" y="637"/>
                  </a:cubicBezTo>
                  <a:cubicBezTo>
                    <a:pt x="2206" y="630"/>
                    <a:pt x="2199" y="623"/>
                    <a:pt x="2192" y="615"/>
                  </a:cubicBezTo>
                  <a:cubicBezTo>
                    <a:pt x="2182" y="580"/>
                    <a:pt x="2172" y="546"/>
                    <a:pt x="2162" y="511"/>
                  </a:cubicBezTo>
                  <a:cubicBezTo>
                    <a:pt x="2171" y="448"/>
                    <a:pt x="2180" y="385"/>
                    <a:pt x="2190" y="321"/>
                  </a:cubicBezTo>
                  <a:cubicBezTo>
                    <a:pt x="2194" y="314"/>
                    <a:pt x="2199" y="306"/>
                    <a:pt x="2204" y="297"/>
                  </a:cubicBezTo>
                  <a:cubicBezTo>
                    <a:pt x="2205" y="294"/>
                    <a:pt x="2207" y="291"/>
                    <a:pt x="2208" y="289"/>
                  </a:cubicBezTo>
                  <a:cubicBezTo>
                    <a:pt x="2224" y="262"/>
                    <a:pt x="2237" y="237"/>
                    <a:pt x="2247" y="212"/>
                  </a:cubicBezTo>
                  <a:cubicBezTo>
                    <a:pt x="2289" y="110"/>
                    <a:pt x="2273" y="26"/>
                    <a:pt x="2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4"/>
            <p:cNvSpPr/>
            <p:nvPr/>
          </p:nvSpPr>
          <p:spPr>
            <a:xfrm>
              <a:off x="1789793" y="1134741"/>
              <a:ext cx="1730" cy="1765"/>
            </a:xfrm>
            <a:custGeom>
              <a:avLst/>
              <a:gdLst/>
              <a:ahLst/>
              <a:cxnLst/>
              <a:rect l="l" t="t" r="r" b="b"/>
              <a:pathLst>
                <a:path w="99" h="101" extrusionOk="0">
                  <a:moveTo>
                    <a:pt x="99" y="0"/>
                  </a:moveTo>
                  <a:lnTo>
                    <a:pt x="99" y="0"/>
                  </a:lnTo>
                  <a:cubicBezTo>
                    <a:pt x="39" y="9"/>
                    <a:pt x="6" y="42"/>
                    <a:pt x="1" y="100"/>
                  </a:cubicBezTo>
                  <a:cubicBezTo>
                    <a:pt x="34" y="67"/>
                    <a:pt x="66" y="33"/>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4"/>
            <p:cNvSpPr/>
            <p:nvPr/>
          </p:nvSpPr>
          <p:spPr>
            <a:xfrm>
              <a:off x="1584127" y="1215172"/>
              <a:ext cx="1695" cy="1608"/>
            </a:xfrm>
            <a:custGeom>
              <a:avLst/>
              <a:gdLst/>
              <a:ahLst/>
              <a:cxnLst/>
              <a:rect l="l" t="t" r="r" b="b"/>
              <a:pathLst>
                <a:path w="97" h="92" extrusionOk="0">
                  <a:moveTo>
                    <a:pt x="0" y="0"/>
                  </a:moveTo>
                  <a:cubicBezTo>
                    <a:pt x="4" y="59"/>
                    <a:pt x="36" y="89"/>
                    <a:pt x="96" y="92"/>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4"/>
            <p:cNvSpPr/>
            <p:nvPr/>
          </p:nvSpPr>
          <p:spPr>
            <a:xfrm>
              <a:off x="1587832" y="1218737"/>
              <a:ext cx="1678" cy="1625"/>
            </a:xfrm>
            <a:custGeom>
              <a:avLst/>
              <a:gdLst/>
              <a:ahLst/>
              <a:cxnLst/>
              <a:rect l="l" t="t" r="r" b="b"/>
              <a:pathLst>
                <a:path w="96" h="93" extrusionOk="0">
                  <a:moveTo>
                    <a:pt x="0" y="0"/>
                  </a:moveTo>
                  <a:lnTo>
                    <a:pt x="0" y="0"/>
                  </a:lnTo>
                  <a:cubicBezTo>
                    <a:pt x="3" y="59"/>
                    <a:pt x="34" y="90"/>
                    <a:pt x="95" y="92"/>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4"/>
            <p:cNvSpPr/>
            <p:nvPr/>
          </p:nvSpPr>
          <p:spPr>
            <a:xfrm>
              <a:off x="1553051" y="1361807"/>
              <a:ext cx="59791" cy="84766"/>
            </a:xfrm>
            <a:custGeom>
              <a:avLst/>
              <a:gdLst/>
              <a:ahLst/>
              <a:cxnLst/>
              <a:rect l="l" t="t" r="r" b="b"/>
              <a:pathLst>
                <a:path w="3421" h="4850" extrusionOk="0">
                  <a:moveTo>
                    <a:pt x="3197" y="0"/>
                  </a:moveTo>
                  <a:cubicBezTo>
                    <a:pt x="3163" y="0"/>
                    <a:pt x="3127" y="16"/>
                    <a:pt x="3092" y="51"/>
                  </a:cubicBezTo>
                  <a:cubicBezTo>
                    <a:pt x="2994" y="146"/>
                    <a:pt x="2912" y="260"/>
                    <a:pt x="2842" y="376"/>
                  </a:cubicBezTo>
                  <a:cubicBezTo>
                    <a:pt x="2042" y="1692"/>
                    <a:pt x="1165" y="2960"/>
                    <a:pt x="267" y="4214"/>
                  </a:cubicBezTo>
                  <a:cubicBezTo>
                    <a:pt x="187" y="4324"/>
                    <a:pt x="121" y="4445"/>
                    <a:pt x="56" y="4566"/>
                  </a:cubicBezTo>
                  <a:cubicBezTo>
                    <a:pt x="4" y="4664"/>
                    <a:pt x="1" y="4767"/>
                    <a:pt x="113" y="4830"/>
                  </a:cubicBezTo>
                  <a:cubicBezTo>
                    <a:pt x="138" y="4844"/>
                    <a:pt x="161" y="4850"/>
                    <a:pt x="184" y="4850"/>
                  </a:cubicBezTo>
                  <a:cubicBezTo>
                    <a:pt x="247" y="4850"/>
                    <a:pt x="300" y="4802"/>
                    <a:pt x="337" y="4754"/>
                  </a:cubicBezTo>
                  <a:cubicBezTo>
                    <a:pt x="482" y="4563"/>
                    <a:pt x="615" y="4363"/>
                    <a:pt x="753" y="4169"/>
                  </a:cubicBezTo>
                  <a:cubicBezTo>
                    <a:pt x="1599" y="2985"/>
                    <a:pt x="2452" y="1805"/>
                    <a:pt x="3155" y="532"/>
                  </a:cubicBezTo>
                  <a:cubicBezTo>
                    <a:pt x="3215" y="515"/>
                    <a:pt x="3244" y="476"/>
                    <a:pt x="3242" y="416"/>
                  </a:cubicBezTo>
                  <a:lnTo>
                    <a:pt x="3246" y="413"/>
                  </a:lnTo>
                  <a:cubicBezTo>
                    <a:pt x="3349" y="377"/>
                    <a:pt x="3368" y="301"/>
                    <a:pt x="3346" y="208"/>
                  </a:cubicBezTo>
                  <a:lnTo>
                    <a:pt x="3346" y="206"/>
                  </a:lnTo>
                  <a:cubicBezTo>
                    <a:pt x="3417" y="170"/>
                    <a:pt x="3420" y="138"/>
                    <a:pt x="3341" y="110"/>
                  </a:cubicBezTo>
                  <a:cubicBezTo>
                    <a:pt x="3303" y="42"/>
                    <a:pt x="3252" y="0"/>
                    <a:pt x="3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4"/>
            <p:cNvSpPr/>
            <p:nvPr/>
          </p:nvSpPr>
          <p:spPr>
            <a:xfrm>
              <a:off x="1835848" y="1124622"/>
              <a:ext cx="13248" cy="13230"/>
            </a:xfrm>
            <a:custGeom>
              <a:avLst/>
              <a:gdLst/>
              <a:ahLst/>
              <a:cxnLst/>
              <a:rect l="l" t="t" r="r" b="b"/>
              <a:pathLst>
                <a:path w="758" h="757" extrusionOk="0">
                  <a:moveTo>
                    <a:pt x="378" y="0"/>
                  </a:moveTo>
                  <a:cubicBezTo>
                    <a:pt x="170" y="0"/>
                    <a:pt x="0" y="169"/>
                    <a:pt x="0" y="378"/>
                  </a:cubicBezTo>
                  <a:cubicBezTo>
                    <a:pt x="0" y="588"/>
                    <a:pt x="170" y="757"/>
                    <a:pt x="378" y="757"/>
                  </a:cubicBezTo>
                  <a:cubicBezTo>
                    <a:pt x="588" y="757"/>
                    <a:pt x="757" y="588"/>
                    <a:pt x="757" y="378"/>
                  </a:cubicBezTo>
                  <a:cubicBezTo>
                    <a:pt x="757" y="169"/>
                    <a:pt x="588"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4"/>
            <p:cNvSpPr/>
            <p:nvPr/>
          </p:nvSpPr>
          <p:spPr>
            <a:xfrm>
              <a:off x="1470781" y="1085770"/>
              <a:ext cx="21899" cy="21917"/>
            </a:xfrm>
            <a:custGeom>
              <a:avLst/>
              <a:gdLst/>
              <a:ahLst/>
              <a:cxnLst/>
              <a:rect l="l" t="t" r="r" b="b"/>
              <a:pathLst>
                <a:path w="1253" h="1254" extrusionOk="0">
                  <a:moveTo>
                    <a:pt x="627" y="0"/>
                  </a:moveTo>
                  <a:cubicBezTo>
                    <a:pt x="280" y="0"/>
                    <a:pt x="0" y="281"/>
                    <a:pt x="0" y="627"/>
                  </a:cubicBezTo>
                  <a:cubicBezTo>
                    <a:pt x="0" y="973"/>
                    <a:pt x="280" y="1254"/>
                    <a:pt x="627" y="1254"/>
                  </a:cubicBezTo>
                  <a:cubicBezTo>
                    <a:pt x="973" y="1254"/>
                    <a:pt x="1253" y="973"/>
                    <a:pt x="1253" y="627"/>
                  </a:cubicBezTo>
                  <a:cubicBezTo>
                    <a:pt x="1253" y="281"/>
                    <a:pt x="973"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4"/>
            <p:cNvSpPr/>
            <p:nvPr/>
          </p:nvSpPr>
          <p:spPr>
            <a:xfrm>
              <a:off x="1787730" y="1500035"/>
              <a:ext cx="18946" cy="18946"/>
            </a:xfrm>
            <a:custGeom>
              <a:avLst/>
              <a:gdLst/>
              <a:ahLst/>
              <a:cxnLst/>
              <a:rect l="l" t="t" r="r" b="b"/>
              <a:pathLst>
                <a:path w="1084" h="1084" extrusionOk="0">
                  <a:moveTo>
                    <a:pt x="542" y="1"/>
                  </a:moveTo>
                  <a:cubicBezTo>
                    <a:pt x="243" y="1"/>
                    <a:pt x="1" y="243"/>
                    <a:pt x="1" y="543"/>
                  </a:cubicBezTo>
                  <a:cubicBezTo>
                    <a:pt x="1" y="841"/>
                    <a:pt x="243" y="1084"/>
                    <a:pt x="542" y="1084"/>
                  </a:cubicBezTo>
                  <a:cubicBezTo>
                    <a:pt x="841" y="1084"/>
                    <a:pt x="1084" y="841"/>
                    <a:pt x="1084" y="543"/>
                  </a:cubicBezTo>
                  <a:cubicBezTo>
                    <a:pt x="1084" y="243"/>
                    <a:pt x="841" y="1"/>
                    <a:pt x="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54"/>
          <p:cNvGrpSpPr/>
          <p:nvPr/>
        </p:nvGrpSpPr>
        <p:grpSpPr>
          <a:xfrm>
            <a:off x="2138375" y="975743"/>
            <a:ext cx="412026" cy="437476"/>
            <a:chOff x="1453600" y="1081505"/>
            <a:chExt cx="412026" cy="437476"/>
          </a:xfrm>
        </p:grpSpPr>
        <p:sp>
          <p:nvSpPr>
            <p:cNvPr id="1198" name="Google Shape;1198;p54"/>
            <p:cNvSpPr/>
            <p:nvPr/>
          </p:nvSpPr>
          <p:spPr>
            <a:xfrm>
              <a:off x="1740469" y="1319564"/>
              <a:ext cx="125156" cy="49479"/>
            </a:xfrm>
            <a:custGeom>
              <a:avLst/>
              <a:gdLst/>
              <a:ahLst/>
              <a:cxnLst/>
              <a:rect l="l" t="t" r="r" b="b"/>
              <a:pathLst>
                <a:path w="7161" h="2831" extrusionOk="0">
                  <a:moveTo>
                    <a:pt x="284" y="0"/>
                  </a:moveTo>
                  <a:cubicBezTo>
                    <a:pt x="188" y="0"/>
                    <a:pt x="94" y="28"/>
                    <a:pt x="1" y="100"/>
                  </a:cubicBezTo>
                  <a:cubicBezTo>
                    <a:pt x="4" y="402"/>
                    <a:pt x="280" y="372"/>
                    <a:pt x="456" y="429"/>
                  </a:cubicBezTo>
                  <a:cubicBezTo>
                    <a:pt x="2321" y="1046"/>
                    <a:pt x="4212" y="1592"/>
                    <a:pt x="5972" y="2480"/>
                  </a:cubicBezTo>
                  <a:cubicBezTo>
                    <a:pt x="6248" y="2619"/>
                    <a:pt x="6556" y="2702"/>
                    <a:pt x="6849" y="2808"/>
                  </a:cubicBezTo>
                  <a:cubicBezTo>
                    <a:pt x="6888" y="2822"/>
                    <a:pt x="6926" y="2830"/>
                    <a:pt x="6961" y="2830"/>
                  </a:cubicBezTo>
                  <a:cubicBezTo>
                    <a:pt x="7025" y="2830"/>
                    <a:pt x="7081" y="2802"/>
                    <a:pt x="7112" y="2726"/>
                  </a:cubicBezTo>
                  <a:cubicBezTo>
                    <a:pt x="7161" y="2612"/>
                    <a:pt x="7094" y="2527"/>
                    <a:pt x="6998" y="2474"/>
                  </a:cubicBezTo>
                  <a:cubicBezTo>
                    <a:pt x="6908" y="2422"/>
                    <a:pt x="6810" y="2385"/>
                    <a:pt x="6713" y="2346"/>
                  </a:cubicBezTo>
                  <a:cubicBezTo>
                    <a:pt x="6342" y="2196"/>
                    <a:pt x="5965" y="2060"/>
                    <a:pt x="5601" y="1897"/>
                  </a:cubicBezTo>
                  <a:cubicBezTo>
                    <a:pt x="4998" y="1626"/>
                    <a:pt x="4404" y="1339"/>
                    <a:pt x="3772" y="1133"/>
                  </a:cubicBezTo>
                  <a:cubicBezTo>
                    <a:pt x="2714" y="785"/>
                    <a:pt x="1657" y="429"/>
                    <a:pt x="600" y="78"/>
                  </a:cubicBezTo>
                  <a:cubicBezTo>
                    <a:pt x="494" y="33"/>
                    <a:pt x="388"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1716244" y="1354431"/>
              <a:ext cx="91460" cy="100041"/>
            </a:xfrm>
            <a:custGeom>
              <a:avLst/>
              <a:gdLst/>
              <a:ahLst/>
              <a:cxnLst/>
              <a:rect l="l" t="t" r="r" b="b"/>
              <a:pathLst>
                <a:path w="5233" h="5724" extrusionOk="0">
                  <a:moveTo>
                    <a:pt x="129" y="1"/>
                  </a:moveTo>
                  <a:cubicBezTo>
                    <a:pt x="110" y="1"/>
                    <a:pt x="90" y="6"/>
                    <a:pt x="70" y="19"/>
                  </a:cubicBezTo>
                  <a:cubicBezTo>
                    <a:pt x="10" y="59"/>
                    <a:pt x="0" y="131"/>
                    <a:pt x="6" y="202"/>
                  </a:cubicBezTo>
                  <a:cubicBezTo>
                    <a:pt x="22" y="367"/>
                    <a:pt x="181" y="453"/>
                    <a:pt x="230" y="599"/>
                  </a:cubicBezTo>
                  <a:cubicBezTo>
                    <a:pt x="250" y="780"/>
                    <a:pt x="355" y="882"/>
                    <a:pt x="537" y="914"/>
                  </a:cubicBezTo>
                  <a:lnTo>
                    <a:pt x="542" y="919"/>
                  </a:lnTo>
                  <a:cubicBezTo>
                    <a:pt x="557" y="976"/>
                    <a:pt x="600" y="1006"/>
                    <a:pt x="655" y="1022"/>
                  </a:cubicBezTo>
                  <a:cubicBezTo>
                    <a:pt x="1330" y="1661"/>
                    <a:pt x="1989" y="2315"/>
                    <a:pt x="2624" y="2992"/>
                  </a:cubicBezTo>
                  <a:cubicBezTo>
                    <a:pt x="3343" y="3757"/>
                    <a:pt x="3977" y="4591"/>
                    <a:pt x="4659" y="5386"/>
                  </a:cubicBezTo>
                  <a:cubicBezTo>
                    <a:pt x="4749" y="5490"/>
                    <a:pt x="4849" y="5585"/>
                    <a:pt x="4948" y="5680"/>
                  </a:cubicBezTo>
                  <a:cubicBezTo>
                    <a:pt x="4978" y="5709"/>
                    <a:pt x="5011" y="5723"/>
                    <a:pt x="5045" y="5723"/>
                  </a:cubicBezTo>
                  <a:cubicBezTo>
                    <a:pt x="5076" y="5723"/>
                    <a:pt x="5107" y="5712"/>
                    <a:pt x="5135" y="5689"/>
                  </a:cubicBezTo>
                  <a:cubicBezTo>
                    <a:pt x="5187" y="5645"/>
                    <a:pt x="5233" y="5579"/>
                    <a:pt x="5204" y="5510"/>
                  </a:cubicBezTo>
                  <a:cubicBezTo>
                    <a:pt x="5173" y="5434"/>
                    <a:pt x="5132" y="5354"/>
                    <a:pt x="5075" y="5294"/>
                  </a:cubicBezTo>
                  <a:cubicBezTo>
                    <a:pt x="4639" y="4850"/>
                    <a:pt x="4284" y="4343"/>
                    <a:pt x="3891" y="3867"/>
                  </a:cubicBezTo>
                  <a:cubicBezTo>
                    <a:pt x="2924" y="2702"/>
                    <a:pt x="1838" y="1645"/>
                    <a:pt x="753" y="588"/>
                  </a:cubicBezTo>
                  <a:cubicBezTo>
                    <a:pt x="579" y="420"/>
                    <a:pt x="418" y="241"/>
                    <a:pt x="252" y="68"/>
                  </a:cubicBezTo>
                  <a:cubicBezTo>
                    <a:pt x="217" y="32"/>
                    <a:pt x="174"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4"/>
            <p:cNvSpPr/>
            <p:nvPr/>
          </p:nvSpPr>
          <p:spPr>
            <a:xfrm>
              <a:off x="1453600" y="1217147"/>
              <a:ext cx="126450" cy="49828"/>
            </a:xfrm>
            <a:custGeom>
              <a:avLst/>
              <a:gdLst/>
              <a:ahLst/>
              <a:cxnLst/>
              <a:rect l="l" t="t" r="r" b="b"/>
              <a:pathLst>
                <a:path w="7235" h="2851" extrusionOk="0">
                  <a:moveTo>
                    <a:pt x="218" y="1"/>
                  </a:moveTo>
                  <a:cubicBezTo>
                    <a:pt x="161" y="1"/>
                    <a:pt x="111" y="25"/>
                    <a:pt x="74" y="81"/>
                  </a:cubicBezTo>
                  <a:cubicBezTo>
                    <a:pt x="1" y="192"/>
                    <a:pt x="72" y="284"/>
                    <a:pt x="150" y="343"/>
                  </a:cubicBezTo>
                  <a:cubicBezTo>
                    <a:pt x="230" y="404"/>
                    <a:pt x="335" y="436"/>
                    <a:pt x="432" y="475"/>
                  </a:cubicBezTo>
                  <a:cubicBezTo>
                    <a:pt x="819" y="631"/>
                    <a:pt x="1214" y="774"/>
                    <a:pt x="1594" y="944"/>
                  </a:cubicBezTo>
                  <a:cubicBezTo>
                    <a:pt x="2180" y="1209"/>
                    <a:pt x="2758" y="1488"/>
                    <a:pt x="3373" y="1691"/>
                  </a:cubicBezTo>
                  <a:cubicBezTo>
                    <a:pt x="4349" y="2011"/>
                    <a:pt x="5323" y="2338"/>
                    <a:pt x="6299" y="2662"/>
                  </a:cubicBezTo>
                  <a:cubicBezTo>
                    <a:pt x="6366" y="2708"/>
                    <a:pt x="6453" y="2694"/>
                    <a:pt x="6520" y="2741"/>
                  </a:cubicBezTo>
                  <a:lnTo>
                    <a:pt x="6521" y="2741"/>
                  </a:lnTo>
                  <a:cubicBezTo>
                    <a:pt x="6568" y="2795"/>
                    <a:pt x="6627" y="2804"/>
                    <a:pt x="6689" y="2804"/>
                  </a:cubicBezTo>
                  <a:cubicBezTo>
                    <a:pt x="6719" y="2804"/>
                    <a:pt x="6750" y="2802"/>
                    <a:pt x="6780" y="2802"/>
                  </a:cubicBezTo>
                  <a:cubicBezTo>
                    <a:pt x="6836" y="2802"/>
                    <a:pt x="6891" y="2809"/>
                    <a:pt x="6936" y="2850"/>
                  </a:cubicBezTo>
                  <a:lnTo>
                    <a:pt x="6938" y="2850"/>
                  </a:lnTo>
                  <a:cubicBezTo>
                    <a:pt x="6939" y="2850"/>
                    <a:pt x="6940" y="2850"/>
                    <a:pt x="6941" y="2850"/>
                  </a:cubicBezTo>
                  <a:cubicBezTo>
                    <a:pt x="7159" y="2850"/>
                    <a:pt x="7235" y="2755"/>
                    <a:pt x="7142" y="2553"/>
                  </a:cubicBezTo>
                  <a:cubicBezTo>
                    <a:pt x="7045" y="2517"/>
                    <a:pt x="6948" y="2478"/>
                    <a:pt x="6849" y="2445"/>
                  </a:cubicBezTo>
                  <a:cubicBezTo>
                    <a:pt x="4934" y="1812"/>
                    <a:pt x="2990" y="1256"/>
                    <a:pt x="1181" y="348"/>
                  </a:cubicBezTo>
                  <a:cubicBezTo>
                    <a:pt x="904" y="208"/>
                    <a:pt x="596" y="125"/>
                    <a:pt x="303" y="17"/>
                  </a:cubicBezTo>
                  <a:cubicBezTo>
                    <a:pt x="274" y="6"/>
                    <a:pt x="245"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4"/>
            <p:cNvSpPr/>
            <p:nvPr/>
          </p:nvSpPr>
          <p:spPr>
            <a:xfrm>
              <a:off x="1716384" y="1125845"/>
              <a:ext cx="88279" cy="104463"/>
            </a:xfrm>
            <a:custGeom>
              <a:avLst/>
              <a:gdLst/>
              <a:ahLst/>
              <a:cxnLst/>
              <a:rect l="l" t="t" r="r" b="b"/>
              <a:pathLst>
                <a:path w="5051" h="5977" extrusionOk="0">
                  <a:moveTo>
                    <a:pt x="4531" y="727"/>
                  </a:moveTo>
                  <a:cubicBezTo>
                    <a:pt x="4531" y="728"/>
                    <a:pt x="4531" y="729"/>
                    <a:pt x="4530" y="730"/>
                  </a:cubicBezTo>
                  <a:cubicBezTo>
                    <a:pt x="4530" y="729"/>
                    <a:pt x="4531" y="728"/>
                    <a:pt x="4531" y="727"/>
                  </a:cubicBezTo>
                  <a:close/>
                  <a:moveTo>
                    <a:pt x="4819" y="0"/>
                  </a:moveTo>
                  <a:cubicBezTo>
                    <a:pt x="4784" y="0"/>
                    <a:pt x="4746" y="28"/>
                    <a:pt x="4706" y="82"/>
                  </a:cubicBezTo>
                  <a:cubicBezTo>
                    <a:pt x="4706" y="81"/>
                    <a:pt x="4707" y="81"/>
                    <a:pt x="4707" y="80"/>
                  </a:cubicBezTo>
                  <a:lnTo>
                    <a:pt x="4707" y="80"/>
                  </a:lnTo>
                  <a:cubicBezTo>
                    <a:pt x="4642" y="89"/>
                    <a:pt x="4611" y="128"/>
                    <a:pt x="4602" y="188"/>
                  </a:cubicBezTo>
                  <a:cubicBezTo>
                    <a:pt x="4543" y="203"/>
                    <a:pt x="4514" y="242"/>
                    <a:pt x="4508" y="300"/>
                  </a:cubicBezTo>
                  <a:cubicBezTo>
                    <a:pt x="4449" y="312"/>
                    <a:pt x="4420" y="349"/>
                    <a:pt x="4412" y="405"/>
                  </a:cubicBezTo>
                  <a:lnTo>
                    <a:pt x="4406" y="411"/>
                  </a:lnTo>
                  <a:cubicBezTo>
                    <a:pt x="4351" y="420"/>
                    <a:pt x="4314" y="449"/>
                    <a:pt x="4304" y="505"/>
                  </a:cubicBezTo>
                  <a:lnTo>
                    <a:pt x="4299" y="509"/>
                  </a:lnTo>
                  <a:cubicBezTo>
                    <a:pt x="4266" y="541"/>
                    <a:pt x="4233" y="574"/>
                    <a:pt x="4201" y="609"/>
                  </a:cubicBezTo>
                  <a:lnTo>
                    <a:pt x="4195" y="615"/>
                  </a:lnTo>
                  <a:cubicBezTo>
                    <a:pt x="4144" y="626"/>
                    <a:pt x="4113" y="654"/>
                    <a:pt x="4117" y="710"/>
                  </a:cubicBezTo>
                  <a:cubicBezTo>
                    <a:pt x="4118" y="710"/>
                    <a:pt x="4118" y="709"/>
                    <a:pt x="4119" y="708"/>
                  </a:cubicBezTo>
                  <a:lnTo>
                    <a:pt x="4119" y="708"/>
                  </a:lnTo>
                  <a:cubicBezTo>
                    <a:pt x="4118" y="709"/>
                    <a:pt x="4118" y="710"/>
                    <a:pt x="4118" y="710"/>
                  </a:cubicBezTo>
                  <a:cubicBezTo>
                    <a:pt x="4084" y="722"/>
                    <a:pt x="4070" y="745"/>
                    <a:pt x="4076" y="779"/>
                  </a:cubicBezTo>
                  <a:cubicBezTo>
                    <a:pt x="4013" y="800"/>
                    <a:pt x="3970" y="840"/>
                    <a:pt x="3954" y="905"/>
                  </a:cubicBezTo>
                  <a:cubicBezTo>
                    <a:pt x="3628" y="1166"/>
                    <a:pt x="3403" y="1515"/>
                    <a:pt x="3141" y="1830"/>
                  </a:cubicBezTo>
                  <a:cubicBezTo>
                    <a:pt x="2262" y="2885"/>
                    <a:pt x="1398" y="3954"/>
                    <a:pt x="529" y="5017"/>
                  </a:cubicBezTo>
                  <a:cubicBezTo>
                    <a:pt x="431" y="5098"/>
                    <a:pt x="398" y="5225"/>
                    <a:pt x="304" y="5308"/>
                  </a:cubicBezTo>
                  <a:lnTo>
                    <a:pt x="299" y="5314"/>
                  </a:lnTo>
                  <a:cubicBezTo>
                    <a:pt x="269" y="5352"/>
                    <a:pt x="238" y="5387"/>
                    <a:pt x="206" y="5423"/>
                  </a:cubicBezTo>
                  <a:cubicBezTo>
                    <a:pt x="167" y="5455"/>
                    <a:pt x="123" y="5483"/>
                    <a:pt x="112" y="5536"/>
                  </a:cubicBezTo>
                  <a:lnTo>
                    <a:pt x="112" y="5534"/>
                  </a:lnTo>
                  <a:cubicBezTo>
                    <a:pt x="12" y="5572"/>
                    <a:pt x="58" y="5683"/>
                    <a:pt x="0" y="5741"/>
                  </a:cubicBezTo>
                  <a:cubicBezTo>
                    <a:pt x="7" y="5876"/>
                    <a:pt x="41" y="5976"/>
                    <a:pt x="129" y="5976"/>
                  </a:cubicBezTo>
                  <a:cubicBezTo>
                    <a:pt x="169" y="5976"/>
                    <a:pt x="220" y="5955"/>
                    <a:pt x="285" y="5906"/>
                  </a:cubicBezTo>
                  <a:cubicBezTo>
                    <a:pt x="394" y="5826"/>
                    <a:pt x="469" y="5702"/>
                    <a:pt x="555" y="5594"/>
                  </a:cubicBezTo>
                  <a:cubicBezTo>
                    <a:pt x="1203" y="4792"/>
                    <a:pt x="1846" y="3986"/>
                    <a:pt x="2496" y="3185"/>
                  </a:cubicBezTo>
                  <a:cubicBezTo>
                    <a:pt x="3059" y="2493"/>
                    <a:pt x="3629" y="1805"/>
                    <a:pt x="4195" y="1114"/>
                  </a:cubicBezTo>
                  <a:cubicBezTo>
                    <a:pt x="4313" y="1053"/>
                    <a:pt x="4387" y="958"/>
                    <a:pt x="4431" y="838"/>
                  </a:cubicBezTo>
                  <a:cubicBezTo>
                    <a:pt x="4490" y="825"/>
                    <a:pt x="4524" y="791"/>
                    <a:pt x="4533" y="732"/>
                  </a:cubicBezTo>
                  <a:cubicBezTo>
                    <a:pt x="4592" y="720"/>
                    <a:pt x="4624" y="683"/>
                    <a:pt x="4633" y="626"/>
                  </a:cubicBezTo>
                  <a:cubicBezTo>
                    <a:pt x="4694" y="616"/>
                    <a:pt x="4728" y="581"/>
                    <a:pt x="4736" y="521"/>
                  </a:cubicBezTo>
                  <a:cubicBezTo>
                    <a:pt x="4795" y="509"/>
                    <a:pt x="4829" y="473"/>
                    <a:pt x="4837" y="414"/>
                  </a:cubicBezTo>
                  <a:cubicBezTo>
                    <a:pt x="4898" y="403"/>
                    <a:pt x="4929" y="366"/>
                    <a:pt x="4932" y="305"/>
                  </a:cubicBezTo>
                  <a:lnTo>
                    <a:pt x="4934" y="303"/>
                  </a:lnTo>
                  <a:cubicBezTo>
                    <a:pt x="4934" y="303"/>
                    <a:pt x="4934" y="303"/>
                    <a:pt x="4935" y="302"/>
                  </a:cubicBezTo>
                  <a:cubicBezTo>
                    <a:pt x="5050" y="234"/>
                    <a:pt x="5039" y="167"/>
                    <a:pt x="4929" y="102"/>
                  </a:cubicBezTo>
                  <a:lnTo>
                    <a:pt x="4926" y="98"/>
                  </a:lnTo>
                  <a:cubicBezTo>
                    <a:pt x="4893" y="32"/>
                    <a:pt x="4857" y="0"/>
                    <a:pt x="4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4"/>
            <p:cNvSpPr/>
            <p:nvPr/>
          </p:nvSpPr>
          <p:spPr>
            <a:xfrm>
              <a:off x="1463388" y="1290115"/>
              <a:ext cx="114687" cy="7550"/>
            </a:xfrm>
            <a:custGeom>
              <a:avLst/>
              <a:gdLst/>
              <a:ahLst/>
              <a:cxnLst/>
              <a:rect l="l" t="t" r="r" b="b"/>
              <a:pathLst>
                <a:path w="6562" h="432" extrusionOk="0">
                  <a:moveTo>
                    <a:pt x="249" y="0"/>
                  </a:moveTo>
                  <a:cubicBezTo>
                    <a:pt x="165" y="0"/>
                    <a:pt x="81" y="11"/>
                    <a:pt x="0" y="58"/>
                  </a:cubicBezTo>
                  <a:cubicBezTo>
                    <a:pt x="25" y="229"/>
                    <a:pt x="142" y="292"/>
                    <a:pt x="285" y="314"/>
                  </a:cubicBezTo>
                  <a:cubicBezTo>
                    <a:pt x="441" y="338"/>
                    <a:pt x="598" y="349"/>
                    <a:pt x="755" y="362"/>
                  </a:cubicBezTo>
                  <a:cubicBezTo>
                    <a:pt x="1398" y="413"/>
                    <a:pt x="2043" y="431"/>
                    <a:pt x="2687" y="431"/>
                  </a:cubicBezTo>
                  <a:cubicBezTo>
                    <a:pt x="3422" y="431"/>
                    <a:pt x="4157" y="408"/>
                    <a:pt x="4892" y="385"/>
                  </a:cubicBezTo>
                  <a:cubicBezTo>
                    <a:pt x="5442" y="369"/>
                    <a:pt x="6000" y="383"/>
                    <a:pt x="6562" y="290"/>
                  </a:cubicBezTo>
                  <a:cubicBezTo>
                    <a:pt x="6543" y="127"/>
                    <a:pt x="6446" y="59"/>
                    <a:pt x="6321" y="40"/>
                  </a:cubicBezTo>
                  <a:cubicBezTo>
                    <a:pt x="6167" y="15"/>
                    <a:pt x="6008" y="7"/>
                    <a:pt x="5852" y="7"/>
                  </a:cubicBezTo>
                  <a:cubicBezTo>
                    <a:pt x="4952" y="6"/>
                    <a:pt x="4053" y="6"/>
                    <a:pt x="3153" y="6"/>
                  </a:cubicBezTo>
                  <a:cubicBezTo>
                    <a:pt x="2253" y="6"/>
                    <a:pt x="1353" y="6"/>
                    <a:pt x="453" y="7"/>
                  </a:cubicBezTo>
                  <a:cubicBezTo>
                    <a:pt x="451" y="7"/>
                    <a:pt x="449" y="7"/>
                    <a:pt x="447" y="7"/>
                  </a:cubicBezTo>
                  <a:cubicBezTo>
                    <a:pt x="382" y="7"/>
                    <a:pt x="315"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4"/>
            <p:cNvSpPr/>
            <p:nvPr/>
          </p:nvSpPr>
          <p:spPr>
            <a:xfrm>
              <a:off x="1454596" y="1322465"/>
              <a:ext cx="125401" cy="48308"/>
            </a:xfrm>
            <a:custGeom>
              <a:avLst/>
              <a:gdLst/>
              <a:ahLst/>
              <a:cxnLst/>
              <a:rect l="l" t="t" r="r" b="b"/>
              <a:pathLst>
                <a:path w="7175" h="2764" extrusionOk="0">
                  <a:moveTo>
                    <a:pt x="6879" y="1"/>
                  </a:moveTo>
                  <a:cubicBezTo>
                    <a:pt x="6831" y="1"/>
                    <a:pt x="6781" y="10"/>
                    <a:pt x="6729" y="30"/>
                  </a:cubicBezTo>
                  <a:cubicBezTo>
                    <a:pt x="6527" y="107"/>
                    <a:pt x="6299" y="140"/>
                    <a:pt x="6139" y="304"/>
                  </a:cubicBezTo>
                  <a:lnTo>
                    <a:pt x="6136" y="305"/>
                  </a:lnTo>
                  <a:cubicBezTo>
                    <a:pt x="6127" y="304"/>
                    <a:pt x="6117" y="304"/>
                    <a:pt x="6108" y="304"/>
                  </a:cubicBezTo>
                  <a:cubicBezTo>
                    <a:pt x="6031" y="304"/>
                    <a:pt x="5962" y="318"/>
                    <a:pt x="5919" y="396"/>
                  </a:cubicBezTo>
                  <a:cubicBezTo>
                    <a:pt x="5912" y="395"/>
                    <a:pt x="5905" y="395"/>
                    <a:pt x="5898" y="395"/>
                  </a:cubicBezTo>
                  <a:cubicBezTo>
                    <a:pt x="5813" y="395"/>
                    <a:pt x="5739" y="419"/>
                    <a:pt x="5692" y="500"/>
                  </a:cubicBezTo>
                  <a:cubicBezTo>
                    <a:pt x="5683" y="497"/>
                    <a:pt x="5674" y="495"/>
                    <a:pt x="5666" y="495"/>
                  </a:cubicBezTo>
                  <a:cubicBezTo>
                    <a:pt x="5647" y="495"/>
                    <a:pt x="5630" y="504"/>
                    <a:pt x="5616" y="522"/>
                  </a:cubicBezTo>
                  <a:cubicBezTo>
                    <a:pt x="5597" y="518"/>
                    <a:pt x="5578" y="517"/>
                    <a:pt x="5561" y="517"/>
                  </a:cubicBezTo>
                  <a:cubicBezTo>
                    <a:pt x="5492" y="517"/>
                    <a:pt x="5432" y="542"/>
                    <a:pt x="5389" y="607"/>
                  </a:cubicBezTo>
                  <a:cubicBezTo>
                    <a:pt x="3878" y="1139"/>
                    <a:pt x="2368" y="1673"/>
                    <a:pt x="857" y="2205"/>
                  </a:cubicBezTo>
                  <a:cubicBezTo>
                    <a:pt x="611" y="2291"/>
                    <a:pt x="361" y="2370"/>
                    <a:pt x="114" y="2454"/>
                  </a:cubicBezTo>
                  <a:cubicBezTo>
                    <a:pt x="40" y="2479"/>
                    <a:pt x="0" y="2541"/>
                    <a:pt x="21" y="2612"/>
                  </a:cubicBezTo>
                  <a:cubicBezTo>
                    <a:pt x="39" y="2676"/>
                    <a:pt x="83" y="2735"/>
                    <a:pt x="158" y="2753"/>
                  </a:cubicBezTo>
                  <a:cubicBezTo>
                    <a:pt x="188" y="2760"/>
                    <a:pt x="218" y="2763"/>
                    <a:pt x="247" y="2763"/>
                  </a:cubicBezTo>
                  <a:cubicBezTo>
                    <a:pt x="338" y="2763"/>
                    <a:pt x="426" y="2732"/>
                    <a:pt x="514" y="2702"/>
                  </a:cubicBezTo>
                  <a:cubicBezTo>
                    <a:pt x="1092" y="2507"/>
                    <a:pt x="1668" y="2309"/>
                    <a:pt x="2249" y="2125"/>
                  </a:cubicBezTo>
                  <a:cubicBezTo>
                    <a:pt x="3462" y="1740"/>
                    <a:pt x="4633" y="1245"/>
                    <a:pt x="5831" y="821"/>
                  </a:cubicBezTo>
                  <a:cubicBezTo>
                    <a:pt x="5863" y="777"/>
                    <a:pt x="5917" y="768"/>
                    <a:pt x="5963" y="746"/>
                  </a:cubicBezTo>
                  <a:cubicBezTo>
                    <a:pt x="6010" y="725"/>
                    <a:pt x="6062" y="715"/>
                    <a:pt x="6108" y="691"/>
                  </a:cubicBezTo>
                  <a:cubicBezTo>
                    <a:pt x="6140" y="675"/>
                    <a:pt x="6171" y="660"/>
                    <a:pt x="6201" y="642"/>
                  </a:cubicBezTo>
                  <a:cubicBezTo>
                    <a:pt x="6250" y="619"/>
                    <a:pt x="6299" y="598"/>
                    <a:pt x="6349" y="576"/>
                  </a:cubicBezTo>
                  <a:cubicBezTo>
                    <a:pt x="6384" y="564"/>
                    <a:pt x="6419" y="552"/>
                    <a:pt x="6453" y="537"/>
                  </a:cubicBezTo>
                  <a:cubicBezTo>
                    <a:pt x="6510" y="518"/>
                    <a:pt x="6569" y="502"/>
                    <a:pt x="6624" y="480"/>
                  </a:cubicBezTo>
                  <a:cubicBezTo>
                    <a:pt x="6663" y="463"/>
                    <a:pt x="6697" y="437"/>
                    <a:pt x="6724" y="405"/>
                  </a:cubicBezTo>
                  <a:cubicBezTo>
                    <a:pt x="6725" y="403"/>
                    <a:pt x="6727" y="400"/>
                    <a:pt x="6728" y="398"/>
                  </a:cubicBezTo>
                  <a:cubicBezTo>
                    <a:pt x="6738" y="399"/>
                    <a:pt x="6747" y="401"/>
                    <a:pt x="6757" y="401"/>
                  </a:cubicBezTo>
                  <a:cubicBezTo>
                    <a:pt x="6759" y="401"/>
                    <a:pt x="6760" y="401"/>
                    <a:pt x="6762" y="401"/>
                  </a:cubicBezTo>
                  <a:cubicBezTo>
                    <a:pt x="6774" y="377"/>
                    <a:pt x="6781" y="352"/>
                    <a:pt x="6783" y="325"/>
                  </a:cubicBezTo>
                  <a:cubicBezTo>
                    <a:pt x="6784" y="324"/>
                    <a:pt x="6786" y="322"/>
                    <a:pt x="6787" y="320"/>
                  </a:cubicBezTo>
                  <a:cubicBezTo>
                    <a:pt x="6818" y="340"/>
                    <a:pt x="6849" y="351"/>
                    <a:pt x="6878" y="351"/>
                  </a:cubicBezTo>
                  <a:cubicBezTo>
                    <a:pt x="6913" y="351"/>
                    <a:pt x="6946" y="337"/>
                    <a:pt x="6978" y="308"/>
                  </a:cubicBezTo>
                  <a:lnTo>
                    <a:pt x="6984" y="307"/>
                  </a:lnTo>
                  <a:cubicBezTo>
                    <a:pt x="7034" y="244"/>
                    <a:pt x="7150" y="269"/>
                    <a:pt x="7175" y="172"/>
                  </a:cubicBezTo>
                  <a:cubicBezTo>
                    <a:pt x="7097" y="58"/>
                    <a:pt x="6995" y="1"/>
                    <a:pt x="68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4"/>
            <p:cNvSpPr/>
            <p:nvPr/>
          </p:nvSpPr>
          <p:spPr>
            <a:xfrm>
              <a:off x="1741326" y="1288612"/>
              <a:ext cx="115019" cy="27614"/>
            </a:xfrm>
            <a:custGeom>
              <a:avLst/>
              <a:gdLst/>
              <a:ahLst/>
              <a:cxnLst/>
              <a:rect l="l" t="t" r="r" b="b"/>
              <a:pathLst>
                <a:path w="6581" h="1580" extrusionOk="0">
                  <a:moveTo>
                    <a:pt x="4043" y="0"/>
                  </a:moveTo>
                  <a:cubicBezTo>
                    <a:pt x="4019" y="0"/>
                    <a:pt x="3995" y="0"/>
                    <a:pt x="3970" y="0"/>
                  </a:cubicBezTo>
                  <a:cubicBezTo>
                    <a:pt x="2800" y="6"/>
                    <a:pt x="1630" y="56"/>
                    <a:pt x="460" y="89"/>
                  </a:cubicBezTo>
                  <a:cubicBezTo>
                    <a:pt x="309" y="93"/>
                    <a:pt x="153" y="77"/>
                    <a:pt x="0" y="149"/>
                  </a:cubicBezTo>
                  <a:cubicBezTo>
                    <a:pt x="36" y="369"/>
                    <a:pt x="209" y="375"/>
                    <a:pt x="349" y="423"/>
                  </a:cubicBezTo>
                  <a:cubicBezTo>
                    <a:pt x="403" y="466"/>
                    <a:pt x="458" y="493"/>
                    <a:pt x="512" y="510"/>
                  </a:cubicBezTo>
                  <a:cubicBezTo>
                    <a:pt x="391" y="519"/>
                    <a:pt x="269" y="564"/>
                    <a:pt x="148" y="627"/>
                  </a:cubicBezTo>
                  <a:cubicBezTo>
                    <a:pt x="27" y="926"/>
                    <a:pt x="263" y="920"/>
                    <a:pt x="446" y="949"/>
                  </a:cubicBezTo>
                  <a:cubicBezTo>
                    <a:pt x="1697" y="1150"/>
                    <a:pt x="2947" y="1349"/>
                    <a:pt x="4197" y="1548"/>
                  </a:cubicBezTo>
                  <a:cubicBezTo>
                    <a:pt x="4265" y="1558"/>
                    <a:pt x="4334" y="1576"/>
                    <a:pt x="4402" y="1579"/>
                  </a:cubicBezTo>
                  <a:cubicBezTo>
                    <a:pt x="4407" y="1579"/>
                    <a:pt x="4412" y="1579"/>
                    <a:pt x="4417" y="1579"/>
                  </a:cubicBezTo>
                  <a:cubicBezTo>
                    <a:pt x="4532" y="1579"/>
                    <a:pt x="4600" y="1513"/>
                    <a:pt x="4614" y="1403"/>
                  </a:cubicBezTo>
                  <a:cubicBezTo>
                    <a:pt x="4628" y="1303"/>
                    <a:pt x="4563" y="1246"/>
                    <a:pt x="4470" y="1225"/>
                  </a:cubicBezTo>
                  <a:cubicBezTo>
                    <a:pt x="4386" y="1204"/>
                    <a:pt x="4299" y="1195"/>
                    <a:pt x="4213" y="1181"/>
                  </a:cubicBezTo>
                  <a:cubicBezTo>
                    <a:pt x="3664" y="1095"/>
                    <a:pt x="3113" y="1011"/>
                    <a:pt x="2565" y="919"/>
                  </a:cubicBezTo>
                  <a:cubicBezTo>
                    <a:pt x="2000" y="824"/>
                    <a:pt x="1426" y="778"/>
                    <a:pt x="874" y="616"/>
                  </a:cubicBezTo>
                  <a:cubicBezTo>
                    <a:pt x="817" y="574"/>
                    <a:pt x="759" y="548"/>
                    <a:pt x="702" y="531"/>
                  </a:cubicBezTo>
                  <a:cubicBezTo>
                    <a:pt x="885" y="522"/>
                    <a:pt x="1071" y="443"/>
                    <a:pt x="1252" y="443"/>
                  </a:cubicBezTo>
                  <a:cubicBezTo>
                    <a:pt x="1253" y="443"/>
                    <a:pt x="1255" y="443"/>
                    <a:pt x="1256" y="443"/>
                  </a:cubicBezTo>
                  <a:cubicBezTo>
                    <a:pt x="1858" y="446"/>
                    <a:pt x="2461" y="463"/>
                    <a:pt x="3063" y="463"/>
                  </a:cubicBezTo>
                  <a:cubicBezTo>
                    <a:pt x="3522" y="463"/>
                    <a:pt x="3980" y="453"/>
                    <a:pt x="4439" y="420"/>
                  </a:cubicBezTo>
                  <a:lnTo>
                    <a:pt x="6580" y="420"/>
                  </a:lnTo>
                  <a:cubicBezTo>
                    <a:pt x="6505" y="116"/>
                    <a:pt x="6306" y="100"/>
                    <a:pt x="6116" y="91"/>
                  </a:cubicBezTo>
                  <a:cubicBezTo>
                    <a:pt x="5426" y="55"/>
                    <a:pt x="4734" y="0"/>
                    <a:pt x="4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4"/>
            <p:cNvSpPr/>
            <p:nvPr/>
          </p:nvSpPr>
          <p:spPr>
            <a:xfrm>
              <a:off x="1510614" y="1348157"/>
              <a:ext cx="84014" cy="77915"/>
            </a:xfrm>
            <a:custGeom>
              <a:avLst/>
              <a:gdLst/>
              <a:ahLst/>
              <a:cxnLst/>
              <a:rect l="l" t="t" r="r" b="b"/>
              <a:pathLst>
                <a:path w="4807" h="4458" extrusionOk="0">
                  <a:moveTo>
                    <a:pt x="4664" y="0"/>
                  </a:moveTo>
                  <a:cubicBezTo>
                    <a:pt x="4639" y="0"/>
                    <a:pt x="4610" y="9"/>
                    <a:pt x="4579" y="29"/>
                  </a:cubicBezTo>
                  <a:cubicBezTo>
                    <a:pt x="4421" y="132"/>
                    <a:pt x="4274" y="255"/>
                    <a:pt x="4136" y="386"/>
                  </a:cubicBezTo>
                  <a:cubicBezTo>
                    <a:pt x="2872" y="1582"/>
                    <a:pt x="1611" y="2782"/>
                    <a:pt x="352" y="3986"/>
                  </a:cubicBezTo>
                  <a:cubicBezTo>
                    <a:pt x="241" y="4093"/>
                    <a:pt x="0" y="4210"/>
                    <a:pt x="167" y="4389"/>
                  </a:cubicBezTo>
                  <a:cubicBezTo>
                    <a:pt x="213" y="4438"/>
                    <a:pt x="257" y="4458"/>
                    <a:pt x="300" y="4458"/>
                  </a:cubicBezTo>
                  <a:cubicBezTo>
                    <a:pt x="412" y="4458"/>
                    <a:pt x="514" y="4326"/>
                    <a:pt x="598" y="4249"/>
                  </a:cubicBezTo>
                  <a:cubicBezTo>
                    <a:pt x="1068" y="3820"/>
                    <a:pt x="1532" y="3383"/>
                    <a:pt x="1992" y="2941"/>
                  </a:cubicBezTo>
                  <a:cubicBezTo>
                    <a:pt x="2862" y="2107"/>
                    <a:pt x="3727" y="1267"/>
                    <a:pt x="4594" y="428"/>
                  </a:cubicBezTo>
                  <a:cubicBezTo>
                    <a:pt x="4677" y="346"/>
                    <a:pt x="4791" y="282"/>
                    <a:pt x="4806" y="146"/>
                  </a:cubicBezTo>
                  <a:cubicBezTo>
                    <a:pt x="4782" y="63"/>
                    <a:pt x="4733" y="0"/>
                    <a:pt x="4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4"/>
            <p:cNvSpPr/>
            <p:nvPr/>
          </p:nvSpPr>
          <p:spPr>
            <a:xfrm>
              <a:off x="1670120" y="1102600"/>
              <a:ext cx="19278" cy="106246"/>
            </a:xfrm>
            <a:custGeom>
              <a:avLst/>
              <a:gdLst/>
              <a:ahLst/>
              <a:cxnLst/>
              <a:rect l="l" t="t" r="r" b="b"/>
              <a:pathLst>
                <a:path w="1103" h="6079" extrusionOk="0">
                  <a:moveTo>
                    <a:pt x="846" y="1"/>
                  </a:moveTo>
                  <a:cubicBezTo>
                    <a:pt x="697" y="1"/>
                    <a:pt x="654" y="125"/>
                    <a:pt x="631" y="259"/>
                  </a:cubicBezTo>
                  <a:cubicBezTo>
                    <a:pt x="611" y="376"/>
                    <a:pt x="585" y="492"/>
                    <a:pt x="567" y="610"/>
                  </a:cubicBezTo>
                  <a:cubicBezTo>
                    <a:pt x="388" y="1801"/>
                    <a:pt x="272" y="2999"/>
                    <a:pt x="176" y="4200"/>
                  </a:cubicBezTo>
                  <a:cubicBezTo>
                    <a:pt x="132" y="4741"/>
                    <a:pt x="77" y="5282"/>
                    <a:pt x="19" y="5822"/>
                  </a:cubicBezTo>
                  <a:cubicBezTo>
                    <a:pt x="1" y="5991"/>
                    <a:pt x="33" y="6078"/>
                    <a:pt x="126" y="6078"/>
                  </a:cubicBezTo>
                  <a:cubicBezTo>
                    <a:pt x="172" y="6078"/>
                    <a:pt x="232" y="6057"/>
                    <a:pt x="309" y="6015"/>
                  </a:cubicBezTo>
                  <a:cubicBezTo>
                    <a:pt x="468" y="5582"/>
                    <a:pt x="371" y="5111"/>
                    <a:pt x="518" y="4678"/>
                  </a:cubicBezTo>
                  <a:cubicBezTo>
                    <a:pt x="520" y="4678"/>
                    <a:pt x="521" y="4679"/>
                    <a:pt x="522" y="4679"/>
                  </a:cubicBezTo>
                  <a:cubicBezTo>
                    <a:pt x="560" y="4679"/>
                    <a:pt x="535" y="4134"/>
                    <a:pt x="625" y="3860"/>
                  </a:cubicBezTo>
                  <a:cubicBezTo>
                    <a:pt x="650" y="3453"/>
                    <a:pt x="655" y="3044"/>
                    <a:pt x="701" y="2640"/>
                  </a:cubicBezTo>
                  <a:cubicBezTo>
                    <a:pt x="792" y="1865"/>
                    <a:pt x="904" y="1092"/>
                    <a:pt x="1011" y="318"/>
                  </a:cubicBezTo>
                  <a:cubicBezTo>
                    <a:pt x="1029" y="186"/>
                    <a:pt x="1103" y="31"/>
                    <a:pt x="888" y="4"/>
                  </a:cubicBezTo>
                  <a:cubicBezTo>
                    <a:pt x="873" y="2"/>
                    <a:pt x="859"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4"/>
            <p:cNvSpPr/>
            <p:nvPr/>
          </p:nvSpPr>
          <p:spPr>
            <a:xfrm>
              <a:off x="1488836" y="1204546"/>
              <a:ext cx="96633" cy="51908"/>
            </a:xfrm>
            <a:custGeom>
              <a:avLst/>
              <a:gdLst/>
              <a:ahLst/>
              <a:cxnLst/>
              <a:rect l="l" t="t" r="r" b="b"/>
              <a:pathLst>
                <a:path w="5529" h="2970" extrusionOk="0">
                  <a:moveTo>
                    <a:pt x="215" y="0"/>
                  </a:moveTo>
                  <a:cubicBezTo>
                    <a:pt x="126" y="0"/>
                    <a:pt x="89" y="46"/>
                    <a:pt x="53" y="93"/>
                  </a:cubicBezTo>
                  <a:cubicBezTo>
                    <a:pt x="1" y="161"/>
                    <a:pt x="39" y="224"/>
                    <a:pt x="71" y="281"/>
                  </a:cubicBezTo>
                  <a:cubicBezTo>
                    <a:pt x="126" y="378"/>
                    <a:pt x="234" y="407"/>
                    <a:pt x="327" y="451"/>
                  </a:cubicBezTo>
                  <a:cubicBezTo>
                    <a:pt x="1902" y="1192"/>
                    <a:pt x="3428" y="2024"/>
                    <a:pt x="4975" y="2814"/>
                  </a:cubicBezTo>
                  <a:cubicBezTo>
                    <a:pt x="5063" y="2859"/>
                    <a:pt x="5171" y="2969"/>
                    <a:pt x="5271" y="2969"/>
                  </a:cubicBezTo>
                  <a:cubicBezTo>
                    <a:pt x="5322" y="2969"/>
                    <a:pt x="5371" y="2940"/>
                    <a:pt x="5414" y="2860"/>
                  </a:cubicBezTo>
                  <a:cubicBezTo>
                    <a:pt x="5529" y="2645"/>
                    <a:pt x="5277" y="2592"/>
                    <a:pt x="5133" y="2512"/>
                  </a:cubicBezTo>
                  <a:cubicBezTo>
                    <a:pt x="3591" y="1643"/>
                    <a:pt x="2013" y="837"/>
                    <a:pt x="410" y="80"/>
                  </a:cubicBezTo>
                  <a:cubicBezTo>
                    <a:pt x="348" y="51"/>
                    <a:pt x="289" y="16"/>
                    <a:pt x="269" y="5"/>
                  </a:cubicBezTo>
                  <a:cubicBezTo>
                    <a:pt x="249" y="2"/>
                    <a:pt x="231" y="0"/>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4"/>
            <p:cNvSpPr/>
            <p:nvPr/>
          </p:nvSpPr>
          <p:spPr>
            <a:xfrm>
              <a:off x="1740539" y="1215329"/>
              <a:ext cx="124999" cy="48378"/>
            </a:xfrm>
            <a:custGeom>
              <a:avLst/>
              <a:gdLst/>
              <a:ahLst/>
              <a:cxnLst/>
              <a:rect l="l" t="t" r="r" b="b"/>
              <a:pathLst>
                <a:path w="7152" h="2768" extrusionOk="0">
                  <a:moveTo>
                    <a:pt x="6886" y="1"/>
                  </a:moveTo>
                  <a:cubicBezTo>
                    <a:pt x="6835" y="1"/>
                    <a:pt x="6780" y="12"/>
                    <a:pt x="6726" y="26"/>
                  </a:cubicBezTo>
                  <a:cubicBezTo>
                    <a:pt x="6625" y="53"/>
                    <a:pt x="6524" y="80"/>
                    <a:pt x="6425" y="114"/>
                  </a:cubicBezTo>
                  <a:cubicBezTo>
                    <a:pt x="6013" y="253"/>
                    <a:pt x="5601" y="395"/>
                    <a:pt x="5190" y="538"/>
                  </a:cubicBezTo>
                  <a:cubicBezTo>
                    <a:pt x="4107" y="915"/>
                    <a:pt x="3011" y="1255"/>
                    <a:pt x="1966" y="1730"/>
                  </a:cubicBezTo>
                  <a:cubicBezTo>
                    <a:pt x="1958" y="1729"/>
                    <a:pt x="1950" y="1729"/>
                    <a:pt x="1943" y="1729"/>
                  </a:cubicBezTo>
                  <a:cubicBezTo>
                    <a:pt x="1863" y="1729"/>
                    <a:pt x="1794" y="1755"/>
                    <a:pt x="1744" y="1823"/>
                  </a:cubicBezTo>
                  <a:cubicBezTo>
                    <a:pt x="1733" y="1819"/>
                    <a:pt x="1723" y="1817"/>
                    <a:pt x="1713" y="1817"/>
                  </a:cubicBezTo>
                  <a:cubicBezTo>
                    <a:pt x="1690" y="1817"/>
                    <a:pt x="1671" y="1827"/>
                    <a:pt x="1655" y="1847"/>
                  </a:cubicBezTo>
                  <a:cubicBezTo>
                    <a:pt x="1644" y="1845"/>
                    <a:pt x="1633" y="1844"/>
                    <a:pt x="1623" y="1844"/>
                  </a:cubicBezTo>
                  <a:cubicBezTo>
                    <a:pt x="1573" y="1844"/>
                    <a:pt x="1535" y="1870"/>
                    <a:pt x="1510" y="1919"/>
                  </a:cubicBezTo>
                  <a:cubicBezTo>
                    <a:pt x="1500" y="1912"/>
                    <a:pt x="1490" y="1909"/>
                    <a:pt x="1481" y="1909"/>
                  </a:cubicBezTo>
                  <a:cubicBezTo>
                    <a:pt x="1467" y="1909"/>
                    <a:pt x="1455" y="1918"/>
                    <a:pt x="1445" y="1935"/>
                  </a:cubicBezTo>
                  <a:cubicBezTo>
                    <a:pt x="1432" y="1933"/>
                    <a:pt x="1419" y="1932"/>
                    <a:pt x="1407" y="1932"/>
                  </a:cubicBezTo>
                  <a:cubicBezTo>
                    <a:pt x="1334" y="1932"/>
                    <a:pt x="1277" y="1968"/>
                    <a:pt x="1233" y="2030"/>
                  </a:cubicBezTo>
                  <a:lnTo>
                    <a:pt x="1230" y="2031"/>
                  </a:lnTo>
                  <a:cubicBezTo>
                    <a:pt x="1162" y="2035"/>
                    <a:pt x="1096" y="2041"/>
                    <a:pt x="1029" y="2045"/>
                  </a:cubicBezTo>
                  <a:cubicBezTo>
                    <a:pt x="1022" y="2061"/>
                    <a:pt x="1016" y="2078"/>
                    <a:pt x="1010" y="2094"/>
                  </a:cubicBezTo>
                  <a:cubicBezTo>
                    <a:pt x="988" y="2095"/>
                    <a:pt x="967" y="2095"/>
                    <a:pt x="946" y="2098"/>
                  </a:cubicBezTo>
                  <a:cubicBezTo>
                    <a:pt x="907" y="2110"/>
                    <a:pt x="870" y="2123"/>
                    <a:pt x="835" y="2141"/>
                  </a:cubicBezTo>
                  <a:cubicBezTo>
                    <a:pt x="802" y="2160"/>
                    <a:pt x="769" y="2180"/>
                    <a:pt x="737" y="2202"/>
                  </a:cubicBezTo>
                  <a:cubicBezTo>
                    <a:pt x="688" y="2227"/>
                    <a:pt x="635" y="2245"/>
                    <a:pt x="581" y="2263"/>
                  </a:cubicBezTo>
                  <a:cubicBezTo>
                    <a:pt x="546" y="2274"/>
                    <a:pt x="512" y="2289"/>
                    <a:pt x="480" y="2310"/>
                  </a:cubicBezTo>
                  <a:cubicBezTo>
                    <a:pt x="471" y="2328"/>
                    <a:pt x="459" y="2341"/>
                    <a:pt x="446" y="2352"/>
                  </a:cubicBezTo>
                  <a:cubicBezTo>
                    <a:pt x="429" y="2350"/>
                    <a:pt x="414" y="2348"/>
                    <a:pt x="398" y="2344"/>
                  </a:cubicBezTo>
                  <a:cubicBezTo>
                    <a:pt x="368" y="2380"/>
                    <a:pt x="339" y="2415"/>
                    <a:pt x="310" y="2450"/>
                  </a:cubicBezTo>
                  <a:lnTo>
                    <a:pt x="294" y="2459"/>
                  </a:lnTo>
                  <a:cubicBezTo>
                    <a:pt x="170" y="2468"/>
                    <a:pt x="1" y="2493"/>
                    <a:pt x="11" y="2620"/>
                  </a:cubicBezTo>
                  <a:cubicBezTo>
                    <a:pt x="21" y="2734"/>
                    <a:pt x="102" y="2768"/>
                    <a:pt x="193" y="2768"/>
                  </a:cubicBezTo>
                  <a:cubicBezTo>
                    <a:pt x="245" y="2768"/>
                    <a:pt x="300" y="2756"/>
                    <a:pt x="346" y="2744"/>
                  </a:cubicBezTo>
                  <a:cubicBezTo>
                    <a:pt x="661" y="2654"/>
                    <a:pt x="970" y="2543"/>
                    <a:pt x="1242" y="2353"/>
                  </a:cubicBezTo>
                  <a:lnTo>
                    <a:pt x="1243" y="2353"/>
                  </a:lnTo>
                  <a:cubicBezTo>
                    <a:pt x="1252" y="2354"/>
                    <a:pt x="1260" y="2354"/>
                    <a:pt x="1268" y="2354"/>
                  </a:cubicBezTo>
                  <a:cubicBezTo>
                    <a:pt x="1351" y="2354"/>
                    <a:pt x="1417" y="2322"/>
                    <a:pt x="1467" y="2253"/>
                  </a:cubicBezTo>
                  <a:lnTo>
                    <a:pt x="1513" y="2257"/>
                  </a:lnTo>
                  <a:lnTo>
                    <a:pt x="1553" y="2233"/>
                  </a:lnTo>
                  <a:cubicBezTo>
                    <a:pt x="1569" y="2235"/>
                    <a:pt x="1584" y="2237"/>
                    <a:pt x="1599" y="2237"/>
                  </a:cubicBezTo>
                  <a:cubicBezTo>
                    <a:pt x="1667" y="2237"/>
                    <a:pt x="1722" y="2207"/>
                    <a:pt x="1763" y="2146"/>
                  </a:cubicBezTo>
                  <a:lnTo>
                    <a:pt x="1767" y="2145"/>
                  </a:lnTo>
                  <a:cubicBezTo>
                    <a:pt x="1779" y="2146"/>
                    <a:pt x="1791" y="2146"/>
                    <a:pt x="1803" y="2146"/>
                  </a:cubicBezTo>
                  <a:cubicBezTo>
                    <a:pt x="1884" y="2146"/>
                    <a:pt x="1956" y="2125"/>
                    <a:pt x="2007" y="2053"/>
                  </a:cubicBezTo>
                  <a:lnTo>
                    <a:pt x="2048" y="2057"/>
                  </a:lnTo>
                  <a:lnTo>
                    <a:pt x="2078" y="2029"/>
                  </a:lnTo>
                  <a:cubicBezTo>
                    <a:pt x="2089" y="2031"/>
                    <a:pt x="2100" y="2031"/>
                    <a:pt x="2110" y="2031"/>
                  </a:cubicBezTo>
                  <a:cubicBezTo>
                    <a:pt x="2182" y="2031"/>
                    <a:pt x="2239" y="1997"/>
                    <a:pt x="2285" y="1939"/>
                  </a:cubicBezTo>
                  <a:lnTo>
                    <a:pt x="2293" y="1936"/>
                  </a:lnTo>
                  <a:cubicBezTo>
                    <a:pt x="2309" y="1938"/>
                    <a:pt x="2324" y="1938"/>
                    <a:pt x="2339" y="1938"/>
                  </a:cubicBezTo>
                  <a:cubicBezTo>
                    <a:pt x="2417" y="1938"/>
                    <a:pt x="2487" y="1918"/>
                    <a:pt x="2540" y="1850"/>
                  </a:cubicBezTo>
                  <a:cubicBezTo>
                    <a:pt x="3082" y="1660"/>
                    <a:pt x="3622" y="1466"/>
                    <a:pt x="4165" y="1282"/>
                  </a:cubicBezTo>
                  <a:cubicBezTo>
                    <a:pt x="5055" y="979"/>
                    <a:pt x="5949" y="686"/>
                    <a:pt x="6838" y="380"/>
                  </a:cubicBezTo>
                  <a:cubicBezTo>
                    <a:pt x="6949" y="342"/>
                    <a:pt x="7152" y="341"/>
                    <a:pt x="7081" y="138"/>
                  </a:cubicBezTo>
                  <a:cubicBezTo>
                    <a:pt x="7044" y="33"/>
                    <a:pt x="6970" y="1"/>
                    <a:pt x="68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4"/>
            <p:cNvSpPr/>
            <p:nvPr/>
          </p:nvSpPr>
          <p:spPr>
            <a:xfrm>
              <a:off x="1735243" y="1330103"/>
              <a:ext cx="95462" cy="51681"/>
            </a:xfrm>
            <a:custGeom>
              <a:avLst/>
              <a:gdLst/>
              <a:ahLst/>
              <a:cxnLst/>
              <a:rect l="l" t="t" r="r" b="b"/>
              <a:pathLst>
                <a:path w="5462" h="2957" extrusionOk="0">
                  <a:moveTo>
                    <a:pt x="174" y="0"/>
                  </a:moveTo>
                  <a:cubicBezTo>
                    <a:pt x="110" y="0"/>
                    <a:pt x="72" y="16"/>
                    <a:pt x="49" y="60"/>
                  </a:cubicBezTo>
                  <a:cubicBezTo>
                    <a:pt x="14" y="123"/>
                    <a:pt x="0" y="183"/>
                    <a:pt x="41" y="251"/>
                  </a:cubicBezTo>
                  <a:cubicBezTo>
                    <a:pt x="107" y="365"/>
                    <a:pt x="235" y="391"/>
                    <a:pt x="339" y="449"/>
                  </a:cubicBezTo>
                  <a:cubicBezTo>
                    <a:pt x="1720" y="1215"/>
                    <a:pt x="3112" y="1963"/>
                    <a:pt x="4549" y="2628"/>
                  </a:cubicBezTo>
                  <a:cubicBezTo>
                    <a:pt x="4754" y="2723"/>
                    <a:pt x="4953" y="2831"/>
                    <a:pt x="5156" y="2931"/>
                  </a:cubicBezTo>
                  <a:cubicBezTo>
                    <a:pt x="5189" y="2948"/>
                    <a:pt x="5222" y="2957"/>
                    <a:pt x="5253" y="2957"/>
                  </a:cubicBezTo>
                  <a:cubicBezTo>
                    <a:pt x="5303" y="2957"/>
                    <a:pt x="5349" y="2934"/>
                    <a:pt x="5386" y="2884"/>
                  </a:cubicBezTo>
                  <a:cubicBezTo>
                    <a:pt x="5461" y="2782"/>
                    <a:pt x="5433" y="2684"/>
                    <a:pt x="5338" y="2618"/>
                  </a:cubicBezTo>
                  <a:cubicBezTo>
                    <a:pt x="5239" y="2550"/>
                    <a:pt x="5129" y="2496"/>
                    <a:pt x="5019" y="2444"/>
                  </a:cubicBezTo>
                  <a:cubicBezTo>
                    <a:pt x="4395" y="2137"/>
                    <a:pt x="3764" y="1842"/>
                    <a:pt x="3144" y="1525"/>
                  </a:cubicBezTo>
                  <a:cubicBezTo>
                    <a:pt x="2247" y="1065"/>
                    <a:pt x="1358" y="590"/>
                    <a:pt x="466" y="124"/>
                  </a:cubicBezTo>
                  <a:cubicBezTo>
                    <a:pt x="374" y="75"/>
                    <a:pt x="278" y="33"/>
                    <a:pt x="213" y="2"/>
                  </a:cubicBezTo>
                  <a:cubicBezTo>
                    <a:pt x="199" y="1"/>
                    <a:pt x="186"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4"/>
            <p:cNvSpPr/>
            <p:nvPr/>
          </p:nvSpPr>
          <p:spPr>
            <a:xfrm>
              <a:off x="1631213" y="1377502"/>
              <a:ext cx="17984" cy="106088"/>
            </a:xfrm>
            <a:custGeom>
              <a:avLst/>
              <a:gdLst/>
              <a:ahLst/>
              <a:cxnLst/>
              <a:rect l="l" t="t" r="r" b="b"/>
              <a:pathLst>
                <a:path w="1029" h="6070" extrusionOk="0">
                  <a:moveTo>
                    <a:pt x="913" y="1"/>
                  </a:moveTo>
                  <a:cubicBezTo>
                    <a:pt x="878" y="1"/>
                    <a:pt x="832" y="11"/>
                    <a:pt x="772" y="35"/>
                  </a:cubicBezTo>
                  <a:cubicBezTo>
                    <a:pt x="628" y="254"/>
                    <a:pt x="718" y="537"/>
                    <a:pt x="570" y="756"/>
                  </a:cubicBezTo>
                  <a:cubicBezTo>
                    <a:pt x="559" y="1069"/>
                    <a:pt x="598" y="1387"/>
                    <a:pt x="468" y="1687"/>
                  </a:cubicBezTo>
                  <a:cubicBezTo>
                    <a:pt x="384" y="2719"/>
                    <a:pt x="364" y="3755"/>
                    <a:pt x="159" y="4776"/>
                  </a:cubicBezTo>
                  <a:cubicBezTo>
                    <a:pt x="88" y="5125"/>
                    <a:pt x="62" y="5483"/>
                    <a:pt x="19" y="5836"/>
                  </a:cubicBezTo>
                  <a:cubicBezTo>
                    <a:pt x="6" y="5938"/>
                    <a:pt x="0" y="6049"/>
                    <a:pt x="146" y="6067"/>
                  </a:cubicBezTo>
                  <a:cubicBezTo>
                    <a:pt x="159" y="6069"/>
                    <a:pt x="171" y="6070"/>
                    <a:pt x="183" y="6070"/>
                  </a:cubicBezTo>
                  <a:cubicBezTo>
                    <a:pt x="282" y="6070"/>
                    <a:pt x="350" y="6013"/>
                    <a:pt x="379" y="5912"/>
                  </a:cubicBezTo>
                  <a:cubicBezTo>
                    <a:pt x="407" y="5814"/>
                    <a:pt x="433" y="5715"/>
                    <a:pt x="447" y="5615"/>
                  </a:cubicBezTo>
                  <a:cubicBezTo>
                    <a:pt x="504" y="5230"/>
                    <a:pt x="546" y="4843"/>
                    <a:pt x="609" y="4458"/>
                  </a:cubicBezTo>
                  <a:cubicBezTo>
                    <a:pt x="753" y="3586"/>
                    <a:pt x="764" y="2701"/>
                    <a:pt x="866" y="1826"/>
                  </a:cubicBezTo>
                  <a:cubicBezTo>
                    <a:pt x="926" y="1303"/>
                    <a:pt x="959" y="779"/>
                    <a:pt x="1013" y="256"/>
                  </a:cubicBezTo>
                  <a:cubicBezTo>
                    <a:pt x="1029" y="110"/>
                    <a:pt x="1025" y="1"/>
                    <a:pt x="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4"/>
            <p:cNvSpPr/>
            <p:nvPr/>
          </p:nvSpPr>
          <p:spPr>
            <a:xfrm>
              <a:off x="1706439" y="1361912"/>
              <a:ext cx="69298" cy="86391"/>
            </a:xfrm>
            <a:custGeom>
              <a:avLst/>
              <a:gdLst/>
              <a:ahLst/>
              <a:cxnLst/>
              <a:rect l="l" t="t" r="r" b="b"/>
              <a:pathLst>
                <a:path w="3965" h="4943" extrusionOk="0">
                  <a:moveTo>
                    <a:pt x="215" y="1"/>
                  </a:moveTo>
                  <a:cubicBezTo>
                    <a:pt x="176" y="1"/>
                    <a:pt x="135" y="16"/>
                    <a:pt x="94" y="44"/>
                  </a:cubicBezTo>
                  <a:cubicBezTo>
                    <a:pt x="1" y="107"/>
                    <a:pt x="35" y="193"/>
                    <a:pt x="94" y="259"/>
                  </a:cubicBezTo>
                  <a:cubicBezTo>
                    <a:pt x="173" y="345"/>
                    <a:pt x="265" y="421"/>
                    <a:pt x="351" y="502"/>
                  </a:cubicBezTo>
                  <a:lnTo>
                    <a:pt x="354" y="508"/>
                  </a:lnTo>
                  <a:cubicBezTo>
                    <a:pt x="351" y="573"/>
                    <a:pt x="389" y="603"/>
                    <a:pt x="450" y="612"/>
                  </a:cubicBezTo>
                  <a:lnTo>
                    <a:pt x="452" y="615"/>
                  </a:lnTo>
                  <a:cubicBezTo>
                    <a:pt x="457" y="675"/>
                    <a:pt x="487" y="714"/>
                    <a:pt x="552" y="723"/>
                  </a:cubicBezTo>
                  <a:cubicBezTo>
                    <a:pt x="567" y="753"/>
                    <a:pt x="578" y="787"/>
                    <a:pt x="597" y="814"/>
                  </a:cubicBezTo>
                  <a:cubicBezTo>
                    <a:pt x="1591" y="2105"/>
                    <a:pt x="2593" y="3391"/>
                    <a:pt x="3490" y="4749"/>
                  </a:cubicBezTo>
                  <a:cubicBezTo>
                    <a:pt x="3527" y="4804"/>
                    <a:pt x="3573" y="4861"/>
                    <a:pt x="3628" y="4898"/>
                  </a:cubicBezTo>
                  <a:cubicBezTo>
                    <a:pt x="3669" y="4926"/>
                    <a:pt x="3715" y="4943"/>
                    <a:pt x="3763" y="4943"/>
                  </a:cubicBezTo>
                  <a:cubicBezTo>
                    <a:pt x="3800" y="4943"/>
                    <a:pt x="3837" y="4932"/>
                    <a:pt x="3872" y="4909"/>
                  </a:cubicBezTo>
                  <a:cubicBezTo>
                    <a:pt x="3964" y="4846"/>
                    <a:pt x="3936" y="4756"/>
                    <a:pt x="3893" y="4682"/>
                  </a:cubicBezTo>
                  <a:cubicBezTo>
                    <a:pt x="3825" y="4564"/>
                    <a:pt x="3743" y="4453"/>
                    <a:pt x="3669" y="4339"/>
                  </a:cubicBezTo>
                  <a:cubicBezTo>
                    <a:pt x="2872" y="3119"/>
                    <a:pt x="1956" y="1982"/>
                    <a:pt x="1085" y="814"/>
                  </a:cubicBezTo>
                  <a:cubicBezTo>
                    <a:pt x="1050" y="783"/>
                    <a:pt x="1019" y="748"/>
                    <a:pt x="994" y="707"/>
                  </a:cubicBezTo>
                  <a:lnTo>
                    <a:pt x="987" y="698"/>
                  </a:lnTo>
                  <a:cubicBezTo>
                    <a:pt x="898" y="639"/>
                    <a:pt x="891" y="526"/>
                    <a:pt x="815" y="460"/>
                  </a:cubicBezTo>
                  <a:cubicBezTo>
                    <a:pt x="785" y="432"/>
                    <a:pt x="753" y="407"/>
                    <a:pt x="717" y="387"/>
                  </a:cubicBezTo>
                  <a:cubicBezTo>
                    <a:pt x="700" y="379"/>
                    <a:pt x="681" y="371"/>
                    <a:pt x="662" y="363"/>
                  </a:cubicBezTo>
                  <a:cubicBezTo>
                    <a:pt x="662" y="363"/>
                    <a:pt x="662" y="362"/>
                    <a:pt x="661" y="362"/>
                  </a:cubicBezTo>
                  <a:cubicBezTo>
                    <a:pt x="661" y="343"/>
                    <a:pt x="661" y="324"/>
                    <a:pt x="661" y="306"/>
                  </a:cubicBezTo>
                  <a:cubicBezTo>
                    <a:pt x="639" y="296"/>
                    <a:pt x="616" y="291"/>
                    <a:pt x="593" y="291"/>
                  </a:cubicBezTo>
                  <a:cubicBezTo>
                    <a:pt x="585" y="291"/>
                    <a:pt x="577" y="291"/>
                    <a:pt x="569" y="292"/>
                  </a:cubicBezTo>
                  <a:cubicBezTo>
                    <a:pt x="566" y="230"/>
                    <a:pt x="535" y="192"/>
                    <a:pt x="469" y="186"/>
                  </a:cubicBezTo>
                  <a:cubicBezTo>
                    <a:pt x="460" y="123"/>
                    <a:pt x="422" y="96"/>
                    <a:pt x="360" y="96"/>
                  </a:cubicBezTo>
                  <a:cubicBezTo>
                    <a:pt x="358" y="96"/>
                    <a:pt x="356" y="96"/>
                    <a:pt x="354" y="96"/>
                  </a:cubicBezTo>
                  <a:lnTo>
                    <a:pt x="351" y="94"/>
                  </a:lnTo>
                  <a:cubicBezTo>
                    <a:pt x="314" y="28"/>
                    <a:pt x="266"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4"/>
            <p:cNvSpPr/>
            <p:nvPr/>
          </p:nvSpPr>
          <p:spPr>
            <a:xfrm>
              <a:off x="1541935" y="1137852"/>
              <a:ext cx="71291" cy="86688"/>
            </a:xfrm>
            <a:custGeom>
              <a:avLst/>
              <a:gdLst/>
              <a:ahLst/>
              <a:cxnLst/>
              <a:rect l="l" t="t" r="r" b="b"/>
              <a:pathLst>
                <a:path w="4079" h="4960" extrusionOk="0">
                  <a:moveTo>
                    <a:pt x="328" y="0"/>
                  </a:moveTo>
                  <a:cubicBezTo>
                    <a:pt x="294" y="0"/>
                    <a:pt x="257" y="10"/>
                    <a:pt x="217" y="34"/>
                  </a:cubicBezTo>
                  <a:cubicBezTo>
                    <a:pt x="0" y="162"/>
                    <a:pt x="199" y="308"/>
                    <a:pt x="270" y="413"/>
                  </a:cubicBezTo>
                  <a:cubicBezTo>
                    <a:pt x="1196" y="1798"/>
                    <a:pt x="2179" y="3144"/>
                    <a:pt x="3262" y="4418"/>
                  </a:cubicBezTo>
                  <a:cubicBezTo>
                    <a:pt x="3257" y="4481"/>
                    <a:pt x="3285" y="4518"/>
                    <a:pt x="3352" y="4523"/>
                  </a:cubicBezTo>
                  <a:lnTo>
                    <a:pt x="3354" y="4526"/>
                  </a:lnTo>
                  <a:cubicBezTo>
                    <a:pt x="3354" y="4592"/>
                    <a:pt x="3391" y="4622"/>
                    <a:pt x="3455" y="4627"/>
                  </a:cubicBezTo>
                  <a:lnTo>
                    <a:pt x="3457" y="4630"/>
                  </a:lnTo>
                  <a:cubicBezTo>
                    <a:pt x="3459" y="4692"/>
                    <a:pt x="3488" y="4730"/>
                    <a:pt x="3555" y="4736"/>
                  </a:cubicBezTo>
                  <a:lnTo>
                    <a:pt x="3556" y="4737"/>
                  </a:lnTo>
                  <a:cubicBezTo>
                    <a:pt x="3560" y="4801"/>
                    <a:pt x="3594" y="4833"/>
                    <a:pt x="3658" y="4833"/>
                  </a:cubicBezTo>
                  <a:cubicBezTo>
                    <a:pt x="3660" y="4833"/>
                    <a:pt x="3662" y="4833"/>
                    <a:pt x="3664" y="4833"/>
                  </a:cubicBezTo>
                  <a:lnTo>
                    <a:pt x="3668" y="4835"/>
                  </a:lnTo>
                  <a:cubicBezTo>
                    <a:pt x="3712" y="4924"/>
                    <a:pt x="3774" y="4960"/>
                    <a:pt x="3842" y="4960"/>
                  </a:cubicBezTo>
                  <a:cubicBezTo>
                    <a:pt x="3890" y="4960"/>
                    <a:pt x="3941" y="4942"/>
                    <a:pt x="3992" y="4912"/>
                  </a:cubicBezTo>
                  <a:cubicBezTo>
                    <a:pt x="4079" y="4864"/>
                    <a:pt x="4074" y="4789"/>
                    <a:pt x="3980" y="4735"/>
                  </a:cubicBezTo>
                  <a:lnTo>
                    <a:pt x="3978" y="4733"/>
                  </a:lnTo>
                  <a:cubicBezTo>
                    <a:pt x="3983" y="4666"/>
                    <a:pt x="3949" y="4632"/>
                    <a:pt x="3883" y="4624"/>
                  </a:cubicBezTo>
                  <a:lnTo>
                    <a:pt x="3881" y="4622"/>
                  </a:lnTo>
                  <a:cubicBezTo>
                    <a:pt x="3880" y="4559"/>
                    <a:pt x="3844" y="4527"/>
                    <a:pt x="3782" y="4518"/>
                  </a:cubicBezTo>
                  <a:lnTo>
                    <a:pt x="3781" y="4516"/>
                  </a:lnTo>
                  <a:cubicBezTo>
                    <a:pt x="3770" y="4371"/>
                    <a:pt x="3675" y="4294"/>
                    <a:pt x="3550" y="4241"/>
                  </a:cubicBezTo>
                  <a:cubicBezTo>
                    <a:pt x="3183" y="3765"/>
                    <a:pt x="2811" y="3292"/>
                    <a:pt x="2447" y="2813"/>
                  </a:cubicBezTo>
                  <a:cubicBezTo>
                    <a:pt x="1805" y="1964"/>
                    <a:pt x="1184" y="1099"/>
                    <a:pt x="590" y="217"/>
                  </a:cubicBezTo>
                  <a:cubicBezTo>
                    <a:pt x="522" y="115"/>
                    <a:pt x="441"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4"/>
            <p:cNvSpPr/>
            <p:nvPr/>
          </p:nvSpPr>
          <p:spPr>
            <a:xfrm>
              <a:off x="1589003" y="1090751"/>
              <a:ext cx="52695" cy="122587"/>
            </a:xfrm>
            <a:custGeom>
              <a:avLst/>
              <a:gdLst/>
              <a:ahLst/>
              <a:cxnLst/>
              <a:rect l="l" t="t" r="r" b="b"/>
              <a:pathLst>
                <a:path w="3015" h="7014" extrusionOk="0">
                  <a:moveTo>
                    <a:pt x="1079" y="0"/>
                  </a:moveTo>
                  <a:cubicBezTo>
                    <a:pt x="1055" y="0"/>
                    <a:pt x="1027" y="5"/>
                    <a:pt x="995" y="15"/>
                  </a:cubicBezTo>
                  <a:cubicBezTo>
                    <a:pt x="844" y="63"/>
                    <a:pt x="845" y="193"/>
                    <a:pt x="881" y="312"/>
                  </a:cubicBezTo>
                  <a:cubicBezTo>
                    <a:pt x="1167" y="1243"/>
                    <a:pt x="1196" y="2227"/>
                    <a:pt x="1475" y="3159"/>
                  </a:cubicBezTo>
                  <a:cubicBezTo>
                    <a:pt x="1757" y="4104"/>
                    <a:pt x="2052" y="5047"/>
                    <a:pt x="2342" y="5991"/>
                  </a:cubicBezTo>
                  <a:cubicBezTo>
                    <a:pt x="2406" y="6166"/>
                    <a:pt x="2399" y="6367"/>
                    <a:pt x="2444" y="6550"/>
                  </a:cubicBezTo>
                  <a:cubicBezTo>
                    <a:pt x="2386" y="6464"/>
                    <a:pt x="2302" y="6386"/>
                    <a:pt x="2226" y="6305"/>
                  </a:cubicBezTo>
                  <a:cubicBezTo>
                    <a:pt x="2012" y="5824"/>
                    <a:pt x="1793" y="5344"/>
                    <a:pt x="1586" y="4860"/>
                  </a:cubicBezTo>
                  <a:cubicBezTo>
                    <a:pt x="1172" y="3889"/>
                    <a:pt x="726" y="2930"/>
                    <a:pt x="444" y="1911"/>
                  </a:cubicBezTo>
                  <a:cubicBezTo>
                    <a:pt x="412" y="1798"/>
                    <a:pt x="357" y="1703"/>
                    <a:pt x="242" y="1703"/>
                  </a:cubicBezTo>
                  <a:cubicBezTo>
                    <a:pt x="228" y="1703"/>
                    <a:pt x="212" y="1705"/>
                    <a:pt x="195" y="1708"/>
                  </a:cubicBezTo>
                  <a:cubicBezTo>
                    <a:pt x="0" y="1747"/>
                    <a:pt x="35" y="1902"/>
                    <a:pt x="67" y="2035"/>
                  </a:cubicBezTo>
                  <a:cubicBezTo>
                    <a:pt x="96" y="2151"/>
                    <a:pt x="143" y="2261"/>
                    <a:pt x="178" y="2376"/>
                  </a:cubicBezTo>
                  <a:cubicBezTo>
                    <a:pt x="501" y="3419"/>
                    <a:pt x="974" y="4404"/>
                    <a:pt x="1402" y="5406"/>
                  </a:cubicBezTo>
                  <a:cubicBezTo>
                    <a:pt x="1590" y="5844"/>
                    <a:pt x="1784" y="6280"/>
                    <a:pt x="1989" y="6710"/>
                  </a:cubicBezTo>
                  <a:cubicBezTo>
                    <a:pt x="2054" y="6848"/>
                    <a:pt x="2118" y="7013"/>
                    <a:pt x="2296" y="7013"/>
                  </a:cubicBezTo>
                  <a:cubicBezTo>
                    <a:pt x="2328" y="7013"/>
                    <a:pt x="2364" y="7008"/>
                    <a:pt x="2404" y="6996"/>
                  </a:cubicBezTo>
                  <a:cubicBezTo>
                    <a:pt x="2489" y="6893"/>
                    <a:pt x="2517" y="6804"/>
                    <a:pt x="2511" y="6723"/>
                  </a:cubicBezTo>
                  <a:lnTo>
                    <a:pt x="2511" y="6723"/>
                  </a:lnTo>
                  <a:cubicBezTo>
                    <a:pt x="2548" y="6789"/>
                    <a:pt x="2600" y="6851"/>
                    <a:pt x="2675" y="6903"/>
                  </a:cubicBezTo>
                  <a:cubicBezTo>
                    <a:pt x="2721" y="6913"/>
                    <a:pt x="2762" y="6918"/>
                    <a:pt x="2797" y="6918"/>
                  </a:cubicBezTo>
                  <a:cubicBezTo>
                    <a:pt x="2979" y="6918"/>
                    <a:pt x="3015" y="6790"/>
                    <a:pt x="2953" y="6591"/>
                  </a:cubicBezTo>
                  <a:cubicBezTo>
                    <a:pt x="2813" y="6136"/>
                    <a:pt x="2668" y="5681"/>
                    <a:pt x="2518" y="5228"/>
                  </a:cubicBezTo>
                  <a:cubicBezTo>
                    <a:pt x="2081" y="3900"/>
                    <a:pt x="1651" y="2571"/>
                    <a:pt x="1489" y="1175"/>
                  </a:cubicBezTo>
                  <a:cubicBezTo>
                    <a:pt x="1452" y="856"/>
                    <a:pt x="1359" y="542"/>
                    <a:pt x="1280" y="228"/>
                  </a:cubicBezTo>
                  <a:cubicBezTo>
                    <a:pt x="1252" y="115"/>
                    <a:pt x="1205" y="0"/>
                    <a:pt x="1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4"/>
            <p:cNvSpPr/>
            <p:nvPr/>
          </p:nvSpPr>
          <p:spPr>
            <a:xfrm>
              <a:off x="1743143" y="1242314"/>
              <a:ext cx="107312" cy="30184"/>
            </a:xfrm>
            <a:custGeom>
              <a:avLst/>
              <a:gdLst/>
              <a:ahLst/>
              <a:cxnLst/>
              <a:rect l="l" t="t" r="r" b="b"/>
              <a:pathLst>
                <a:path w="6140" h="1727" extrusionOk="0">
                  <a:moveTo>
                    <a:pt x="5847" y="1"/>
                  </a:moveTo>
                  <a:cubicBezTo>
                    <a:pt x="5786" y="1"/>
                    <a:pt x="5718" y="14"/>
                    <a:pt x="5646" y="33"/>
                  </a:cubicBezTo>
                  <a:cubicBezTo>
                    <a:pt x="3880" y="497"/>
                    <a:pt x="2111" y="956"/>
                    <a:pt x="344" y="1421"/>
                  </a:cubicBezTo>
                  <a:cubicBezTo>
                    <a:pt x="218" y="1454"/>
                    <a:pt x="80" y="1489"/>
                    <a:pt x="1" y="1677"/>
                  </a:cubicBezTo>
                  <a:cubicBezTo>
                    <a:pt x="106" y="1713"/>
                    <a:pt x="207" y="1727"/>
                    <a:pt x="304" y="1727"/>
                  </a:cubicBezTo>
                  <a:cubicBezTo>
                    <a:pt x="431" y="1727"/>
                    <a:pt x="553" y="1702"/>
                    <a:pt x="673" y="1673"/>
                  </a:cubicBezTo>
                  <a:cubicBezTo>
                    <a:pt x="2141" y="1303"/>
                    <a:pt x="3608" y="930"/>
                    <a:pt x="5074" y="555"/>
                  </a:cubicBezTo>
                  <a:cubicBezTo>
                    <a:pt x="5426" y="466"/>
                    <a:pt x="5774" y="363"/>
                    <a:pt x="6140" y="262"/>
                  </a:cubicBezTo>
                  <a:cubicBezTo>
                    <a:pt x="6082" y="61"/>
                    <a:pt x="5978" y="1"/>
                    <a:pt x="5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4"/>
            <p:cNvSpPr/>
            <p:nvPr/>
          </p:nvSpPr>
          <p:spPr>
            <a:xfrm>
              <a:off x="1742899" y="1311280"/>
              <a:ext cx="106753" cy="29834"/>
            </a:xfrm>
            <a:custGeom>
              <a:avLst/>
              <a:gdLst/>
              <a:ahLst/>
              <a:cxnLst/>
              <a:rect l="l" t="t" r="r" b="b"/>
              <a:pathLst>
                <a:path w="6108" h="1707" extrusionOk="0">
                  <a:moveTo>
                    <a:pt x="504" y="1"/>
                  </a:moveTo>
                  <a:cubicBezTo>
                    <a:pt x="392" y="1"/>
                    <a:pt x="278" y="10"/>
                    <a:pt x="163" y="33"/>
                  </a:cubicBezTo>
                  <a:cubicBezTo>
                    <a:pt x="0" y="290"/>
                    <a:pt x="277" y="248"/>
                    <a:pt x="374" y="327"/>
                  </a:cubicBezTo>
                  <a:cubicBezTo>
                    <a:pt x="381" y="327"/>
                    <a:pt x="389" y="327"/>
                    <a:pt x="396" y="327"/>
                  </a:cubicBezTo>
                  <a:cubicBezTo>
                    <a:pt x="600" y="327"/>
                    <a:pt x="796" y="367"/>
                    <a:pt x="992" y="418"/>
                  </a:cubicBezTo>
                  <a:cubicBezTo>
                    <a:pt x="2527" y="806"/>
                    <a:pt x="4095" y="1068"/>
                    <a:pt x="5583" y="1626"/>
                  </a:cubicBezTo>
                  <a:cubicBezTo>
                    <a:pt x="5662" y="1656"/>
                    <a:pt x="5767" y="1707"/>
                    <a:pt x="5857" y="1707"/>
                  </a:cubicBezTo>
                  <a:cubicBezTo>
                    <a:pt x="5932" y="1707"/>
                    <a:pt x="5996" y="1673"/>
                    <a:pt x="6030" y="1566"/>
                  </a:cubicBezTo>
                  <a:cubicBezTo>
                    <a:pt x="6107" y="1326"/>
                    <a:pt x="5844" y="1330"/>
                    <a:pt x="5695" y="1274"/>
                  </a:cubicBezTo>
                  <a:cubicBezTo>
                    <a:pt x="4403" y="792"/>
                    <a:pt x="3050" y="526"/>
                    <a:pt x="1708" y="220"/>
                  </a:cubicBezTo>
                  <a:cubicBezTo>
                    <a:pt x="1308" y="129"/>
                    <a:pt x="914"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4"/>
            <p:cNvSpPr/>
            <p:nvPr/>
          </p:nvSpPr>
          <p:spPr>
            <a:xfrm>
              <a:off x="1511785" y="1131735"/>
              <a:ext cx="91337" cy="100408"/>
            </a:xfrm>
            <a:custGeom>
              <a:avLst/>
              <a:gdLst/>
              <a:ahLst/>
              <a:cxnLst/>
              <a:rect l="l" t="t" r="r" b="b"/>
              <a:pathLst>
                <a:path w="5226" h="5745" extrusionOk="0">
                  <a:moveTo>
                    <a:pt x="4780" y="4963"/>
                  </a:moveTo>
                  <a:lnTo>
                    <a:pt x="4780" y="4963"/>
                  </a:lnTo>
                  <a:cubicBezTo>
                    <a:pt x="4787" y="4977"/>
                    <a:pt x="4794" y="4991"/>
                    <a:pt x="4801" y="5004"/>
                  </a:cubicBezTo>
                  <a:cubicBezTo>
                    <a:pt x="4791" y="4994"/>
                    <a:pt x="4784" y="4980"/>
                    <a:pt x="4780" y="4963"/>
                  </a:cubicBezTo>
                  <a:close/>
                  <a:moveTo>
                    <a:pt x="185" y="1"/>
                  </a:moveTo>
                  <a:cubicBezTo>
                    <a:pt x="159" y="1"/>
                    <a:pt x="131" y="11"/>
                    <a:pt x="101" y="35"/>
                  </a:cubicBezTo>
                  <a:cubicBezTo>
                    <a:pt x="29" y="95"/>
                    <a:pt x="0" y="184"/>
                    <a:pt x="42" y="264"/>
                  </a:cubicBezTo>
                  <a:cubicBezTo>
                    <a:pt x="87" y="352"/>
                    <a:pt x="158" y="428"/>
                    <a:pt x="223" y="507"/>
                  </a:cubicBezTo>
                  <a:cubicBezTo>
                    <a:pt x="507" y="850"/>
                    <a:pt x="787" y="1194"/>
                    <a:pt x="1077" y="1532"/>
                  </a:cubicBezTo>
                  <a:cubicBezTo>
                    <a:pt x="1611" y="2155"/>
                    <a:pt x="2099" y="2818"/>
                    <a:pt x="2733" y="3354"/>
                  </a:cubicBezTo>
                  <a:cubicBezTo>
                    <a:pt x="3099" y="3851"/>
                    <a:pt x="3565" y="4253"/>
                    <a:pt x="4029" y="4657"/>
                  </a:cubicBezTo>
                  <a:lnTo>
                    <a:pt x="4040" y="4670"/>
                  </a:lnTo>
                  <a:cubicBezTo>
                    <a:pt x="4040" y="4729"/>
                    <a:pt x="4071" y="4760"/>
                    <a:pt x="4130" y="4765"/>
                  </a:cubicBezTo>
                  <a:lnTo>
                    <a:pt x="4139" y="4774"/>
                  </a:lnTo>
                  <a:cubicBezTo>
                    <a:pt x="4166" y="4809"/>
                    <a:pt x="4198" y="4839"/>
                    <a:pt x="4235" y="4866"/>
                  </a:cubicBezTo>
                  <a:lnTo>
                    <a:pt x="4247" y="4876"/>
                  </a:lnTo>
                  <a:cubicBezTo>
                    <a:pt x="4253" y="4931"/>
                    <a:pt x="4284" y="4962"/>
                    <a:pt x="4341" y="4968"/>
                  </a:cubicBezTo>
                  <a:lnTo>
                    <a:pt x="4341" y="4967"/>
                  </a:lnTo>
                  <a:lnTo>
                    <a:pt x="4351" y="4978"/>
                  </a:lnTo>
                  <a:cubicBezTo>
                    <a:pt x="4378" y="5014"/>
                    <a:pt x="4409" y="5045"/>
                    <a:pt x="4446" y="5070"/>
                  </a:cubicBezTo>
                  <a:lnTo>
                    <a:pt x="4456" y="5080"/>
                  </a:lnTo>
                  <a:cubicBezTo>
                    <a:pt x="4563" y="5243"/>
                    <a:pt x="4700" y="5379"/>
                    <a:pt x="4862" y="5492"/>
                  </a:cubicBezTo>
                  <a:lnTo>
                    <a:pt x="4864" y="5494"/>
                  </a:lnTo>
                  <a:cubicBezTo>
                    <a:pt x="4869" y="5554"/>
                    <a:pt x="4901" y="5591"/>
                    <a:pt x="4963" y="5601"/>
                  </a:cubicBezTo>
                  <a:cubicBezTo>
                    <a:pt x="4976" y="5690"/>
                    <a:pt x="5042" y="5745"/>
                    <a:pt x="5118" y="5745"/>
                  </a:cubicBezTo>
                  <a:cubicBezTo>
                    <a:pt x="5120" y="5745"/>
                    <a:pt x="5122" y="5745"/>
                    <a:pt x="5124" y="5745"/>
                  </a:cubicBezTo>
                  <a:cubicBezTo>
                    <a:pt x="5183" y="5741"/>
                    <a:pt x="5215" y="5667"/>
                    <a:pt x="5193" y="5598"/>
                  </a:cubicBezTo>
                  <a:cubicBezTo>
                    <a:pt x="5203" y="5587"/>
                    <a:pt x="5226" y="5573"/>
                    <a:pt x="5224" y="5566"/>
                  </a:cubicBezTo>
                  <a:cubicBezTo>
                    <a:pt x="5216" y="5539"/>
                    <a:pt x="5201" y="5514"/>
                    <a:pt x="5188" y="5489"/>
                  </a:cubicBezTo>
                  <a:cubicBezTo>
                    <a:pt x="5188" y="5339"/>
                    <a:pt x="5097" y="5250"/>
                    <a:pt x="4978" y="5179"/>
                  </a:cubicBezTo>
                  <a:cubicBezTo>
                    <a:pt x="4983" y="5144"/>
                    <a:pt x="4973" y="5115"/>
                    <a:pt x="4945" y="5092"/>
                  </a:cubicBezTo>
                  <a:cubicBezTo>
                    <a:pt x="4945" y="5035"/>
                    <a:pt x="4914" y="5004"/>
                    <a:pt x="4857" y="4997"/>
                  </a:cubicBezTo>
                  <a:cubicBezTo>
                    <a:pt x="4842" y="4972"/>
                    <a:pt x="4820" y="4959"/>
                    <a:pt x="4792" y="4959"/>
                  </a:cubicBezTo>
                  <a:cubicBezTo>
                    <a:pt x="4788" y="4959"/>
                    <a:pt x="4784" y="4959"/>
                    <a:pt x="4780" y="4960"/>
                  </a:cubicBezTo>
                  <a:cubicBezTo>
                    <a:pt x="4768" y="4902"/>
                    <a:pt x="4733" y="4868"/>
                    <a:pt x="4672" y="4860"/>
                  </a:cubicBezTo>
                  <a:cubicBezTo>
                    <a:pt x="4661" y="4801"/>
                    <a:pt x="4624" y="4770"/>
                    <a:pt x="4564" y="4761"/>
                  </a:cubicBezTo>
                  <a:cubicBezTo>
                    <a:pt x="4556" y="4703"/>
                    <a:pt x="4522" y="4667"/>
                    <a:pt x="4463" y="4655"/>
                  </a:cubicBezTo>
                  <a:cubicBezTo>
                    <a:pt x="4453" y="4595"/>
                    <a:pt x="4418" y="4561"/>
                    <a:pt x="4357" y="4552"/>
                  </a:cubicBezTo>
                  <a:cubicBezTo>
                    <a:pt x="4347" y="4494"/>
                    <a:pt x="4310" y="4462"/>
                    <a:pt x="4250" y="4453"/>
                  </a:cubicBezTo>
                  <a:cubicBezTo>
                    <a:pt x="4242" y="4396"/>
                    <a:pt x="4211" y="4358"/>
                    <a:pt x="4153" y="4344"/>
                  </a:cubicBezTo>
                  <a:cubicBezTo>
                    <a:pt x="4125" y="4236"/>
                    <a:pt x="4053" y="4169"/>
                    <a:pt x="3949" y="4131"/>
                  </a:cubicBezTo>
                  <a:cubicBezTo>
                    <a:pt x="3886" y="3986"/>
                    <a:pt x="3773" y="3892"/>
                    <a:pt x="3628" y="3830"/>
                  </a:cubicBezTo>
                  <a:cubicBezTo>
                    <a:pt x="3599" y="3723"/>
                    <a:pt x="3528" y="3655"/>
                    <a:pt x="3420" y="3622"/>
                  </a:cubicBezTo>
                  <a:cubicBezTo>
                    <a:pt x="3318" y="3423"/>
                    <a:pt x="3139" y="3291"/>
                    <a:pt x="2971" y="3152"/>
                  </a:cubicBezTo>
                  <a:cubicBezTo>
                    <a:pt x="2188" y="2267"/>
                    <a:pt x="1405" y="1382"/>
                    <a:pt x="680" y="452"/>
                  </a:cubicBezTo>
                  <a:cubicBezTo>
                    <a:pt x="574" y="318"/>
                    <a:pt x="448" y="199"/>
                    <a:pt x="324" y="80"/>
                  </a:cubicBezTo>
                  <a:cubicBezTo>
                    <a:pt x="285" y="42"/>
                    <a:pt x="238"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4"/>
            <p:cNvSpPr/>
            <p:nvPr/>
          </p:nvSpPr>
          <p:spPr>
            <a:xfrm>
              <a:off x="1590576" y="1373307"/>
              <a:ext cx="42121" cy="93959"/>
            </a:xfrm>
            <a:custGeom>
              <a:avLst/>
              <a:gdLst/>
              <a:ahLst/>
              <a:cxnLst/>
              <a:rect l="l" t="t" r="r" b="b"/>
              <a:pathLst>
                <a:path w="2410" h="5376" extrusionOk="0">
                  <a:moveTo>
                    <a:pt x="2231" y="0"/>
                  </a:moveTo>
                  <a:cubicBezTo>
                    <a:pt x="2149" y="0"/>
                    <a:pt x="2073" y="67"/>
                    <a:pt x="2035" y="148"/>
                  </a:cubicBezTo>
                  <a:cubicBezTo>
                    <a:pt x="1948" y="333"/>
                    <a:pt x="1861" y="520"/>
                    <a:pt x="1798" y="713"/>
                  </a:cubicBezTo>
                  <a:cubicBezTo>
                    <a:pt x="1341" y="2128"/>
                    <a:pt x="744" y="3488"/>
                    <a:pt x="147" y="4849"/>
                  </a:cubicBezTo>
                  <a:cubicBezTo>
                    <a:pt x="92" y="4973"/>
                    <a:pt x="45" y="5103"/>
                    <a:pt x="16" y="5234"/>
                  </a:cubicBezTo>
                  <a:cubicBezTo>
                    <a:pt x="0" y="5299"/>
                    <a:pt x="42" y="5365"/>
                    <a:pt x="149" y="5375"/>
                  </a:cubicBezTo>
                  <a:cubicBezTo>
                    <a:pt x="155" y="5375"/>
                    <a:pt x="162" y="5375"/>
                    <a:pt x="168" y="5375"/>
                  </a:cubicBezTo>
                  <a:cubicBezTo>
                    <a:pt x="346" y="5375"/>
                    <a:pt x="373" y="5207"/>
                    <a:pt x="438" y="5081"/>
                  </a:cubicBezTo>
                  <a:cubicBezTo>
                    <a:pt x="855" y="4274"/>
                    <a:pt x="1121" y="3406"/>
                    <a:pt x="1503" y="2586"/>
                  </a:cubicBezTo>
                  <a:cubicBezTo>
                    <a:pt x="1851" y="1840"/>
                    <a:pt x="2036" y="1039"/>
                    <a:pt x="2326" y="274"/>
                  </a:cubicBezTo>
                  <a:cubicBezTo>
                    <a:pt x="2361" y="181"/>
                    <a:pt x="2410" y="57"/>
                    <a:pt x="2287" y="11"/>
                  </a:cubicBezTo>
                  <a:cubicBezTo>
                    <a:pt x="2268" y="4"/>
                    <a:pt x="2250" y="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4"/>
            <p:cNvSpPr/>
            <p:nvPr/>
          </p:nvSpPr>
          <p:spPr>
            <a:xfrm>
              <a:off x="1677093" y="1374303"/>
              <a:ext cx="38398" cy="121241"/>
            </a:xfrm>
            <a:custGeom>
              <a:avLst/>
              <a:gdLst/>
              <a:ahLst/>
              <a:cxnLst/>
              <a:rect l="l" t="t" r="r" b="b"/>
              <a:pathLst>
                <a:path w="2197" h="6937" extrusionOk="0">
                  <a:moveTo>
                    <a:pt x="229" y="1"/>
                  </a:moveTo>
                  <a:cubicBezTo>
                    <a:pt x="164" y="1"/>
                    <a:pt x="100" y="67"/>
                    <a:pt x="36" y="107"/>
                  </a:cubicBezTo>
                  <a:cubicBezTo>
                    <a:pt x="28" y="107"/>
                    <a:pt x="18" y="118"/>
                    <a:pt x="10" y="140"/>
                  </a:cubicBezTo>
                  <a:cubicBezTo>
                    <a:pt x="1" y="162"/>
                    <a:pt x="8" y="184"/>
                    <a:pt x="32" y="208"/>
                  </a:cubicBezTo>
                  <a:cubicBezTo>
                    <a:pt x="56" y="228"/>
                    <a:pt x="62" y="252"/>
                    <a:pt x="47" y="280"/>
                  </a:cubicBezTo>
                  <a:cubicBezTo>
                    <a:pt x="123" y="380"/>
                    <a:pt x="29" y="527"/>
                    <a:pt x="147" y="615"/>
                  </a:cubicBezTo>
                  <a:cubicBezTo>
                    <a:pt x="241" y="871"/>
                    <a:pt x="340" y="1125"/>
                    <a:pt x="430" y="1382"/>
                  </a:cubicBezTo>
                  <a:cubicBezTo>
                    <a:pt x="690" y="2120"/>
                    <a:pt x="841" y="2892"/>
                    <a:pt x="1179" y="3605"/>
                  </a:cubicBezTo>
                  <a:cubicBezTo>
                    <a:pt x="1362" y="4589"/>
                    <a:pt x="1542" y="5573"/>
                    <a:pt x="1727" y="6557"/>
                  </a:cubicBezTo>
                  <a:cubicBezTo>
                    <a:pt x="1743" y="6639"/>
                    <a:pt x="1782" y="6717"/>
                    <a:pt x="1809" y="6797"/>
                  </a:cubicBezTo>
                  <a:cubicBezTo>
                    <a:pt x="1840" y="6892"/>
                    <a:pt x="1904" y="6936"/>
                    <a:pt x="1985" y="6936"/>
                  </a:cubicBezTo>
                  <a:cubicBezTo>
                    <a:pt x="2007" y="6936"/>
                    <a:pt x="2029" y="6933"/>
                    <a:pt x="2052" y="6927"/>
                  </a:cubicBezTo>
                  <a:cubicBezTo>
                    <a:pt x="2173" y="6894"/>
                    <a:pt x="2197" y="6789"/>
                    <a:pt x="2188" y="6683"/>
                  </a:cubicBezTo>
                  <a:cubicBezTo>
                    <a:pt x="2181" y="6617"/>
                    <a:pt x="2151" y="6552"/>
                    <a:pt x="2135" y="6487"/>
                  </a:cubicBezTo>
                  <a:cubicBezTo>
                    <a:pt x="1985" y="5875"/>
                    <a:pt x="1887" y="5256"/>
                    <a:pt x="1778" y="4638"/>
                  </a:cubicBezTo>
                  <a:cubicBezTo>
                    <a:pt x="1638" y="3854"/>
                    <a:pt x="1440" y="3081"/>
                    <a:pt x="1093" y="2352"/>
                  </a:cubicBezTo>
                  <a:cubicBezTo>
                    <a:pt x="1114" y="2202"/>
                    <a:pt x="1094" y="2061"/>
                    <a:pt x="989" y="1941"/>
                  </a:cubicBezTo>
                  <a:cubicBezTo>
                    <a:pt x="999" y="1843"/>
                    <a:pt x="970" y="1760"/>
                    <a:pt x="892" y="1695"/>
                  </a:cubicBezTo>
                  <a:lnTo>
                    <a:pt x="901" y="1664"/>
                  </a:lnTo>
                  <a:lnTo>
                    <a:pt x="877" y="1641"/>
                  </a:lnTo>
                  <a:cubicBezTo>
                    <a:pt x="892" y="1521"/>
                    <a:pt x="871" y="1413"/>
                    <a:pt x="784" y="1322"/>
                  </a:cubicBezTo>
                  <a:cubicBezTo>
                    <a:pt x="774" y="1230"/>
                    <a:pt x="765" y="1138"/>
                    <a:pt x="754" y="1046"/>
                  </a:cubicBezTo>
                  <a:cubicBezTo>
                    <a:pt x="734" y="1042"/>
                    <a:pt x="715" y="1034"/>
                    <a:pt x="697" y="1027"/>
                  </a:cubicBezTo>
                  <a:cubicBezTo>
                    <a:pt x="694" y="1017"/>
                    <a:pt x="691" y="1007"/>
                    <a:pt x="687" y="997"/>
                  </a:cubicBezTo>
                  <a:cubicBezTo>
                    <a:pt x="660" y="922"/>
                    <a:pt x="659" y="843"/>
                    <a:pt x="637" y="768"/>
                  </a:cubicBezTo>
                  <a:cubicBezTo>
                    <a:pt x="625" y="729"/>
                    <a:pt x="613" y="693"/>
                    <a:pt x="596" y="657"/>
                  </a:cubicBezTo>
                  <a:cubicBezTo>
                    <a:pt x="568" y="583"/>
                    <a:pt x="548" y="506"/>
                    <a:pt x="524" y="431"/>
                  </a:cubicBezTo>
                  <a:cubicBezTo>
                    <a:pt x="511" y="393"/>
                    <a:pt x="494" y="355"/>
                    <a:pt x="473" y="320"/>
                  </a:cubicBezTo>
                  <a:cubicBezTo>
                    <a:pt x="466" y="313"/>
                    <a:pt x="462" y="306"/>
                    <a:pt x="457" y="299"/>
                  </a:cubicBezTo>
                  <a:cubicBezTo>
                    <a:pt x="457" y="268"/>
                    <a:pt x="457" y="237"/>
                    <a:pt x="457" y="206"/>
                  </a:cubicBezTo>
                  <a:cubicBezTo>
                    <a:pt x="422" y="171"/>
                    <a:pt x="388" y="135"/>
                    <a:pt x="353" y="100"/>
                  </a:cubicBezTo>
                  <a:lnTo>
                    <a:pt x="353" y="99"/>
                  </a:lnTo>
                  <a:cubicBezTo>
                    <a:pt x="310" y="26"/>
                    <a:pt x="269" y="1"/>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4"/>
            <p:cNvSpPr/>
            <p:nvPr/>
          </p:nvSpPr>
          <p:spPr>
            <a:xfrm>
              <a:off x="1716314" y="1204493"/>
              <a:ext cx="385" cy="367"/>
            </a:xfrm>
            <a:custGeom>
              <a:avLst/>
              <a:gdLst/>
              <a:ahLst/>
              <a:cxnLst/>
              <a:rect l="l" t="t" r="r" b="b"/>
              <a:pathLst>
                <a:path w="22" h="21" extrusionOk="0">
                  <a:moveTo>
                    <a:pt x="0" y="1"/>
                  </a:moveTo>
                  <a:lnTo>
                    <a:pt x="21" y="20"/>
                  </a:lnTo>
                  <a:cubicBezTo>
                    <a:pt x="21" y="19"/>
                    <a:pt x="21" y="19"/>
                    <a:pt x="22" y="19"/>
                  </a:cubicBezTo>
                  <a:cubicBezTo>
                    <a:pt x="21" y="18"/>
                    <a:pt x="21" y="17"/>
                    <a:pt x="22" y="16"/>
                  </a:cubicBezTo>
                  <a:lnTo>
                    <a:pt x="21" y="1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4"/>
            <p:cNvSpPr/>
            <p:nvPr/>
          </p:nvSpPr>
          <p:spPr>
            <a:xfrm>
              <a:off x="1707086" y="1139932"/>
              <a:ext cx="61835" cy="84836"/>
            </a:xfrm>
            <a:custGeom>
              <a:avLst/>
              <a:gdLst/>
              <a:ahLst/>
              <a:cxnLst/>
              <a:rect l="l" t="t" r="r" b="b"/>
              <a:pathLst>
                <a:path w="3538" h="4854" extrusionOk="0">
                  <a:moveTo>
                    <a:pt x="3175" y="0"/>
                  </a:moveTo>
                  <a:cubicBezTo>
                    <a:pt x="3023" y="0"/>
                    <a:pt x="2933" y="246"/>
                    <a:pt x="2839" y="381"/>
                  </a:cubicBezTo>
                  <a:cubicBezTo>
                    <a:pt x="2100" y="1449"/>
                    <a:pt x="1365" y="2520"/>
                    <a:pt x="627" y="3591"/>
                  </a:cubicBezTo>
                  <a:cubicBezTo>
                    <a:pt x="599" y="3628"/>
                    <a:pt x="549" y="3650"/>
                    <a:pt x="549" y="3705"/>
                  </a:cubicBezTo>
                  <a:cubicBezTo>
                    <a:pt x="549" y="3707"/>
                    <a:pt x="549" y="3709"/>
                    <a:pt x="550" y="3711"/>
                  </a:cubicBezTo>
                  <a:lnTo>
                    <a:pt x="552" y="3713"/>
                  </a:lnTo>
                  <a:cubicBezTo>
                    <a:pt x="551" y="3713"/>
                    <a:pt x="550" y="3713"/>
                    <a:pt x="550" y="3714"/>
                  </a:cubicBezTo>
                  <a:lnTo>
                    <a:pt x="550" y="3716"/>
                  </a:lnTo>
                  <a:lnTo>
                    <a:pt x="549" y="3714"/>
                  </a:lnTo>
                  <a:cubicBezTo>
                    <a:pt x="447" y="3751"/>
                    <a:pt x="474" y="3855"/>
                    <a:pt x="434" y="3924"/>
                  </a:cubicBezTo>
                  <a:cubicBezTo>
                    <a:pt x="437" y="3960"/>
                    <a:pt x="422" y="3984"/>
                    <a:pt x="388" y="3998"/>
                  </a:cubicBezTo>
                  <a:cubicBezTo>
                    <a:pt x="373" y="4039"/>
                    <a:pt x="349" y="4073"/>
                    <a:pt x="314" y="4100"/>
                  </a:cubicBezTo>
                  <a:lnTo>
                    <a:pt x="311" y="4103"/>
                  </a:lnTo>
                  <a:cubicBezTo>
                    <a:pt x="266" y="4148"/>
                    <a:pt x="263" y="4208"/>
                    <a:pt x="255" y="4267"/>
                  </a:cubicBezTo>
                  <a:cubicBezTo>
                    <a:pt x="254" y="4271"/>
                    <a:pt x="252" y="4275"/>
                    <a:pt x="250" y="4279"/>
                  </a:cubicBezTo>
                  <a:cubicBezTo>
                    <a:pt x="234" y="4285"/>
                    <a:pt x="219" y="4294"/>
                    <a:pt x="205" y="4304"/>
                  </a:cubicBezTo>
                  <a:cubicBezTo>
                    <a:pt x="202" y="4322"/>
                    <a:pt x="202" y="4339"/>
                    <a:pt x="201" y="4358"/>
                  </a:cubicBezTo>
                  <a:cubicBezTo>
                    <a:pt x="201" y="4359"/>
                    <a:pt x="200" y="4359"/>
                    <a:pt x="200" y="4360"/>
                  </a:cubicBezTo>
                  <a:cubicBezTo>
                    <a:pt x="187" y="4375"/>
                    <a:pt x="172" y="4391"/>
                    <a:pt x="158" y="4406"/>
                  </a:cubicBezTo>
                  <a:cubicBezTo>
                    <a:pt x="151" y="4407"/>
                    <a:pt x="146" y="4408"/>
                    <a:pt x="140" y="4410"/>
                  </a:cubicBezTo>
                  <a:cubicBezTo>
                    <a:pt x="131" y="4411"/>
                    <a:pt x="122" y="4414"/>
                    <a:pt x="112" y="4417"/>
                  </a:cubicBezTo>
                  <a:cubicBezTo>
                    <a:pt x="109" y="4430"/>
                    <a:pt x="107" y="4443"/>
                    <a:pt x="107" y="4457"/>
                  </a:cubicBezTo>
                  <a:lnTo>
                    <a:pt x="105" y="4459"/>
                  </a:lnTo>
                  <a:cubicBezTo>
                    <a:pt x="72" y="4489"/>
                    <a:pt x="50" y="4525"/>
                    <a:pt x="41" y="4568"/>
                  </a:cubicBezTo>
                  <a:cubicBezTo>
                    <a:pt x="40" y="4595"/>
                    <a:pt x="43" y="4621"/>
                    <a:pt x="51" y="4646"/>
                  </a:cubicBezTo>
                  <a:cubicBezTo>
                    <a:pt x="35" y="4668"/>
                    <a:pt x="18" y="4691"/>
                    <a:pt x="1" y="4714"/>
                  </a:cubicBezTo>
                  <a:cubicBezTo>
                    <a:pt x="65" y="4773"/>
                    <a:pt x="127" y="4853"/>
                    <a:pt x="194" y="4853"/>
                  </a:cubicBezTo>
                  <a:cubicBezTo>
                    <a:pt x="236" y="4853"/>
                    <a:pt x="280" y="4821"/>
                    <a:pt x="327" y="4732"/>
                  </a:cubicBezTo>
                  <a:cubicBezTo>
                    <a:pt x="333" y="4733"/>
                    <a:pt x="339" y="4734"/>
                    <a:pt x="345" y="4734"/>
                  </a:cubicBezTo>
                  <a:cubicBezTo>
                    <a:pt x="370" y="4734"/>
                    <a:pt x="392" y="4727"/>
                    <a:pt x="413" y="4712"/>
                  </a:cubicBezTo>
                  <a:cubicBezTo>
                    <a:pt x="423" y="4712"/>
                    <a:pt x="432" y="4702"/>
                    <a:pt x="444" y="4679"/>
                  </a:cubicBezTo>
                  <a:cubicBezTo>
                    <a:pt x="449" y="4667"/>
                    <a:pt x="449" y="4656"/>
                    <a:pt x="444" y="4644"/>
                  </a:cubicBezTo>
                  <a:lnTo>
                    <a:pt x="444" y="4644"/>
                  </a:lnTo>
                  <a:cubicBezTo>
                    <a:pt x="446" y="4647"/>
                    <a:pt x="449" y="4650"/>
                    <a:pt x="451" y="4653"/>
                  </a:cubicBezTo>
                  <a:cubicBezTo>
                    <a:pt x="468" y="4629"/>
                    <a:pt x="486" y="4607"/>
                    <a:pt x="504" y="4584"/>
                  </a:cubicBezTo>
                  <a:cubicBezTo>
                    <a:pt x="508" y="4553"/>
                    <a:pt x="522" y="4530"/>
                    <a:pt x="549" y="4514"/>
                  </a:cubicBezTo>
                  <a:cubicBezTo>
                    <a:pt x="550" y="4513"/>
                    <a:pt x="552" y="4511"/>
                    <a:pt x="554" y="4509"/>
                  </a:cubicBezTo>
                  <a:cubicBezTo>
                    <a:pt x="557" y="4504"/>
                    <a:pt x="559" y="4495"/>
                    <a:pt x="561" y="4481"/>
                  </a:cubicBezTo>
                  <a:cubicBezTo>
                    <a:pt x="563" y="4464"/>
                    <a:pt x="559" y="4449"/>
                    <a:pt x="546" y="4433"/>
                  </a:cubicBezTo>
                  <a:cubicBezTo>
                    <a:pt x="550" y="4430"/>
                    <a:pt x="554" y="4426"/>
                    <a:pt x="558" y="4423"/>
                  </a:cubicBezTo>
                  <a:cubicBezTo>
                    <a:pt x="559" y="4422"/>
                    <a:pt x="560" y="4421"/>
                    <a:pt x="561" y="4420"/>
                  </a:cubicBezTo>
                  <a:lnTo>
                    <a:pt x="563" y="4419"/>
                  </a:lnTo>
                  <a:cubicBezTo>
                    <a:pt x="582" y="4414"/>
                    <a:pt x="601" y="4408"/>
                    <a:pt x="617" y="4398"/>
                  </a:cubicBezTo>
                  <a:cubicBezTo>
                    <a:pt x="618" y="4387"/>
                    <a:pt x="616" y="4376"/>
                    <a:pt x="616" y="4365"/>
                  </a:cubicBezTo>
                  <a:cubicBezTo>
                    <a:pt x="617" y="4364"/>
                    <a:pt x="618" y="4364"/>
                    <a:pt x="618" y="4363"/>
                  </a:cubicBezTo>
                  <a:cubicBezTo>
                    <a:pt x="624" y="4357"/>
                    <a:pt x="632" y="4349"/>
                    <a:pt x="638" y="4343"/>
                  </a:cubicBezTo>
                  <a:cubicBezTo>
                    <a:pt x="675" y="4303"/>
                    <a:pt x="690" y="4246"/>
                    <a:pt x="738" y="4213"/>
                  </a:cubicBezTo>
                  <a:lnTo>
                    <a:pt x="742" y="4206"/>
                  </a:lnTo>
                  <a:cubicBezTo>
                    <a:pt x="770" y="4164"/>
                    <a:pt x="811" y="4130"/>
                    <a:pt x="824" y="4078"/>
                  </a:cubicBezTo>
                  <a:cubicBezTo>
                    <a:pt x="881" y="3974"/>
                    <a:pt x="937" y="3869"/>
                    <a:pt x="997" y="3766"/>
                  </a:cubicBezTo>
                  <a:cubicBezTo>
                    <a:pt x="1637" y="2653"/>
                    <a:pt x="2443" y="1646"/>
                    <a:pt x="3153" y="578"/>
                  </a:cubicBezTo>
                  <a:cubicBezTo>
                    <a:pt x="3259" y="417"/>
                    <a:pt x="3538" y="185"/>
                    <a:pt x="3263" y="26"/>
                  </a:cubicBezTo>
                  <a:cubicBezTo>
                    <a:pt x="3232" y="8"/>
                    <a:pt x="3202" y="0"/>
                    <a:pt x="3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4"/>
            <p:cNvSpPr/>
            <p:nvPr/>
          </p:nvSpPr>
          <p:spPr>
            <a:xfrm>
              <a:off x="1469033" y="1313342"/>
              <a:ext cx="107731" cy="30586"/>
            </a:xfrm>
            <a:custGeom>
              <a:avLst/>
              <a:gdLst/>
              <a:ahLst/>
              <a:cxnLst/>
              <a:rect l="l" t="t" r="r" b="b"/>
              <a:pathLst>
                <a:path w="6164" h="1750" extrusionOk="0">
                  <a:moveTo>
                    <a:pt x="5979" y="5"/>
                  </a:moveTo>
                  <a:cubicBezTo>
                    <a:pt x="5957" y="5"/>
                    <a:pt x="5934" y="6"/>
                    <a:pt x="5913" y="7"/>
                  </a:cubicBezTo>
                  <a:cubicBezTo>
                    <a:pt x="5741" y="10"/>
                    <a:pt x="5563" y="1"/>
                    <a:pt x="5413" y="109"/>
                  </a:cubicBezTo>
                  <a:cubicBezTo>
                    <a:pt x="5402" y="107"/>
                    <a:pt x="5392" y="106"/>
                    <a:pt x="5381" y="106"/>
                  </a:cubicBezTo>
                  <a:cubicBezTo>
                    <a:pt x="5359" y="106"/>
                    <a:pt x="5337" y="112"/>
                    <a:pt x="5317" y="124"/>
                  </a:cubicBezTo>
                  <a:cubicBezTo>
                    <a:pt x="5282" y="118"/>
                    <a:pt x="5248" y="114"/>
                    <a:pt x="5215" y="114"/>
                  </a:cubicBezTo>
                  <a:cubicBezTo>
                    <a:pt x="5129" y="114"/>
                    <a:pt x="5050" y="138"/>
                    <a:pt x="4981" y="205"/>
                  </a:cubicBezTo>
                  <a:cubicBezTo>
                    <a:pt x="4659" y="279"/>
                    <a:pt x="4335" y="345"/>
                    <a:pt x="4016" y="427"/>
                  </a:cubicBezTo>
                  <a:cubicBezTo>
                    <a:pt x="2753" y="754"/>
                    <a:pt x="1491" y="1087"/>
                    <a:pt x="230" y="1417"/>
                  </a:cubicBezTo>
                  <a:cubicBezTo>
                    <a:pt x="133" y="1443"/>
                    <a:pt x="0" y="1446"/>
                    <a:pt x="35" y="1593"/>
                  </a:cubicBezTo>
                  <a:cubicBezTo>
                    <a:pt x="59" y="1691"/>
                    <a:pt x="143" y="1749"/>
                    <a:pt x="247" y="1749"/>
                  </a:cubicBezTo>
                  <a:cubicBezTo>
                    <a:pt x="256" y="1749"/>
                    <a:pt x="265" y="1749"/>
                    <a:pt x="275" y="1748"/>
                  </a:cubicBezTo>
                  <a:cubicBezTo>
                    <a:pt x="395" y="1734"/>
                    <a:pt x="516" y="1711"/>
                    <a:pt x="632" y="1680"/>
                  </a:cubicBezTo>
                  <a:cubicBezTo>
                    <a:pt x="2229" y="1258"/>
                    <a:pt x="3827" y="835"/>
                    <a:pt x="5423" y="412"/>
                  </a:cubicBezTo>
                  <a:cubicBezTo>
                    <a:pt x="5451" y="418"/>
                    <a:pt x="5477" y="421"/>
                    <a:pt x="5503" y="421"/>
                  </a:cubicBezTo>
                  <a:cubicBezTo>
                    <a:pt x="5590" y="421"/>
                    <a:pt x="5667" y="388"/>
                    <a:pt x="5736" y="327"/>
                  </a:cubicBezTo>
                  <a:cubicBezTo>
                    <a:pt x="5771" y="319"/>
                    <a:pt x="5806" y="311"/>
                    <a:pt x="5842" y="302"/>
                  </a:cubicBezTo>
                  <a:cubicBezTo>
                    <a:pt x="5847" y="302"/>
                    <a:pt x="5852" y="302"/>
                    <a:pt x="5857" y="302"/>
                  </a:cubicBezTo>
                  <a:cubicBezTo>
                    <a:pt x="5869" y="302"/>
                    <a:pt x="5881" y="302"/>
                    <a:pt x="5892" y="302"/>
                  </a:cubicBezTo>
                  <a:cubicBezTo>
                    <a:pt x="5911" y="302"/>
                    <a:pt x="5929" y="301"/>
                    <a:pt x="5943" y="294"/>
                  </a:cubicBezTo>
                  <a:cubicBezTo>
                    <a:pt x="6030" y="251"/>
                    <a:pt x="6163" y="235"/>
                    <a:pt x="6130" y="97"/>
                  </a:cubicBezTo>
                  <a:cubicBezTo>
                    <a:pt x="6112" y="17"/>
                    <a:pt x="6045" y="5"/>
                    <a:pt x="5979" y="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4"/>
            <p:cNvSpPr/>
            <p:nvPr/>
          </p:nvSpPr>
          <p:spPr>
            <a:xfrm>
              <a:off x="1721977" y="1347161"/>
              <a:ext cx="84416" cy="73842"/>
            </a:xfrm>
            <a:custGeom>
              <a:avLst/>
              <a:gdLst/>
              <a:ahLst/>
              <a:cxnLst/>
              <a:rect l="l" t="t" r="r" b="b"/>
              <a:pathLst>
                <a:path w="4830" h="4225" extrusionOk="0">
                  <a:moveTo>
                    <a:pt x="248" y="0"/>
                  </a:moveTo>
                  <a:cubicBezTo>
                    <a:pt x="209" y="0"/>
                    <a:pt x="168" y="18"/>
                    <a:pt x="123" y="63"/>
                  </a:cubicBezTo>
                  <a:cubicBezTo>
                    <a:pt x="1" y="185"/>
                    <a:pt x="187" y="326"/>
                    <a:pt x="286" y="434"/>
                  </a:cubicBezTo>
                  <a:cubicBezTo>
                    <a:pt x="320" y="468"/>
                    <a:pt x="371" y="487"/>
                    <a:pt x="413" y="512"/>
                  </a:cubicBezTo>
                  <a:lnTo>
                    <a:pt x="431" y="526"/>
                  </a:lnTo>
                  <a:cubicBezTo>
                    <a:pt x="433" y="576"/>
                    <a:pt x="458" y="602"/>
                    <a:pt x="508" y="602"/>
                  </a:cubicBezTo>
                  <a:cubicBezTo>
                    <a:pt x="510" y="602"/>
                    <a:pt x="512" y="602"/>
                    <a:pt x="514" y="602"/>
                  </a:cubicBezTo>
                  <a:cubicBezTo>
                    <a:pt x="525" y="635"/>
                    <a:pt x="549" y="652"/>
                    <a:pt x="585" y="654"/>
                  </a:cubicBezTo>
                  <a:cubicBezTo>
                    <a:pt x="601" y="715"/>
                    <a:pt x="642" y="748"/>
                    <a:pt x="706" y="754"/>
                  </a:cubicBezTo>
                  <a:cubicBezTo>
                    <a:pt x="714" y="816"/>
                    <a:pt x="751" y="847"/>
                    <a:pt x="814" y="852"/>
                  </a:cubicBezTo>
                  <a:lnTo>
                    <a:pt x="814" y="853"/>
                  </a:lnTo>
                  <a:cubicBezTo>
                    <a:pt x="824" y="915"/>
                    <a:pt x="862" y="946"/>
                    <a:pt x="926" y="949"/>
                  </a:cubicBezTo>
                  <a:cubicBezTo>
                    <a:pt x="2164" y="2039"/>
                    <a:pt x="3401" y="3128"/>
                    <a:pt x="4647" y="4225"/>
                  </a:cubicBezTo>
                  <a:cubicBezTo>
                    <a:pt x="4819" y="3910"/>
                    <a:pt x="4829" y="3898"/>
                    <a:pt x="4600" y="3695"/>
                  </a:cubicBezTo>
                  <a:cubicBezTo>
                    <a:pt x="3467" y="2688"/>
                    <a:pt x="2328" y="1688"/>
                    <a:pt x="1148" y="734"/>
                  </a:cubicBezTo>
                  <a:cubicBezTo>
                    <a:pt x="1137" y="673"/>
                    <a:pt x="1101" y="642"/>
                    <a:pt x="1038" y="639"/>
                  </a:cubicBezTo>
                  <a:lnTo>
                    <a:pt x="1034" y="635"/>
                  </a:lnTo>
                  <a:cubicBezTo>
                    <a:pt x="1025" y="577"/>
                    <a:pt x="991" y="546"/>
                    <a:pt x="929" y="545"/>
                  </a:cubicBezTo>
                  <a:lnTo>
                    <a:pt x="918" y="538"/>
                  </a:lnTo>
                  <a:cubicBezTo>
                    <a:pt x="889" y="456"/>
                    <a:pt x="830" y="415"/>
                    <a:pt x="743" y="407"/>
                  </a:cubicBezTo>
                  <a:cubicBezTo>
                    <a:pt x="730" y="347"/>
                    <a:pt x="689" y="319"/>
                    <a:pt x="627" y="318"/>
                  </a:cubicBezTo>
                  <a:cubicBezTo>
                    <a:pt x="616" y="257"/>
                    <a:pt x="579" y="226"/>
                    <a:pt x="515" y="226"/>
                  </a:cubicBezTo>
                  <a:lnTo>
                    <a:pt x="512" y="223"/>
                  </a:lnTo>
                  <a:cubicBezTo>
                    <a:pt x="437" y="131"/>
                    <a:pt x="353"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4"/>
            <p:cNvSpPr/>
            <p:nvPr/>
          </p:nvSpPr>
          <p:spPr>
            <a:xfrm>
              <a:off x="1723882" y="1160258"/>
              <a:ext cx="85168" cy="77862"/>
            </a:xfrm>
            <a:custGeom>
              <a:avLst/>
              <a:gdLst/>
              <a:ahLst/>
              <a:cxnLst/>
              <a:rect l="l" t="t" r="r" b="b"/>
              <a:pathLst>
                <a:path w="4873" h="4455" extrusionOk="0">
                  <a:moveTo>
                    <a:pt x="4562" y="0"/>
                  </a:moveTo>
                  <a:cubicBezTo>
                    <a:pt x="4447" y="0"/>
                    <a:pt x="4330" y="142"/>
                    <a:pt x="4238" y="226"/>
                  </a:cubicBezTo>
                  <a:cubicBezTo>
                    <a:pt x="3172" y="1199"/>
                    <a:pt x="2132" y="2197"/>
                    <a:pt x="1130" y="3234"/>
                  </a:cubicBezTo>
                  <a:cubicBezTo>
                    <a:pt x="1074" y="3247"/>
                    <a:pt x="1037" y="3280"/>
                    <a:pt x="1023" y="3337"/>
                  </a:cubicBezTo>
                  <a:cubicBezTo>
                    <a:pt x="962" y="3343"/>
                    <a:pt x="925" y="3375"/>
                    <a:pt x="912" y="3433"/>
                  </a:cubicBezTo>
                  <a:cubicBezTo>
                    <a:pt x="853" y="3440"/>
                    <a:pt x="814" y="3470"/>
                    <a:pt x="800" y="3529"/>
                  </a:cubicBezTo>
                  <a:cubicBezTo>
                    <a:pt x="740" y="3541"/>
                    <a:pt x="706" y="3577"/>
                    <a:pt x="698" y="3636"/>
                  </a:cubicBezTo>
                  <a:cubicBezTo>
                    <a:pt x="640" y="3648"/>
                    <a:pt x="607" y="3683"/>
                    <a:pt x="596" y="3740"/>
                  </a:cubicBezTo>
                  <a:cubicBezTo>
                    <a:pt x="537" y="3747"/>
                    <a:pt x="498" y="3777"/>
                    <a:pt x="484" y="3836"/>
                  </a:cubicBezTo>
                  <a:cubicBezTo>
                    <a:pt x="423" y="3845"/>
                    <a:pt x="389" y="3880"/>
                    <a:pt x="380" y="3939"/>
                  </a:cubicBezTo>
                  <a:cubicBezTo>
                    <a:pt x="320" y="3954"/>
                    <a:pt x="291" y="3993"/>
                    <a:pt x="283" y="4050"/>
                  </a:cubicBezTo>
                  <a:cubicBezTo>
                    <a:pt x="225" y="4061"/>
                    <a:pt x="185" y="4091"/>
                    <a:pt x="175" y="4152"/>
                  </a:cubicBezTo>
                  <a:lnTo>
                    <a:pt x="172" y="4155"/>
                  </a:lnTo>
                  <a:cubicBezTo>
                    <a:pt x="43" y="4220"/>
                    <a:pt x="1" y="4326"/>
                    <a:pt x="119" y="4414"/>
                  </a:cubicBezTo>
                  <a:cubicBezTo>
                    <a:pt x="158" y="4443"/>
                    <a:pt x="194" y="4455"/>
                    <a:pt x="228" y="4455"/>
                  </a:cubicBezTo>
                  <a:cubicBezTo>
                    <a:pt x="311" y="4455"/>
                    <a:pt x="376" y="4380"/>
                    <a:pt x="426" y="4294"/>
                  </a:cubicBezTo>
                  <a:cubicBezTo>
                    <a:pt x="708" y="4129"/>
                    <a:pt x="935" y="3907"/>
                    <a:pt x="1133" y="3653"/>
                  </a:cubicBezTo>
                  <a:lnTo>
                    <a:pt x="1139" y="3647"/>
                  </a:lnTo>
                  <a:cubicBezTo>
                    <a:pt x="1198" y="3642"/>
                    <a:pt x="1234" y="3613"/>
                    <a:pt x="1244" y="3554"/>
                  </a:cubicBezTo>
                  <a:lnTo>
                    <a:pt x="1246" y="3552"/>
                  </a:lnTo>
                  <a:cubicBezTo>
                    <a:pt x="1309" y="3546"/>
                    <a:pt x="1343" y="3513"/>
                    <a:pt x="1348" y="3452"/>
                  </a:cubicBezTo>
                  <a:lnTo>
                    <a:pt x="1351" y="3449"/>
                  </a:lnTo>
                  <a:cubicBezTo>
                    <a:pt x="1410" y="3439"/>
                    <a:pt x="1440" y="3403"/>
                    <a:pt x="1450" y="3348"/>
                  </a:cubicBezTo>
                  <a:cubicBezTo>
                    <a:pt x="1616" y="3277"/>
                    <a:pt x="1719" y="3137"/>
                    <a:pt x="1843" y="3019"/>
                  </a:cubicBezTo>
                  <a:cubicBezTo>
                    <a:pt x="2726" y="2177"/>
                    <a:pt x="3609" y="1333"/>
                    <a:pt x="4487" y="484"/>
                  </a:cubicBezTo>
                  <a:cubicBezTo>
                    <a:pt x="4611" y="366"/>
                    <a:pt x="4872" y="234"/>
                    <a:pt x="4666" y="45"/>
                  </a:cubicBezTo>
                  <a:cubicBezTo>
                    <a:pt x="4632" y="13"/>
                    <a:pt x="4597" y="0"/>
                    <a:pt x="4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4"/>
            <p:cNvSpPr/>
            <p:nvPr/>
          </p:nvSpPr>
          <p:spPr>
            <a:xfrm>
              <a:off x="1687965" y="1372713"/>
              <a:ext cx="44096" cy="92840"/>
            </a:xfrm>
            <a:custGeom>
              <a:avLst/>
              <a:gdLst/>
              <a:ahLst/>
              <a:cxnLst/>
              <a:rect l="l" t="t" r="r" b="b"/>
              <a:pathLst>
                <a:path w="2523" h="5312" extrusionOk="0">
                  <a:moveTo>
                    <a:pt x="155" y="1"/>
                  </a:moveTo>
                  <a:cubicBezTo>
                    <a:pt x="128" y="1"/>
                    <a:pt x="98" y="5"/>
                    <a:pt x="71" y="5"/>
                  </a:cubicBezTo>
                  <a:cubicBezTo>
                    <a:pt x="67" y="5"/>
                    <a:pt x="63" y="5"/>
                    <a:pt x="59" y="5"/>
                  </a:cubicBezTo>
                  <a:lnTo>
                    <a:pt x="59" y="5"/>
                  </a:lnTo>
                  <a:cubicBezTo>
                    <a:pt x="18" y="126"/>
                    <a:pt x="0" y="241"/>
                    <a:pt x="70" y="342"/>
                  </a:cubicBezTo>
                  <a:cubicBezTo>
                    <a:pt x="75" y="366"/>
                    <a:pt x="81" y="390"/>
                    <a:pt x="90" y="413"/>
                  </a:cubicBezTo>
                  <a:cubicBezTo>
                    <a:pt x="114" y="474"/>
                    <a:pt x="142" y="532"/>
                    <a:pt x="171" y="590"/>
                  </a:cubicBezTo>
                  <a:cubicBezTo>
                    <a:pt x="188" y="629"/>
                    <a:pt x="208" y="667"/>
                    <a:pt x="232" y="703"/>
                  </a:cubicBezTo>
                  <a:cubicBezTo>
                    <a:pt x="234" y="705"/>
                    <a:pt x="235" y="708"/>
                    <a:pt x="237" y="710"/>
                  </a:cubicBezTo>
                  <a:cubicBezTo>
                    <a:pt x="239" y="744"/>
                    <a:pt x="241" y="778"/>
                    <a:pt x="244" y="812"/>
                  </a:cubicBezTo>
                  <a:cubicBezTo>
                    <a:pt x="278" y="848"/>
                    <a:pt x="312" y="883"/>
                    <a:pt x="346" y="920"/>
                  </a:cubicBezTo>
                  <a:cubicBezTo>
                    <a:pt x="342" y="1121"/>
                    <a:pt x="445" y="1281"/>
                    <a:pt x="559" y="1437"/>
                  </a:cubicBezTo>
                  <a:cubicBezTo>
                    <a:pt x="590" y="1533"/>
                    <a:pt x="614" y="1632"/>
                    <a:pt x="654" y="1725"/>
                  </a:cubicBezTo>
                  <a:cubicBezTo>
                    <a:pt x="1110" y="2772"/>
                    <a:pt x="1580" y="3813"/>
                    <a:pt x="1936" y="4899"/>
                  </a:cubicBezTo>
                  <a:cubicBezTo>
                    <a:pt x="1984" y="5046"/>
                    <a:pt x="1963" y="5312"/>
                    <a:pt x="2162" y="5312"/>
                  </a:cubicBezTo>
                  <a:cubicBezTo>
                    <a:pt x="2192" y="5312"/>
                    <a:pt x="2228" y="5305"/>
                    <a:pt x="2271" y="5291"/>
                  </a:cubicBezTo>
                  <a:cubicBezTo>
                    <a:pt x="2523" y="5207"/>
                    <a:pt x="2346" y="4968"/>
                    <a:pt x="2297" y="4806"/>
                  </a:cubicBezTo>
                  <a:cubicBezTo>
                    <a:pt x="1849" y="3355"/>
                    <a:pt x="1194" y="1985"/>
                    <a:pt x="562" y="606"/>
                  </a:cubicBezTo>
                  <a:cubicBezTo>
                    <a:pt x="576" y="516"/>
                    <a:pt x="535" y="451"/>
                    <a:pt x="461" y="402"/>
                  </a:cubicBezTo>
                  <a:lnTo>
                    <a:pt x="460" y="401"/>
                  </a:lnTo>
                  <a:cubicBezTo>
                    <a:pt x="468" y="312"/>
                    <a:pt x="438" y="244"/>
                    <a:pt x="351" y="205"/>
                  </a:cubicBezTo>
                  <a:lnTo>
                    <a:pt x="348" y="198"/>
                  </a:lnTo>
                  <a:cubicBezTo>
                    <a:pt x="350" y="138"/>
                    <a:pt x="332" y="91"/>
                    <a:pt x="263" y="79"/>
                  </a:cubicBezTo>
                  <a:lnTo>
                    <a:pt x="262" y="78"/>
                  </a:lnTo>
                  <a:cubicBezTo>
                    <a:pt x="241" y="13"/>
                    <a:pt x="200"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4"/>
            <p:cNvSpPr/>
            <p:nvPr/>
          </p:nvSpPr>
          <p:spPr>
            <a:xfrm>
              <a:off x="1469837" y="1245390"/>
              <a:ext cx="104917" cy="29729"/>
            </a:xfrm>
            <a:custGeom>
              <a:avLst/>
              <a:gdLst/>
              <a:ahLst/>
              <a:cxnLst/>
              <a:rect l="l" t="t" r="r" b="b"/>
              <a:pathLst>
                <a:path w="6003" h="1701" extrusionOk="0">
                  <a:moveTo>
                    <a:pt x="232" y="0"/>
                  </a:moveTo>
                  <a:cubicBezTo>
                    <a:pt x="164" y="0"/>
                    <a:pt x="104" y="25"/>
                    <a:pt x="70" y="115"/>
                  </a:cubicBezTo>
                  <a:cubicBezTo>
                    <a:pt x="1" y="297"/>
                    <a:pt x="170" y="339"/>
                    <a:pt x="298" y="386"/>
                  </a:cubicBezTo>
                  <a:cubicBezTo>
                    <a:pt x="462" y="444"/>
                    <a:pt x="630" y="493"/>
                    <a:pt x="794" y="549"/>
                  </a:cubicBezTo>
                  <a:cubicBezTo>
                    <a:pt x="2001" y="954"/>
                    <a:pt x="3240" y="1240"/>
                    <a:pt x="4494" y="1461"/>
                  </a:cubicBezTo>
                  <a:cubicBezTo>
                    <a:pt x="4573" y="1535"/>
                    <a:pt x="4665" y="1560"/>
                    <a:pt x="4764" y="1560"/>
                  </a:cubicBezTo>
                  <a:cubicBezTo>
                    <a:pt x="4789" y="1560"/>
                    <a:pt x="4815" y="1558"/>
                    <a:pt x="4841" y="1555"/>
                  </a:cubicBezTo>
                  <a:lnTo>
                    <a:pt x="4843" y="1554"/>
                  </a:lnTo>
                  <a:cubicBezTo>
                    <a:pt x="4957" y="1637"/>
                    <a:pt x="5082" y="1662"/>
                    <a:pt x="5211" y="1662"/>
                  </a:cubicBezTo>
                  <a:cubicBezTo>
                    <a:pt x="5264" y="1662"/>
                    <a:pt x="5318" y="1657"/>
                    <a:pt x="5373" y="1651"/>
                  </a:cubicBezTo>
                  <a:cubicBezTo>
                    <a:pt x="5455" y="1680"/>
                    <a:pt x="5536" y="1701"/>
                    <a:pt x="5619" y="1701"/>
                  </a:cubicBezTo>
                  <a:cubicBezTo>
                    <a:pt x="5679" y="1701"/>
                    <a:pt x="5739" y="1690"/>
                    <a:pt x="5800" y="1663"/>
                  </a:cubicBezTo>
                  <a:cubicBezTo>
                    <a:pt x="5820" y="1666"/>
                    <a:pt x="5839" y="1668"/>
                    <a:pt x="5855" y="1668"/>
                  </a:cubicBezTo>
                  <a:cubicBezTo>
                    <a:pt x="5981" y="1668"/>
                    <a:pt x="6003" y="1575"/>
                    <a:pt x="5995" y="1455"/>
                  </a:cubicBezTo>
                  <a:cubicBezTo>
                    <a:pt x="5948" y="1363"/>
                    <a:pt x="5843" y="1404"/>
                    <a:pt x="5773" y="1361"/>
                  </a:cubicBezTo>
                  <a:cubicBezTo>
                    <a:pt x="5573" y="1348"/>
                    <a:pt x="5374" y="1335"/>
                    <a:pt x="5174" y="1322"/>
                  </a:cubicBezTo>
                  <a:lnTo>
                    <a:pt x="5174" y="1322"/>
                  </a:lnTo>
                  <a:cubicBezTo>
                    <a:pt x="5174" y="1323"/>
                    <a:pt x="5176" y="1323"/>
                    <a:pt x="5176" y="1324"/>
                  </a:cubicBezTo>
                  <a:cubicBezTo>
                    <a:pt x="5055" y="1213"/>
                    <a:pt x="4902" y="1225"/>
                    <a:pt x="4754" y="1218"/>
                  </a:cubicBezTo>
                  <a:cubicBezTo>
                    <a:pt x="4674" y="1189"/>
                    <a:pt x="4596" y="1151"/>
                    <a:pt x="4513" y="1131"/>
                  </a:cubicBezTo>
                  <a:cubicBezTo>
                    <a:pt x="3159" y="809"/>
                    <a:pt x="1788" y="546"/>
                    <a:pt x="484" y="46"/>
                  </a:cubicBezTo>
                  <a:cubicBezTo>
                    <a:pt x="467" y="40"/>
                    <a:pt x="451" y="35"/>
                    <a:pt x="433" y="32"/>
                  </a:cubicBezTo>
                  <a:cubicBezTo>
                    <a:pt x="369" y="22"/>
                    <a:pt x="29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4"/>
            <p:cNvSpPr/>
            <p:nvPr/>
          </p:nvSpPr>
          <p:spPr>
            <a:xfrm>
              <a:off x="1655316" y="1133430"/>
              <a:ext cx="10574" cy="76132"/>
            </a:xfrm>
            <a:custGeom>
              <a:avLst/>
              <a:gdLst/>
              <a:ahLst/>
              <a:cxnLst/>
              <a:rect l="l" t="t" r="r" b="b"/>
              <a:pathLst>
                <a:path w="605" h="4356" extrusionOk="0">
                  <a:moveTo>
                    <a:pt x="213" y="0"/>
                  </a:moveTo>
                  <a:cubicBezTo>
                    <a:pt x="207" y="0"/>
                    <a:pt x="200" y="0"/>
                    <a:pt x="194" y="1"/>
                  </a:cubicBezTo>
                  <a:cubicBezTo>
                    <a:pt x="73" y="9"/>
                    <a:pt x="18" y="100"/>
                    <a:pt x="12" y="213"/>
                  </a:cubicBezTo>
                  <a:cubicBezTo>
                    <a:pt x="6" y="315"/>
                    <a:pt x="2" y="417"/>
                    <a:pt x="2" y="519"/>
                  </a:cubicBezTo>
                  <a:cubicBezTo>
                    <a:pt x="1" y="1064"/>
                    <a:pt x="2" y="1610"/>
                    <a:pt x="2" y="2155"/>
                  </a:cubicBezTo>
                  <a:lnTo>
                    <a:pt x="27" y="2155"/>
                  </a:lnTo>
                  <a:cubicBezTo>
                    <a:pt x="58" y="2733"/>
                    <a:pt x="83" y="3312"/>
                    <a:pt x="126" y="3889"/>
                  </a:cubicBezTo>
                  <a:cubicBezTo>
                    <a:pt x="140" y="4059"/>
                    <a:pt x="53" y="4350"/>
                    <a:pt x="298" y="4355"/>
                  </a:cubicBezTo>
                  <a:cubicBezTo>
                    <a:pt x="301" y="4355"/>
                    <a:pt x="305" y="4355"/>
                    <a:pt x="309" y="4355"/>
                  </a:cubicBezTo>
                  <a:cubicBezTo>
                    <a:pt x="604" y="4355"/>
                    <a:pt x="506" y="4054"/>
                    <a:pt x="502" y="3875"/>
                  </a:cubicBezTo>
                  <a:cubicBezTo>
                    <a:pt x="475" y="2734"/>
                    <a:pt x="435" y="1593"/>
                    <a:pt x="398" y="452"/>
                  </a:cubicBezTo>
                  <a:cubicBezTo>
                    <a:pt x="396" y="367"/>
                    <a:pt x="377" y="284"/>
                    <a:pt x="373" y="198"/>
                  </a:cubicBezTo>
                  <a:cubicBezTo>
                    <a:pt x="368" y="88"/>
                    <a:pt x="329"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4"/>
            <p:cNvSpPr/>
            <p:nvPr/>
          </p:nvSpPr>
          <p:spPr>
            <a:xfrm>
              <a:off x="1497121" y="1270173"/>
              <a:ext cx="79295" cy="16848"/>
            </a:xfrm>
            <a:custGeom>
              <a:avLst/>
              <a:gdLst/>
              <a:ahLst/>
              <a:cxnLst/>
              <a:rect l="l" t="t" r="r" b="b"/>
              <a:pathLst>
                <a:path w="4537" h="964" extrusionOk="0">
                  <a:moveTo>
                    <a:pt x="232" y="1"/>
                  </a:moveTo>
                  <a:cubicBezTo>
                    <a:pt x="131" y="1"/>
                    <a:pt x="45" y="29"/>
                    <a:pt x="28" y="161"/>
                  </a:cubicBezTo>
                  <a:cubicBezTo>
                    <a:pt x="1" y="379"/>
                    <a:pt x="226" y="360"/>
                    <a:pt x="367" y="385"/>
                  </a:cubicBezTo>
                  <a:cubicBezTo>
                    <a:pt x="796" y="462"/>
                    <a:pt x="1226" y="526"/>
                    <a:pt x="1657" y="593"/>
                  </a:cubicBezTo>
                  <a:cubicBezTo>
                    <a:pt x="2465" y="718"/>
                    <a:pt x="3275" y="843"/>
                    <a:pt x="4045" y="961"/>
                  </a:cubicBezTo>
                  <a:cubicBezTo>
                    <a:pt x="4121" y="961"/>
                    <a:pt x="4182" y="964"/>
                    <a:pt x="4239" y="964"/>
                  </a:cubicBezTo>
                  <a:cubicBezTo>
                    <a:pt x="4276" y="964"/>
                    <a:pt x="4311" y="963"/>
                    <a:pt x="4346" y="959"/>
                  </a:cubicBezTo>
                  <a:cubicBezTo>
                    <a:pt x="4435" y="951"/>
                    <a:pt x="4521" y="916"/>
                    <a:pt x="4528" y="815"/>
                  </a:cubicBezTo>
                  <a:cubicBezTo>
                    <a:pt x="4537" y="712"/>
                    <a:pt x="4460" y="668"/>
                    <a:pt x="4368" y="651"/>
                  </a:cubicBezTo>
                  <a:cubicBezTo>
                    <a:pt x="4299" y="638"/>
                    <a:pt x="4230" y="630"/>
                    <a:pt x="4162" y="619"/>
                  </a:cubicBezTo>
                  <a:cubicBezTo>
                    <a:pt x="3407" y="496"/>
                    <a:pt x="2655" y="347"/>
                    <a:pt x="1896" y="258"/>
                  </a:cubicBezTo>
                  <a:cubicBezTo>
                    <a:pt x="1395" y="199"/>
                    <a:pt x="910" y="56"/>
                    <a:pt x="408" y="15"/>
                  </a:cubicBezTo>
                  <a:cubicBezTo>
                    <a:pt x="351" y="10"/>
                    <a:pt x="289"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4"/>
            <p:cNvSpPr/>
            <p:nvPr/>
          </p:nvSpPr>
          <p:spPr>
            <a:xfrm>
              <a:off x="1655403" y="1376365"/>
              <a:ext cx="10102" cy="76167"/>
            </a:xfrm>
            <a:custGeom>
              <a:avLst/>
              <a:gdLst/>
              <a:ahLst/>
              <a:cxnLst/>
              <a:rect l="l" t="t" r="r" b="b"/>
              <a:pathLst>
                <a:path w="578" h="4358" extrusionOk="0">
                  <a:moveTo>
                    <a:pt x="199" y="0"/>
                  </a:moveTo>
                  <a:cubicBezTo>
                    <a:pt x="69" y="0"/>
                    <a:pt x="18" y="88"/>
                    <a:pt x="9" y="198"/>
                  </a:cubicBezTo>
                  <a:cubicBezTo>
                    <a:pt x="1" y="301"/>
                    <a:pt x="5" y="403"/>
                    <a:pt x="5" y="505"/>
                  </a:cubicBezTo>
                  <a:cubicBezTo>
                    <a:pt x="5" y="1050"/>
                    <a:pt x="5" y="1595"/>
                    <a:pt x="5" y="2141"/>
                  </a:cubicBezTo>
                  <a:lnTo>
                    <a:pt x="110" y="2141"/>
                  </a:lnTo>
                  <a:cubicBezTo>
                    <a:pt x="110" y="2737"/>
                    <a:pt x="100" y="3333"/>
                    <a:pt x="117" y="3929"/>
                  </a:cubicBezTo>
                  <a:cubicBezTo>
                    <a:pt x="121" y="4081"/>
                    <a:pt x="14" y="4358"/>
                    <a:pt x="290" y="4358"/>
                  </a:cubicBezTo>
                  <a:cubicBezTo>
                    <a:pt x="296" y="4358"/>
                    <a:pt x="303" y="4358"/>
                    <a:pt x="309" y="4357"/>
                  </a:cubicBezTo>
                  <a:cubicBezTo>
                    <a:pt x="578" y="4346"/>
                    <a:pt x="514" y="4071"/>
                    <a:pt x="506" y="3903"/>
                  </a:cubicBezTo>
                  <a:cubicBezTo>
                    <a:pt x="442" y="2729"/>
                    <a:pt x="479" y="1551"/>
                    <a:pt x="365" y="380"/>
                  </a:cubicBezTo>
                  <a:cubicBezTo>
                    <a:pt x="359" y="312"/>
                    <a:pt x="362" y="243"/>
                    <a:pt x="349" y="177"/>
                  </a:cubicBezTo>
                  <a:cubicBezTo>
                    <a:pt x="332" y="94"/>
                    <a:pt x="313" y="0"/>
                    <a:pt x="1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4"/>
            <p:cNvSpPr/>
            <p:nvPr/>
          </p:nvSpPr>
          <p:spPr>
            <a:xfrm>
              <a:off x="1730769" y="1197450"/>
              <a:ext cx="65401" cy="48920"/>
            </a:xfrm>
            <a:custGeom>
              <a:avLst/>
              <a:gdLst/>
              <a:ahLst/>
              <a:cxnLst/>
              <a:rect l="l" t="t" r="r" b="b"/>
              <a:pathLst>
                <a:path w="3742" h="2799" extrusionOk="0">
                  <a:moveTo>
                    <a:pt x="3613" y="0"/>
                  </a:moveTo>
                  <a:cubicBezTo>
                    <a:pt x="3597" y="0"/>
                    <a:pt x="3580" y="2"/>
                    <a:pt x="3563" y="5"/>
                  </a:cubicBezTo>
                  <a:cubicBezTo>
                    <a:pt x="3386" y="39"/>
                    <a:pt x="3248" y="149"/>
                    <a:pt x="3111" y="252"/>
                  </a:cubicBezTo>
                  <a:cubicBezTo>
                    <a:pt x="2146" y="980"/>
                    <a:pt x="1181" y="1711"/>
                    <a:pt x="218" y="2441"/>
                  </a:cubicBezTo>
                  <a:cubicBezTo>
                    <a:pt x="162" y="2482"/>
                    <a:pt x="111" y="2528"/>
                    <a:pt x="58" y="2573"/>
                  </a:cubicBezTo>
                  <a:cubicBezTo>
                    <a:pt x="16" y="2610"/>
                    <a:pt x="0" y="2660"/>
                    <a:pt x="24" y="2708"/>
                  </a:cubicBezTo>
                  <a:cubicBezTo>
                    <a:pt x="51" y="2766"/>
                    <a:pt x="103" y="2799"/>
                    <a:pt x="163" y="2799"/>
                  </a:cubicBezTo>
                  <a:cubicBezTo>
                    <a:pt x="173" y="2799"/>
                    <a:pt x="183" y="2798"/>
                    <a:pt x="193" y="2796"/>
                  </a:cubicBezTo>
                  <a:cubicBezTo>
                    <a:pt x="370" y="2765"/>
                    <a:pt x="516" y="2665"/>
                    <a:pt x="653" y="2562"/>
                  </a:cubicBezTo>
                  <a:cubicBezTo>
                    <a:pt x="1592" y="1853"/>
                    <a:pt x="2528" y="1142"/>
                    <a:pt x="3463" y="429"/>
                  </a:cubicBezTo>
                  <a:cubicBezTo>
                    <a:pt x="3545" y="367"/>
                    <a:pt x="3617" y="290"/>
                    <a:pt x="3685" y="214"/>
                  </a:cubicBezTo>
                  <a:cubicBezTo>
                    <a:pt x="3716" y="178"/>
                    <a:pt x="3725" y="124"/>
                    <a:pt x="3742" y="87"/>
                  </a:cubicBezTo>
                  <a:cubicBezTo>
                    <a:pt x="3711" y="20"/>
                    <a:pt x="3664" y="0"/>
                    <a:pt x="3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4"/>
            <p:cNvSpPr/>
            <p:nvPr/>
          </p:nvSpPr>
          <p:spPr>
            <a:xfrm>
              <a:off x="1523303" y="1339890"/>
              <a:ext cx="66013" cy="48745"/>
            </a:xfrm>
            <a:custGeom>
              <a:avLst/>
              <a:gdLst/>
              <a:ahLst/>
              <a:cxnLst/>
              <a:rect l="l" t="t" r="r" b="b"/>
              <a:pathLst>
                <a:path w="3777" h="2789" extrusionOk="0">
                  <a:moveTo>
                    <a:pt x="3570" y="1"/>
                  </a:moveTo>
                  <a:cubicBezTo>
                    <a:pt x="3535" y="1"/>
                    <a:pt x="3500" y="9"/>
                    <a:pt x="3467" y="25"/>
                  </a:cubicBezTo>
                  <a:cubicBezTo>
                    <a:pt x="3328" y="95"/>
                    <a:pt x="3185" y="164"/>
                    <a:pt x="3063" y="257"/>
                  </a:cubicBezTo>
                  <a:cubicBezTo>
                    <a:pt x="2139" y="951"/>
                    <a:pt x="1218" y="1649"/>
                    <a:pt x="301" y="2354"/>
                  </a:cubicBezTo>
                  <a:cubicBezTo>
                    <a:pt x="173" y="2453"/>
                    <a:pt x="1" y="2540"/>
                    <a:pt x="21" y="2753"/>
                  </a:cubicBezTo>
                  <a:cubicBezTo>
                    <a:pt x="76" y="2778"/>
                    <a:pt x="128" y="2789"/>
                    <a:pt x="176" y="2789"/>
                  </a:cubicBezTo>
                  <a:cubicBezTo>
                    <a:pt x="336" y="2789"/>
                    <a:pt x="459" y="2669"/>
                    <a:pt x="579" y="2579"/>
                  </a:cubicBezTo>
                  <a:cubicBezTo>
                    <a:pt x="1574" y="1836"/>
                    <a:pt x="2563" y="1085"/>
                    <a:pt x="3553" y="336"/>
                  </a:cubicBezTo>
                  <a:cubicBezTo>
                    <a:pt x="3580" y="315"/>
                    <a:pt x="3607" y="294"/>
                    <a:pt x="3633" y="272"/>
                  </a:cubicBezTo>
                  <a:cubicBezTo>
                    <a:pt x="3698" y="215"/>
                    <a:pt x="3777" y="151"/>
                    <a:pt x="3708" y="64"/>
                  </a:cubicBezTo>
                  <a:cubicBezTo>
                    <a:pt x="3673" y="20"/>
                    <a:pt x="3623" y="1"/>
                    <a:pt x="3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4"/>
            <p:cNvSpPr/>
            <p:nvPr/>
          </p:nvSpPr>
          <p:spPr>
            <a:xfrm>
              <a:off x="1580963" y="1153984"/>
              <a:ext cx="39919" cy="65069"/>
            </a:xfrm>
            <a:custGeom>
              <a:avLst/>
              <a:gdLst/>
              <a:ahLst/>
              <a:cxnLst/>
              <a:rect l="l" t="t" r="r" b="b"/>
              <a:pathLst>
                <a:path w="2284" h="3723" extrusionOk="0">
                  <a:moveTo>
                    <a:pt x="336" y="1"/>
                  </a:moveTo>
                  <a:cubicBezTo>
                    <a:pt x="310" y="1"/>
                    <a:pt x="279" y="7"/>
                    <a:pt x="244" y="20"/>
                  </a:cubicBezTo>
                  <a:cubicBezTo>
                    <a:pt x="1" y="112"/>
                    <a:pt x="160" y="316"/>
                    <a:pt x="218" y="456"/>
                  </a:cubicBezTo>
                  <a:cubicBezTo>
                    <a:pt x="648" y="1503"/>
                    <a:pt x="1248" y="2464"/>
                    <a:pt x="1820" y="3438"/>
                  </a:cubicBezTo>
                  <a:cubicBezTo>
                    <a:pt x="1886" y="3552"/>
                    <a:pt x="1968" y="3678"/>
                    <a:pt x="2115" y="3715"/>
                  </a:cubicBezTo>
                  <a:cubicBezTo>
                    <a:pt x="2135" y="3720"/>
                    <a:pt x="2153" y="3723"/>
                    <a:pt x="2170" y="3723"/>
                  </a:cubicBezTo>
                  <a:cubicBezTo>
                    <a:pt x="2238" y="3723"/>
                    <a:pt x="2284" y="3678"/>
                    <a:pt x="2284" y="3566"/>
                  </a:cubicBezTo>
                  <a:cubicBezTo>
                    <a:pt x="2248" y="3495"/>
                    <a:pt x="2206" y="3402"/>
                    <a:pt x="2157" y="3312"/>
                  </a:cubicBezTo>
                  <a:cubicBezTo>
                    <a:pt x="1616" y="2324"/>
                    <a:pt x="1013" y="1367"/>
                    <a:pt x="573" y="327"/>
                  </a:cubicBezTo>
                  <a:cubicBezTo>
                    <a:pt x="522" y="209"/>
                    <a:pt x="496"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4"/>
            <p:cNvSpPr/>
            <p:nvPr/>
          </p:nvSpPr>
          <p:spPr>
            <a:xfrm>
              <a:off x="1698714" y="1155102"/>
              <a:ext cx="38678" cy="64212"/>
            </a:xfrm>
            <a:custGeom>
              <a:avLst/>
              <a:gdLst/>
              <a:ahLst/>
              <a:cxnLst/>
              <a:rect l="l" t="t" r="r" b="b"/>
              <a:pathLst>
                <a:path w="2213" h="3674" extrusionOk="0">
                  <a:moveTo>
                    <a:pt x="1910" y="1"/>
                  </a:moveTo>
                  <a:cubicBezTo>
                    <a:pt x="1787" y="1"/>
                    <a:pt x="1755" y="163"/>
                    <a:pt x="1697" y="260"/>
                  </a:cubicBezTo>
                  <a:cubicBezTo>
                    <a:pt x="1127" y="1211"/>
                    <a:pt x="663" y="2216"/>
                    <a:pt x="142" y="3192"/>
                  </a:cubicBezTo>
                  <a:cubicBezTo>
                    <a:pt x="70" y="3328"/>
                    <a:pt x="1" y="3467"/>
                    <a:pt x="64" y="3627"/>
                  </a:cubicBezTo>
                  <a:cubicBezTo>
                    <a:pt x="130" y="3660"/>
                    <a:pt x="183" y="3673"/>
                    <a:pt x="225" y="3673"/>
                  </a:cubicBezTo>
                  <a:cubicBezTo>
                    <a:pt x="393" y="3673"/>
                    <a:pt x="397" y="3455"/>
                    <a:pt x="476" y="3335"/>
                  </a:cubicBezTo>
                  <a:lnTo>
                    <a:pt x="477" y="3334"/>
                  </a:lnTo>
                  <a:cubicBezTo>
                    <a:pt x="533" y="3286"/>
                    <a:pt x="516" y="3198"/>
                    <a:pt x="573" y="3150"/>
                  </a:cubicBezTo>
                  <a:cubicBezTo>
                    <a:pt x="578" y="3146"/>
                    <a:pt x="582" y="3143"/>
                    <a:pt x="587" y="3141"/>
                  </a:cubicBezTo>
                  <a:lnTo>
                    <a:pt x="590" y="3134"/>
                  </a:lnTo>
                  <a:cubicBezTo>
                    <a:pt x="621" y="3089"/>
                    <a:pt x="662" y="3051"/>
                    <a:pt x="668" y="2994"/>
                  </a:cubicBezTo>
                  <a:cubicBezTo>
                    <a:pt x="661" y="2964"/>
                    <a:pt x="672" y="2942"/>
                    <a:pt x="698" y="2927"/>
                  </a:cubicBezTo>
                  <a:cubicBezTo>
                    <a:pt x="729" y="2885"/>
                    <a:pt x="767" y="2846"/>
                    <a:pt x="775" y="2792"/>
                  </a:cubicBezTo>
                  <a:cubicBezTo>
                    <a:pt x="770" y="2762"/>
                    <a:pt x="781" y="2738"/>
                    <a:pt x="808" y="2722"/>
                  </a:cubicBezTo>
                  <a:cubicBezTo>
                    <a:pt x="833" y="2679"/>
                    <a:pt x="869" y="2644"/>
                    <a:pt x="884" y="2596"/>
                  </a:cubicBezTo>
                  <a:cubicBezTo>
                    <a:pt x="1218" y="1851"/>
                    <a:pt x="1619" y="1140"/>
                    <a:pt x="2014" y="425"/>
                  </a:cubicBezTo>
                  <a:cubicBezTo>
                    <a:pt x="2084" y="296"/>
                    <a:pt x="2212" y="132"/>
                    <a:pt x="2012" y="30"/>
                  </a:cubicBezTo>
                  <a:cubicBezTo>
                    <a:pt x="1972" y="9"/>
                    <a:pt x="1939" y="1"/>
                    <a:pt x="1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4"/>
            <p:cNvSpPr/>
            <p:nvPr/>
          </p:nvSpPr>
          <p:spPr>
            <a:xfrm>
              <a:off x="1697455" y="1366666"/>
              <a:ext cx="39150" cy="65768"/>
            </a:xfrm>
            <a:custGeom>
              <a:avLst/>
              <a:gdLst/>
              <a:ahLst/>
              <a:cxnLst/>
              <a:rect l="l" t="t" r="r" b="b"/>
              <a:pathLst>
                <a:path w="2240" h="3763" extrusionOk="0">
                  <a:moveTo>
                    <a:pt x="201" y="1"/>
                  </a:moveTo>
                  <a:cubicBezTo>
                    <a:pt x="163" y="1"/>
                    <a:pt x="121" y="18"/>
                    <a:pt x="78" y="52"/>
                  </a:cubicBezTo>
                  <a:cubicBezTo>
                    <a:pt x="0" y="113"/>
                    <a:pt x="33" y="191"/>
                    <a:pt x="111" y="245"/>
                  </a:cubicBezTo>
                  <a:lnTo>
                    <a:pt x="111" y="246"/>
                  </a:lnTo>
                  <a:cubicBezTo>
                    <a:pt x="105" y="336"/>
                    <a:pt x="134" y="408"/>
                    <a:pt x="220" y="450"/>
                  </a:cubicBezTo>
                  <a:lnTo>
                    <a:pt x="221" y="450"/>
                  </a:lnTo>
                  <a:cubicBezTo>
                    <a:pt x="218" y="518"/>
                    <a:pt x="256" y="553"/>
                    <a:pt x="320" y="568"/>
                  </a:cubicBezTo>
                  <a:cubicBezTo>
                    <a:pt x="757" y="1621"/>
                    <a:pt x="1459" y="2546"/>
                    <a:pt x="1865" y="3614"/>
                  </a:cubicBezTo>
                  <a:cubicBezTo>
                    <a:pt x="1894" y="3691"/>
                    <a:pt x="1948" y="3762"/>
                    <a:pt x="2036" y="3762"/>
                  </a:cubicBezTo>
                  <a:cubicBezTo>
                    <a:pt x="2057" y="3762"/>
                    <a:pt x="2080" y="3758"/>
                    <a:pt x="2106" y="3749"/>
                  </a:cubicBezTo>
                  <a:cubicBezTo>
                    <a:pt x="2231" y="3703"/>
                    <a:pt x="2240" y="3602"/>
                    <a:pt x="2208" y="3497"/>
                  </a:cubicBezTo>
                  <a:cubicBezTo>
                    <a:pt x="2173" y="3383"/>
                    <a:pt x="2133" y="3271"/>
                    <a:pt x="2083" y="3162"/>
                  </a:cubicBezTo>
                  <a:cubicBezTo>
                    <a:pt x="1623" y="2192"/>
                    <a:pt x="1106" y="1251"/>
                    <a:pt x="532" y="340"/>
                  </a:cubicBezTo>
                  <a:cubicBezTo>
                    <a:pt x="537" y="278"/>
                    <a:pt x="506" y="245"/>
                    <a:pt x="444" y="235"/>
                  </a:cubicBezTo>
                  <a:lnTo>
                    <a:pt x="443" y="233"/>
                  </a:lnTo>
                  <a:cubicBezTo>
                    <a:pt x="442" y="170"/>
                    <a:pt x="410" y="134"/>
                    <a:pt x="345" y="126"/>
                  </a:cubicBezTo>
                  <a:lnTo>
                    <a:pt x="345" y="125"/>
                  </a:lnTo>
                  <a:cubicBezTo>
                    <a:pt x="311" y="41"/>
                    <a:pt x="260"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4"/>
            <p:cNvSpPr/>
            <p:nvPr/>
          </p:nvSpPr>
          <p:spPr>
            <a:xfrm>
              <a:off x="1529053" y="1204755"/>
              <a:ext cx="59528" cy="42086"/>
            </a:xfrm>
            <a:custGeom>
              <a:avLst/>
              <a:gdLst/>
              <a:ahLst/>
              <a:cxnLst/>
              <a:rect l="l" t="t" r="r" b="b"/>
              <a:pathLst>
                <a:path w="3406" h="2408" extrusionOk="0">
                  <a:moveTo>
                    <a:pt x="189" y="0"/>
                  </a:moveTo>
                  <a:cubicBezTo>
                    <a:pt x="142" y="0"/>
                    <a:pt x="100" y="19"/>
                    <a:pt x="62" y="60"/>
                  </a:cubicBezTo>
                  <a:cubicBezTo>
                    <a:pt x="10" y="117"/>
                    <a:pt x="0" y="178"/>
                    <a:pt x="33" y="246"/>
                  </a:cubicBezTo>
                  <a:cubicBezTo>
                    <a:pt x="98" y="376"/>
                    <a:pt x="224" y="437"/>
                    <a:pt x="340" y="513"/>
                  </a:cubicBezTo>
                  <a:cubicBezTo>
                    <a:pt x="1191" y="1075"/>
                    <a:pt x="2038" y="1642"/>
                    <a:pt x="2888" y="2205"/>
                  </a:cubicBezTo>
                  <a:cubicBezTo>
                    <a:pt x="2989" y="2272"/>
                    <a:pt x="3092" y="2340"/>
                    <a:pt x="3201" y="2392"/>
                  </a:cubicBezTo>
                  <a:cubicBezTo>
                    <a:pt x="3225" y="2403"/>
                    <a:pt x="3247" y="2408"/>
                    <a:pt x="3268" y="2408"/>
                  </a:cubicBezTo>
                  <a:cubicBezTo>
                    <a:pt x="3329" y="2408"/>
                    <a:pt x="3375" y="2360"/>
                    <a:pt x="3401" y="2278"/>
                  </a:cubicBezTo>
                  <a:cubicBezTo>
                    <a:pt x="3405" y="2128"/>
                    <a:pt x="3277" y="2058"/>
                    <a:pt x="3169" y="1976"/>
                  </a:cubicBezTo>
                  <a:cubicBezTo>
                    <a:pt x="2255" y="1297"/>
                    <a:pt x="1294" y="683"/>
                    <a:pt x="339" y="60"/>
                  </a:cubicBezTo>
                  <a:cubicBezTo>
                    <a:pt x="310" y="42"/>
                    <a:pt x="281" y="19"/>
                    <a:pt x="249" y="10"/>
                  </a:cubicBezTo>
                  <a:cubicBezTo>
                    <a:pt x="228" y="3"/>
                    <a:pt x="208"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4"/>
            <p:cNvSpPr/>
            <p:nvPr/>
          </p:nvSpPr>
          <p:spPr>
            <a:xfrm>
              <a:off x="1730524" y="1339383"/>
              <a:ext cx="59563" cy="42121"/>
            </a:xfrm>
            <a:custGeom>
              <a:avLst/>
              <a:gdLst/>
              <a:ahLst/>
              <a:cxnLst/>
              <a:rect l="l" t="t" r="r" b="b"/>
              <a:pathLst>
                <a:path w="3408" h="2410" extrusionOk="0">
                  <a:moveTo>
                    <a:pt x="151" y="1"/>
                  </a:moveTo>
                  <a:cubicBezTo>
                    <a:pt x="116" y="1"/>
                    <a:pt x="82" y="16"/>
                    <a:pt x="58" y="55"/>
                  </a:cubicBezTo>
                  <a:cubicBezTo>
                    <a:pt x="22" y="114"/>
                    <a:pt x="1" y="191"/>
                    <a:pt x="58" y="244"/>
                  </a:cubicBezTo>
                  <a:cubicBezTo>
                    <a:pt x="183" y="361"/>
                    <a:pt x="308" y="481"/>
                    <a:pt x="447" y="579"/>
                  </a:cubicBezTo>
                  <a:cubicBezTo>
                    <a:pt x="984" y="957"/>
                    <a:pt x="1523" y="1330"/>
                    <a:pt x="2067" y="1696"/>
                  </a:cubicBezTo>
                  <a:cubicBezTo>
                    <a:pt x="2410" y="1927"/>
                    <a:pt x="2763" y="2143"/>
                    <a:pt x="3113" y="2365"/>
                  </a:cubicBezTo>
                  <a:cubicBezTo>
                    <a:pt x="3154" y="2391"/>
                    <a:pt x="3197" y="2410"/>
                    <a:pt x="3240" y="2410"/>
                  </a:cubicBezTo>
                  <a:cubicBezTo>
                    <a:pt x="3276" y="2410"/>
                    <a:pt x="3313" y="2396"/>
                    <a:pt x="3346" y="2360"/>
                  </a:cubicBezTo>
                  <a:cubicBezTo>
                    <a:pt x="3378" y="2325"/>
                    <a:pt x="3392" y="2274"/>
                    <a:pt x="3407" y="2244"/>
                  </a:cubicBezTo>
                  <a:cubicBezTo>
                    <a:pt x="3375" y="2051"/>
                    <a:pt x="3225" y="1986"/>
                    <a:pt x="3097" y="1901"/>
                  </a:cubicBezTo>
                  <a:cubicBezTo>
                    <a:pt x="2248" y="1339"/>
                    <a:pt x="1400" y="775"/>
                    <a:pt x="550" y="213"/>
                  </a:cubicBezTo>
                  <a:cubicBezTo>
                    <a:pt x="450" y="147"/>
                    <a:pt x="346" y="85"/>
                    <a:pt x="239" y="26"/>
                  </a:cubicBezTo>
                  <a:cubicBezTo>
                    <a:pt x="211" y="11"/>
                    <a:pt x="180"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4"/>
            <p:cNvSpPr/>
            <p:nvPr/>
          </p:nvSpPr>
          <p:spPr>
            <a:xfrm>
              <a:off x="1497872" y="1302506"/>
              <a:ext cx="77670" cy="12042"/>
            </a:xfrm>
            <a:custGeom>
              <a:avLst/>
              <a:gdLst/>
              <a:ahLst/>
              <a:cxnLst/>
              <a:rect l="l" t="t" r="r" b="b"/>
              <a:pathLst>
                <a:path w="4444" h="689" extrusionOk="0">
                  <a:moveTo>
                    <a:pt x="3872" y="1"/>
                  </a:moveTo>
                  <a:cubicBezTo>
                    <a:pt x="2582" y="1"/>
                    <a:pt x="1308" y="169"/>
                    <a:pt x="0" y="415"/>
                  </a:cubicBezTo>
                  <a:cubicBezTo>
                    <a:pt x="97" y="634"/>
                    <a:pt x="221" y="689"/>
                    <a:pt x="349" y="689"/>
                  </a:cubicBezTo>
                  <a:cubicBezTo>
                    <a:pt x="439" y="689"/>
                    <a:pt x="532" y="661"/>
                    <a:pt x="620" y="646"/>
                  </a:cubicBezTo>
                  <a:cubicBezTo>
                    <a:pt x="1670" y="456"/>
                    <a:pt x="2729" y="353"/>
                    <a:pt x="3796" y="305"/>
                  </a:cubicBezTo>
                  <a:cubicBezTo>
                    <a:pt x="4017" y="295"/>
                    <a:pt x="4250" y="320"/>
                    <a:pt x="4444" y="179"/>
                  </a:cubicBezTo>
                  <a:cubicBezTo>
                    <a:pt x="4405" y="51"/>
                    <a:pt x="4315" y="7"/>
                    <a:pt x="4203" y="4"/>
                  </a:cubicBezTo>
                  <a:cubicBezTo>
                    <a:pt x="4093" y="2"/>
                    <a:pt x="3982" y="1"/>
                    <a:pt x="3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4"/>
            <p:cNvSpPr/>
            <p:nvPr/>
          </p:nvSpPr>
          <p:spPr>
            <a:xfrm>
              <a:off x="1583812" y="1366858"/>
              <a:ext cx="37612" cy="64370"/>
            </a:xfrm>
            <a:custGeom>
              <a:avLst/>
              <a:gdLst/>
              <a:ahLst/>
              <a:cxnLst/>
              <a:rect l="l" t="t" r="r" b="b"/>
              <a:pathLst>
                <a:path w="2152" h="3683" extrusionOk="0">
                  <a:moveTo>
                    <a:pt x="1925" y="1"/>
                  </a:moveTo>
                  <a:cubicBezTo>
                    <a:pt x="1868" y="1"/>
                    <a:pt x="1822" y="43"/>
                    <a:pt x="1804" y="127"/>
                  </a:cubicBezTo>
                  <a:lnTo>
                    <a:pt x="1803" y="131"/>
                  </a:lnTo>
                  <a:cubicBezTo>
                    <a:pt x="1719" y="170"/>
                    <a:pt x="1677" y="232"/>
                    <a:pt x="1689" y="324"/>
                  </a:cubicBezTo>
                  <a:lnTo>
                    <a:pt x="1688" y="325"/>
                  </a:lnTo>
                  <a:cubicBezTo>
                    <a:pt x="1607" y="369"/>
                    <a:pt x="1566" y="433"/>
                    <a:pt x="1574" y="525"/>
                  </a:cubicBezTo>
                  <a:cubicBezTo>
                    <a:pt x="1082" y="1438"/>
                    <a:pt x="588" y="2351"/>
                    <a:pt x="97" y="3266"/>
                  </a:cubicBezTo>
                  <a:cubicBezTo>
                    <a:pt x="58" y="3339"/>
                    <a:pt x="27" y="3420"/>
                    <a:pt x="13" y="3501"/>
                  </a:cubicBezTo>
                  <a:cubicBezTo>
                    <a:pt x="1" y="3572"/>
                    <a:pt x="55" y="3625"/>
                    <a:pt x="117" y="3663"/>
                  </a:cubicBezTo>
                  <a:cubicBezTo>
                    <a:pt x="140" y="3677"/>
                    <a:pt x="162" y="3683"/>
                    <a:pt x="183" y="3683"/>
                  </a:cubicBezTo>
                  <a:cubicBezTo>
                    <a:pt x="230" y="3683"/>
                    <a:pt x="271" y="3652"/>
                    <a:pt x="298" y="3617"/>
                  </a:cubicBezTo>
                  <a:cubicBezTo>
                    <a:pt x="370" y="3523"/>
                    <a:pt x="431" y="3420"/>
                    <a:pt x="486" y="3314"/>
                  </a:cubicBezTo>
                  <a:cubicBezTo>
                    <a:pt x="923" y="2486"/>
                    <a:pt x="1355" y="1658"/>
                    <a:pt x="1790" y="830"/>
                  </a:cubicBezTo>
                  <a:cubicBezTo>
                    <a:pt x="1866" y="784"/>
                    <a:pt x="1908" y="722"/>
                    <a:pt x="1892" y="631"/>
                  </a:cubicBezTo>
                  <a:cubicBezTo>
                    <a:pt x="1910" y="609"/>
                    <a:pt x="1921" y="583"/>
                    <a:pt x="1926" y="556"/>
                  </a:cubicBezTo>
                  <a:cubicBezTo>
                    <a:pt x="1986" y="531"/>
                    <a:pt x="2009" y="486"/>
                    <a:pt x="1994" y="424"/>
                  </a:cubicBezTo>
                  <a:cubicBezTo>
                    <a:pt x="2011" y="401"/>
                    <a:pt x="2021" y="374"/>
                    <a:pt x="2025" y="345"/>
                  </a:cubicBezTo>
                  <a:cubicBezTo>
                    <a:pt x="2152" y="237"/>
                    <a:pt x="2152" y="121"/>
                    <a:pt x="2016" y="32"/>
                  </a:cubicBezTo>
                  <a:cubicBezTo>
                    <a:pt x="1985" y="11"/>
                    <a:pt x="1954" y="1"/>
                    <a:pt x="1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4"/>
            <p:cNvSpPr/>
            <p:nvPr/>
          </p:nvSpPr>
          <p:spPr>
            <a:xfrm>
              <a:off x="1743580" y="1271816"/>
              <a:ext cx="77251" cy="12077"/>
            </a:xfrm>
            <a:custGeom>
              <a:avLst/>
              <a:gdLst/>
              <a:ahLst/>
              <a:cxnLst/>
              <a:rect l="l" t="t" r="r" b="b"/>
              <a:pathLst>
                <a:path w="4420" h="691" extrusionOk="0">
                  <a:moveTo>
                    <a:pt x="4159" y="1"/>
                  </a:moveTo>
                  <a:cubicBezTo>
                    <a:pt x="4123" y="1"/>
                    <a:pt x="4087" y="3"/>
                    <a:pt x="4054" y="6"/>
                  </a:cubicBezTo>
                  <a:cubicBezTo>
                    <a:pt x="4019" y="9"/>
                    <a:pt x="3984" y="10"/>
                    <a:pt x="3950" y="17"/>
                  </a:cubicBezTo>
                  <a:cubicBezTo>
                    <a:pt x="2805" y="246"/>
                    <a:pt x="1641" y="319"/>
                    <a:pt x="478" y="395"/>
                  </a:cubicBezTo>
                  <a:cubicBezTo>
                    <a:pt x="330" y="405"/>
                    <a:pt x="159" y="378"/>
                    <a:pt x="0" y="540"/>
                  </a:cubicBezTo>
                  <a:cubicBezTo>
                    <a:pt x="138" y="673"/>
                    <a:pt x="282" y="690"/>
                    <a:pt x="421" y="690"/>
                  </a:cubicBezTo>
                  <a:cubicBezTo>
                    <a:pt x="452" y="690"/>
                    <a:pt x="483" y="689"/>
                    <a:pt x="514" y="689"/>
                  </a:cubicBezTo>
                  <a:cubicBezTo>
                    <a:pt x="1716" y="668"/>
                    <a:pt x="2910" y="549"/>
                    <a:pt x="4094" y="336"/>
                  </a:cubicBezTo>
                  <a:cubicBezTo>
                    <a:pt x="4220" y="313"/>
                    <a:pt x="4419" y="320"/>
                    <a:pt x="4399" y="148"/>
                  </a:cubicBezTo>
                  <a:cubicBezTo>
                    <a:pt x="4384" y="27"/>
                    <a:pt x="4274" y="1"/>
                    <a:pt x="4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4"/>
            <p:cNvSpPr/>
            <p:nvPr/>
          </p:nvSpPr>
          <p:spPr>
            <a:xfrm>
              <a:off x="1633398" y="1103631"/>
              <a:ext cx="18421" cy="104708"/>
            </a:xfrm>
            <a:custGeom>
              <a:avLst/>
              <a:gdLst/>
              <a:ahLst/>
              <a:cxnLst/>
              <a:rect l="l" t="t" r="r" b="b"/>
              <a:pathLst>
                <a:path w="1054" h="5991" extrusionOk="0">
                  <a:moveTo>
                    <a:pt x="165" y="1"/>
                  </a:moveTo>
                  <a:cubicBezTo>
                    <a:pt x="29" y="1"/>
                    <a:pt x="1" y="133"/>
                    <a:pt x="10" y="291"/>
                  </a:cubicBezTo>
                  <a:cubicBezTo>
                    <a:pt x="40" y="821"/>
                    <a:pt x="82" y="1351"/>
                    <a:pt x="118" y="1880"/>
                  </a:cubicBezTo>
                  <a:cubicBezTo>
                    <a:pt x="101" y="2136"/>
                    <a:pt x="89" y="2393"/>
                    <a:pt x="207" y="2634"/>
                  </a:cubicBezTo>
                  <a:cubicBezTo>
                    <a:pt x="185" y="2659"/>
                    <a:pt x="188" y="2681"/>
                    <a:pt x="217" y="2698"/>
                  </a:cubicBezTo>
                  <a:cubicBezTo>
                    <a:pt x="208" y="2911"/>
                    <a:pt x="209" y="3122"/>
                    <a:pt x="310" y="3318"/>
                  </a:cubicBezTo>
                  <a:lnTo>
                    <a:pt x="310" y="3318"/>
                  </a:lnTo>
                  <a:cubicBezTo>
                    <a:pt x="310" y="3318"/>
                    <a:pt x="310" y="3318"/>
                    <a:pt x="310" y="3318"/>
                  </a:cubicBezTo>
                  <a:lnTo>
                    <a:pt x="310" y="3318"/>
                  </a:lnTo>
                  <a:cubicBezTo>
                    <a:pt x="305" y="3540"/>
                    <a:pt x="304" y="3761"/>
                    <a:pt x="417" y="3964"/>
                  </a:cubicBezTo>
                  <a:cubicBezTo>
                    <a:pt x="417" y="3965"/>
                    <a:pt x="417" y="3965"/>
                    <a:pt x="417" y="3965"/>
                  </a:cubicBezTo>
                  <a:lnTo>
                    <a:pt x="402" y="3998"/>
                  </a:lnTo>
                  <a:lnTo>
                    <a:pt x="423" y="4028"/>
                  </a:lnTo>
                  <a:cubicBezTo>
                    <a:pt x="411" y="4220"/>
                    <a:pt x="428" y="4407"/>
                    <a:pt x="520" y="4581"/>
                  </a:cubicBezTo>
                  <a:cubicBezTo>
                    <a:pt x="521" y="4581"/>
                    <a:pt x="521" y="4582"/>
                    <a:pt x="521" y="4582"/>
                  </a:cubicBezTo>
                  <a:lnTo>
                    <a:pt x="505" y="4614"/>
                  </a:lnTo>
                  <a:lnTo>
                    <a:pt x="528" y="4642"/>
                  </a:lnTo>
                  <a:cubicBezTo>
                    <a:pt x="534" y="4898"/>
                    <a:pt x="504" y="5159"/>
                    <a:pt x="627" y="5400"/>
                  </a:cubicBezTo>
                  <a:lnTo>
                    <a:pt x="612" y="5433"/>
                  </a:lnTo>
                  <a:lnTo>
                    <a:pt x="635" y="5461"/>
                  </a:lnTo>
                  <a:cubicBezTo>
                    <a:pt x="625" y="5589"/>
                    <a:pt x="627" y="5714"/>
                    <a:pt x="729" y="5814"/>
                  </a:cubicBezTo>
                  <a:lnTo>
                    <a:pt x="720" y="5847"/>
                  </a:lnTo>
                  <a:lnTo>
                    <a:pt x="747" y="5871"/>
                  </a:lnTo>
                  <a:cubicBezTo>
                    <a:pt x="764" y="5957"/>
                    <a:pt x="802" y="5991"/>
                    <a:pt x="846" y="5991"/>
                  </a:cubicBezTo>
                  <a:cubicBezTo>
                    <a:pt x="883" y="5991"/>
                    <a:pt x="926" y="5967"/>
                    <a:pt x="965" y="5930"/>
                  </a:cubicBezTo>
                  <a:cubicBezTo>
                    <a:pt x="1053" y="5848"/>
                    <a:pt x="1002" y="5739"/>
                    <a:pt x="986" y="5639"/>
                  </a:cubicBezTo>
                  <a:cubicBezTo>
                    <a:pt x="936" y="5301"/>
                    <a:pt x="899" y="4961"/>
                    <a:pt x="841" y="4626"/>
                  </a:cubicBezTo>
                  <a:cubicBezTo>
                    <a:pt x="690" y="3771"/>
                    <a:pt x="639" y="2902"/>
                    <a:pt x="441" y="2053"/>
                  </a:cubicBezTo>
                  <a:cubicBezTo>
                    <a:pt x="466" y="1926"/>
                    <a:pt x="469" y="1800"/>
                    <a:pt x="430" y="1675"/>
                  </a:cubicBezTo>
                  <a:cubicBezTo>
                    <a:pt x="432" y="1129"/>
                    <a:pt x="480" y="580"/>
                    <a:pt x="325" y="43"/>
                  </a:cubicBezTo>
                  <a:cubicBezTo>
                    <a:pt x="260" y="14"/>
                    <a:pt x="207" y="1"/>
                    <a:pt x="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4"/>
            <p:cNvSpPr/>
            <p:nvPr/>
          </p:nvSpPr>
          <p:spPr>
            <a:xfrm>
              <a:off x="1513218" y="1165991"/>
              <a:ext cx="83735" cy="73091"/>
            </a:xfrm>
            <a:custGeom>
              <a:avLst/>
              <a:gdLst/>
              <a:ahLst/>
              <a:cxnLst/>
              <a:rect l="l" t="t" r="r" b="b"/>
              <a:pathLst>
                <a:path w="4791" h="4182" extrusionOk="0">
                  <a:moveTo>
                    <a:pt x="170" y="1"/>
                  </a:moveTo>
                  <a:cubicBezTo>
                    <a:pt x="150" y="1"/>
                    <a:pt x="130" y="7"/>
                    <a:pt x="109" y="22"/>
                  </a:cubicBezTo>
                  <a:cubicBezTo>
                    <a:pt x="24" y="86"/>
                    <a:pt x="1" y="199"/>
                    <a:pt x="65" y="299"/>
                  </a:cubicBezTo>
                  <a:cubicBezTo>
                    <a:pt x="109" y="370"/>
                    <a:pt x="166" y="439"/>
                    <a:pt x="229" y="495"/>
                  </a:cubicBezTo>
                  <a:cubicBezTo>
                    <a:pt x="1278" y="1421"/>
                    <a:pt x="2325" y="2349"/>
                    <a:pt x="3417" y="3226"/>
                  </a:cubicBezTo>
                  <a:cubicBezTo>
                    <a:pt x="3426" y="3286"/>
                    <a:pt x="3462" y="3315"/>
                    <a:pt x="3523" y="3315"/>
                  </a:cubicBezTo>
                  <a:lnTo>
                    <a:pt x="3534" y="3323"/>
                  </a:lnTo>
                  <a:cubicBezTo>
                    <a:pt x="3630" y="3472"/>
                    <a:pt x="3750" y="3592"/>
                    <a:pt x="3923" y="3652"/>
                  </a:cubicBezTo>
                  <a:cubicBezTo>
                    <a:pt x="3938" y="3713"/>
                    <a:pt x="3980" y="3739"/>
                    <a:pt x="4042" y="3741"/>
                  </a:cubicBezTo>
                  <a:cubicBezTo>
                    <a:pt x="4054" y="3800"/>
                    <a:pt x="4090" y="3830"/>
                    <a:pt x="4152" y="3830"/>
                  </a:cubicBezTo>
                  <a:lnTo>
                    <a:pt x="4161" y="3836"/>
                  </a:lnTo>
                  <a:cubicBezTo>
                    <a:pt x="4220" y="3967"/>
                    <a:pt x="4349" y="4024"/>
                    <a:pt x="4454" y="4105"/>
                  </a:cubicBezTo>
                  <a:cubicBezTo>
                    <a:pt x="4499" y="4139"/>
                    <a:pt x="4550" y="4182"/>
                    <a:pt x="4606" y="4182"/>
                  </a:cubicBezTo>
                  <a:cubicBezTo>
                    <a:pt x="4629" y="4182"/>
                    <a:pt x="4654" y="4174"/>
                    <a:pt x="4679" y="4154"/>
                  </a:cubicBezTo>
                  <a:cubicBezTo>
                    <a:pt x="4790" y="4067"/>
                    <a:pt x="4713" y="3972"/>
                    <a:pt x="4659" y="3892"/>
                  </a:cubicBezTo>
                  <a:cubicBezTo>
                    <a:pt x="4615" y="3825"/>
                    <a:pt x="4562" y="3756"/>
                    <a:pt x="4470" y="3737"/>
                  </a:cubicBezTo>
                  <a:lnTo>
                    <a:pt x="4466" y="3733"/>
                  </a:lnTo>
                  <a:cubicBezTo>
                    <a:pt x="4461" y="3673"/>
                    <a:pt x="4425" y="3642"/>
                    <a:pt x="4364" y="3637"/>
                  </a:cubicBezTo>
                  <a:lnTo>
                    <a:pt x="4359" y="3633"/>
                  </a:lnTo>
                  <a:cubicBezTo>
                    <a:pt x="4265" y="3481"/>
                    <a:pt x="4130" y="3376"/>
                    <a:pt x="3970" y="3298"/>
                  </a:cubicBezTo>
                  <a:cubicBezTo>
                    <a:pt x="3956" y="3238"/>
                    <a:pt x="3917" y="3209"/>
                    <a:pt x="3856" y="3204"/>
                  </a:cubicBezTo>
                  <a:cubicBezTo>
                    <a:pt x="3845" y="3145"/>
                    <a:pt x="3808" y="3115"/>
                    <a:pt x="3747" y="3106"/>
                  </a:cubicBezTo>
                  <a:cubicBezTo>
                    <a:pt x="3736" y="3044"/>
                    <a:pt x="3696" y="3015"/>
                    <a:pt x="3634" y="3009"/>
                  </a:cubicBezTo>
                  <a:cubicBezTo>
                    <a:pt x="3040" y="2483"/>
                    <a:pt x="2449" y="1955"/>
                    <a:pt x="1854" y="1429"/>
                  </a:cubicBezTo>
                  <a:cubicBezTo>
                    <a:pt x="1349" y="984"/>
                    <a:pt x="841" y="542"/>
                    <a:pt x="334" y="98"/>
                  </a:cubicBezTo>
                  <a:cubicBezTo>
                    <a:pt x="286" y="55"/>
                    <a:pt x="229"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4"/>
            <p:cNvSpPr/>
            <p:nvPr/>
          </p:nvSpPr>
          <p:spPr>
            <a:xfrm>
              <a:off x="1668337" y="1378393"/>
              <a:ext cx="17652" cy="104533"/>
            </a:xfrm>
            <a:custGeom>
              <a:avLst/>
              <a:gdLst/>
              <a:ahLst/>
              <a:cxnLst/>
              <a:rect l="l" t="t" r="r" b="b"/>
              <a:pathLst>
                <a:path w="1010" h="5981" extrusionOk="0">
                  <a:moveTo>
                    <a:pt x="99" y="0"/>
                  </a:moveTo>
                  <a:cubicBezTo>
                    <a:pt x="26" y="0"/>
                    <a:pt x="5" y="57"/>
                    <a:pt x="3" y="183"/>
                  </a:cubicBezTo>
                  <a:cubicBezTo>
                    <a:pt x="1" y="299"/>
                    <a:pt x="8" y="421"/>
                    <a:pt x="100" y="515"/>
                  </a:cubicBezTo>
                  <a:cubicBezTo>
                    <a:pt x="83" y="543"/>
                    <a:pt x="88" y="568"/>
                    <a:pt x="114" y="588"/>
                  </a:cubicBezTo>
                  <a:cubicBezTo>
                    <a:pt x="104" y="839"/>
                    <a:pt x="93" y="1091"/>
                    <a:pt x="207" y="1328"/>
                  </a:cubicBezTo>
                  <a:cubicBezTo>
                    <a:pt x="187" y="1357"/>
                    <a:pt x="190" y="1382"/>
                    <a:pt x="216" y="1406"/>
                  </a:cubicBezTo>
                  <a:cubicBezTo>
                    <a:pt x="198" y="1623"/>
                    <a:pt x="203" y="1836"/>
                    <a:pt x="317" y="2033"/>
                  </a:cubicBezTo>
                  <a:cubicBezTo>
                    <a:pt x="386" y="3019"/>
                    <a:pt x="580" y="3993"/>
                    <a:pt x="601" y="4984"/>
                  </a:cubicBezTo>
                  <a:cubicBezTo>
                    <a:pt x="602" y="4998"/>
                    <a:pt x="616" y="5013"/>
                    <a:pt x="625" y="5028"/>
                  </a:cubicBezTo>
                  <a:lnTo>
                    <a:pt x="625" y="5057"/>
                  </a:lnTo>
                  <a:cubicBezTo>
                    <a:pt x="572" y="5111"/>
                    <a:pt x="574" y="5161"/>
                    <a:pt x="631" y="5211"/>
                  </a:cubicBezTo>
                  <a:cubicBezTo>
                    <a:pt x="630" y="5412"/>
                    <a:pt x="626" y="5614"/>
                    <a:pt x="630" y="5816"/>
                  </a:cubicBezTo>
                  <a:cubicBezTo>
                    <a:pt x="631" y="5904"/>
                    <a:pt x="658" y="5979"/>
                    <a:pt x="774" y="5981"/>
                  </a:cubicBezTo>
                  <a:cubicBezTo>
                    <a:pt x="776" y="5981"/>
                    <a:pt x="777" y="5981"/>
                    <a:pt x="779" y="5981"/>
                  </a:cubicBezTo>
                  <a:cubicBezTo>
                    <a:pt x="873" y="5981"/>
                    <a:pt x="944" y="5948"/>
                    <a:pt x="979" y="5861"/>
                  </a:cubicBezTo>
                  <a:cubicBezTo>
                    <a:pt x="997" y="5816"/>
                    <a:pt x="1010" y="5763"/>
                    <a:pt x="1005" y="5715"/>
                  </a:cubicBezTo>
                  <a:cubicBezTo>
                    <a:pt x="933" y="5031"/>
                    <a:pt x="1008" y="4337"/>
                    <a:pt x="857" y="3659"/>
                  </a:cubicBezTo>
                  <a:cubicBezTo>
                    <a:pt x="869" y="3437"/>
                    <a:pt x="866" y="3217"/>
                    <a:pt x="755" y="3014"/>
                  </a:cubicBezTo>
                  <a:cubicBezTo>
                    <a:pt x="774" y="2986"/>
                    <a:pt x="770" y="2962"/>
                    <a:pt x="743" y="2941"/>
                  </a:cubicBezTo>
                  <a:cubicBezTo>
                    <a:pt x="771" y="2716"/>
                    <a:pt x="740" y="2498"/>
                    <a:pt x="651" y="2289"/>
                  </a:cubicBezTo>
                  <a:cubicBezTo>
                    <a:pt x="651" y="2288"/>
                    <a:pt x="650" y="2286"/>
                    <a:pt x="650" y="2285"/>
                  </a:cubicBezTo>
                  <a:lnTo>
                    <a:pt x="667" y="2253"/>
                  </a:lnTo>
                  <a:lnTo>
                    <a:pt x="644" y="2226"/>
                  </a:lnTo>
                  <a:cubicBezTo>
                    <a:pt x="644" y="2045"/>
                    <a:pt x="654" y="1862"/>
                    <a:pt x="546" y="1701"/>
                  </a:cubicBezTo>
                  <a:cubicBezTo>
                    <a:pt x="547" y="1700"/>
                    <a:pt x="548" y="1699"/>
                    <a:pt x="549" y="1698"/>
                  </a:cubicBezTo>
                  <a:cubicBezTo>
                    <a:pt x="540" y="1505"/>
                    <a:pt x="531" y="1313"/>
                    <a:pt x="522" y="1120"/>
                  </a:cubicBezTo>
                  <a:cubicBezTo>
                    <a:pt x="455" y="1015"/>
                    <a:pt x="495" y="892"/>
                    <a:pt x="460" y="780"/>
                  </a:cubicBezTo>
                  <a:cubicBezTo>
                    <a:pt x="429" y="694"/>
                    <a:pt x="429" y="601"/>
                    <a:pt x="418" y="510"/>
                  </a:cubicBezTo>
                  <a:cubicBezTo>
                    <a:pt x="417" y="471"/>
                    <a:pt x="416" y="432"/>
                    <a:pt x="415" y="394"/>
                  </a:cubicBezTo>
                  <a:cubicBezTo>
                    <a:pt x="406" y="388"/>
                    <a:pt x="396" y="383"/>
                    <a:pt x="388" y="379"/>
                  </a:cubicBezTo>
                  <a:cubicBezTo>
                    <a:pt x="385" y="369"/>
                    <a:pt x="382" y="361"/>
                    <a:pt x="379" y="353"/>
                  </a:cubicBezTo>
                  <a:cubicBezTo>
                    <a:pt x="370" y="319"/>
                    <a:pt x="357" y="286"/>
                    <a:pt x="343" y="253"/>
                  </a:cubicBezTo>
                  <a:cubicBezTo>
                    <a:pt x="378" y="195"/>
                    <a:pt x="374" y="136"/>
                    <a:pt x="331" y="76"/>
                  </a:cubicBezTo>
                  <a:cubicBezTo>
                    <a:pt x="223" y="27"/>
                    <a:pt x="149" y="0"/>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4"/>
            <p:cNvSpPr/>
            <p:nvPr/>
          </p:nvSpPr>
          <p:spPr>
            <a:xfrm>
              <a:off x="1679051" y="1081505"/>
              <a:ext cx="37280" cy="126292"/>
            </a:xfrm>
            <a:custGeom>
              <a:avLst/>
              <a:gdLst/>
              <a:ahLst/>
              <a:cxnLst/>
              <a:rect l="l" t="t" r="r" b="b"/>
              <a:pathLst>
                <a:path w="2133" h="7226" extrusionOk="0">
                  <a:moveTo>
                    <a:pt x="1989" y="1"/>
                  </a:moveTo>
                  <a:cubicBezTo>
                    <a:pt x="1934" y="1"/>
                    <a:pt x="1880" y="21"/>
                    <a:pt x="1858" y="63"/>
                  </a:cubicBezTo>
                  <a:cubicBezTo>
                    <a:pt x="1771" y="229"/>
                    <a:pt x="1690" y="399"/>
                    <a:pt x="1633" y="577"/>
                  </a:cubicBezTo>
                  <a:cubicBezTo>
                    <a:pt x="1250" y="1758"/>
                    <a:pt x="983" y="2969"/>
                    <a:pt x="653" y="4164"/>
                  </a:cubicBezTo>
                  <a:cubicBezTo>
                    <a:pt x="554" y="4249"/>
                    <a:pt x="554" y="4361"/>
                    <a:pt x="562" y="4474"/>
                  </a:cubicBezTo>
                  <a:cubicBezTo>
                    <a:pt x="530" y="4491"/>
                    <a:pt x="523" y="4514"/>
                    <a:pt x="537" y="4545"/>
                  </a:cubicBezTo>
                  <a:cubicBezTo>
                    <a:pt x="462" y="4648"/>
                    <a:pt x="441" y="4762"/>
                    <a:pt x="451" y="4885"/>
                  </a:cubicBezTo>
                  <a:cubicBezTo>
                    <a:pt x="444" y="4942"/>
                    <a:pt x="438" y="4998"/>
                    <a:pt x="431" y="5054"/>
                  </a:cubicBezTo>
                  <a:cubicBezTo>
                    <a:pt x="341" y="5154"/>
                    <a:pt x="330" y="5272"/>
                    <a:pt x="342" y="5397"/>
                  </a:cubicBezTo>
                  <a:cubicBezTo>
                    <a:pt x="312" y="5415"/>
                    <a:pt x="307" y="5438"/>
                    <a:pt x="327" y="5466"/>
                  </a:cubicBezTo>
                  <a:cubicBezTo>
                    <a:pt x="327" y="5466"/>
                    <a:pt x="327" y="5466"/>
                    <a:pt x="327" y="5467"/>
                  </a:cubicBezTo>
                  <a:cubicBezTo>
                    <a:pt x="291" y="5545"/>
                    <a:pt x="257" y="5622"/>
                    <a:pt x="222" y="5701"/>
                  </a:cubicBezTo>
                  <a:cubicBezTo>
                    <a:pt x="226" y="5728"/>
                    <a:pt x="229" y="5754"/>
                    <a:pt x="233" y="5780"/>
                  </a:cubicBezTo>
                  <a:cubicBezTo>
                    <a:pt x="215" y="5817"/>
                    <a:pt x="193" y="5852"/>
                    <a:pt x="164" y="5884"/>
                  </a:cubicBezTo>
                  <a:cubicBezTo>
                    <a:pt x="143" y="5938"/>
                    <a:pt x="128" y="5994"/>
                    <a:pt x="120" y="6052"/>
                  </a:cubicBezTo>
                  <a:cubicBezTo>
                    <a:pt x="137" y="6134"/>
                    <a:pt x="124" y="6225"/>
                    <a:pt x="135" y="6309"/>
                  </a:cubicBezTo>
                  <a:cubicBezTo>
                    <a:pt x="130" y="6346"/>
                    <a:pt x="124" y="6382"/>
                    <a:pt x="112" y="6416"/>
                  </a:cubicBezTo>
                  <a:cubicBezTo>
                    <a:pt x="122" y="6450"/>
                    <a:pt x="132" y="6487"/>
                    <a:pt x="142" y="6521"/>
                  </a:cubicBezTo>
                  <a:cubicBezTo>
                    <a:pt x="132" y="6577"/>
                    <a:pt x="123" y="6634"/>
                    <a:pt x="114" y="6690"/>
                  </a:cubicBezTo>
                  <a:cubicBezTo>
                    <a:pt x="69" y="6738"/>
                    <a:pt x="49" y="6792"/>
                    <a:pt x="37" y="6849"/>
                  </a:cubicBezTo>
                  <a:cubicBezTo>
                    <a:pt x="23" y="6923"/>
                    <a:pt x="26" y="7002"/>
                    <a:pt x="17" y="7077"/>
                  </a:cubicBezTo>
                  <a:cubicBezTo>
                    <a:pt x="1" y="7209"/>
                    <a:pt x="83" y="7226"/>
                    <a:pt x="176" y="7226"/>
                  </a:cubicBezTo>
                  <a:cubicBezTo>
                    <a:pt x="191" y="7226"/>
                    <a:pt x="205" y="7225"/>
                    <a:pt x="220" y="7225"/>
                  </a:cubicBezTo>
                  <a:cubicBezTo>
                    <a:pt x="411" y="6770"/>
                    <a:pt x="506" y="6294"/>
                    <a:pt x="547" y="5807"/>
                  </a:cubicBezTo>
                  <a:cubicBezTo>
                    <a:pt x="575" y="5785"/>
                    <a:pt x="580" y="5761"/>
                    <a:pt x="562" y="5731"/>
                  </a:cubicBezTo>
                  <a:cubicBezTo>
                    <a:pt x="664" y="5605"/>
                    <a:pt x="672" y="5455"/>
                    <a:pt x="670" y="5303"/>
                  </a:cubicBezTo>
                  <a:cubicBezTo>
                    <a:pt x="776" y="5180"/>
                    <a:pt x="769" y="5033"/>
                    <a:pt x="760" y="4885"/>
                  </a:cubicBezTo>
                  <a:lnTo>
                    <a:pt x="761" y="4885"/>
                  </a:lnTo>
                  <a:cubicBezTo>
                    <a:pt x="790" y="4869"/>
                    <a:pt x="794" y="4847"/>
                    <a:pt x="776" y="4820"/>
                  </a:cubicBezTo>
                  <a:cubicBezTo>
                    <a:pt x="866" y="4721"/>
                    <a:pt x="877" y="4600"/>
                    <a:pt x="870" y="4476"/>
                  </a:cubicBezTo>
                  <a:lnTo>
                    <a:pt x="870" y="4475"/>
                  </a:lnTo>
                  <a:cubicBezTo>
                    <a:pt x="909" y="4382"/>
                    <a:pt x="957" y="4291"/>
                    <a:pt x="985" y="4194"/>
                  </a:cubicBezTo>
                  <a:cubicBezTo>
                    <a:pt x="1353" y="2920"/>
                    <a:pt x="1718" y="1646"/>
                    <a:pt x="2083" y="371"/>
                  </a:cubicBezTo>
                  <a:cubicBezTo>
                    <a:pt x="2101" y="306"/>
                    <a:pt x="2119" y="239"/>
                    <a:pt x="2125" y="172"/>
                  </a:cubicBezTo>
                  <a:cubicBezTo>
                    <a:pt x="2130" y="107"/>
                    <a:pt x="2132" y="30"/>
                    <a:pt x="2048" y="9"/>
                  </a:cubicBezTo>
                  <a:cubicBezTo>
                    <a:pt x="2029" y="4"/>
                    <a:pt x="2009"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4"/>
            <p:cNvSpPr/>
            <p:nvPr/>
          </p:nvSpPr>
          <p:spPr>
            <a:xfrm>
              <a:off x="1687038" y="1118837"/>
              <a:ext cx="42051" cy="94239"/>
            </a:xfrm>
            <a:custGeom>
              <a:avLst/>
              <a:gdLst/>
              <a:ahLst/>
              <a:cxnLst/>
              <a:rect l="l" t="t" r="r" b="b"/>
              <a:pathLst>
                <a:path w="2406" h="5392" extrusionOk="0">
                  <a:moveTo>
                    <a:pt x="2231" y="0"/>
                  </a:moveTo>
                  <a:cubicBezTo>
                    <a:pt x="2189" y="0"/>
                    <a:pt x="2147" y="14"/>
                    <a:pt x="2115" y="45"/>
                  </a:cubicBezTo>
                  <a:cubicBezTo>
                    <a:pt x="2068" y="93"/>
                    <a:pt x="2028" y="151"/>
                    <a:pt x="2000" y="212"/>
                  </a:cubicBezTo>
                  <a:cubicBezTo>
                    <a:pt x="1513" y="1227"/>
                    <a:pt x="1110" y="2276"/>
                    <a:pt x="707" y="3324"/>
                  </a:cubicBezTo>
                  <a:cubicBezTo>
                    <a:pt x="621" y="3384"/>
                    <a:pt x="603" y="3469"/>
                    <a:pt x="615" y="3565"/>
                  </a:cubicBezTo>
                  <a:cubicBezTo>
                    <a:pt x="531" y="3652"/>
                    <a:pt x="494" y="3753"/>
                    <a:pt x="508" y="3871"/>
                  </a:cubicBezTo>
                  <a:cubicBezTo>
                    <a:pt x="420" y="3956"/>
                    <a:pt x="391" y="4060"/>
                    <a:pt x="404" y="4178"/>
                  </a:cubicBezTo>
                  <a:cubicBezTo>
                    <a:pt x="298" y="4294"/>
                    <a:pt x="307" y="4441"/>
                    <a:pt x="289" y="4581"/>
                  </a:cubicBezTo>
                  <a:cubicBezTo>
                    <a:pt x="211" y="4633"/>
                    <a:pt x="197" y="4710"/>
                    <a:pt x="208" y="4796"/>
                  </a:cubicBezTo>
                  <a:cubicBezTo>
                    <a:pt x="178" y="4815"/>
                    <a:pt x="171" y="4841"/>
                    <a:pt x="188" y="4873"/>
                  </a:cubicBezTo>
                  <a:cubicBezTo>
                    <a:pt x="137" y="4978"/>
                    <a:pt x="83" y="5082"/>
                    <a:pt x="37" y="5189"/>
                  </a:cubicBezTo>
                  <a:cubicBezTo>
                    <a:pt x="10" y="5252"/>
                    <a:pt x="1" y="5322"/>
                    <a:pt x="70" y="5368"/>
                  </a:cubicBezTo>
                  <a:cubicBezTo>
                    <a:pt x="95" y="5384"/>
                    <a:pt x="121" y="5392"/>
                    <a:pt x="146" y="5392"/>
                  </a:cubicBezTo>
                  <a:cubicBezTo>
                    <a:pt x="185" y="5392"/>
                    <a:pt x="222" y="5375"/>
                    <a:pt x="258" y="5350"/>
                  </a:cubicBezTo>
                  <a:cubicBezTo>
                    <a:pt x="342" y="5289"/>
                    <a:pt x="413" y="5218"/>
                    <a:pt x="403" y="5104"/>
                  </a:cubicBezTo>
                  <a:cubicBezTo>
                    <a:pt x="433" y="5093"/>
                    <a:pt x="441" y="5073"/>
                    <a:pt x="426" y="5045"/>
                  </a:cubicBezTo>
                  <a:cubicBezTo>
                    <a:pt x="511" y="4984"/>
                    <a:pt x="530" y="4899"/>
                    <a:pt x="524" y="4804"/>
                  </a:cubicBezTo>
                  <a:cubicBezTo>
                    <a:pt x="617" y="4720"/>
                    <a:pt x="639" y="4614"/>
                    <a:pt x="631" y="4498"/>
                  </a:cubicBezTo>
                  <a:cubicBezTo>
                    <a:pt x="723" y="4411"/>
                    <a:pt x="739" y="4302"/>
                    <a:pt x="727" y="4185"/>
                  </a:cubicBezTo>
                  <a:cubicBezTo>
                    <a:pt x="814" y="4099"/>
                    <a:pt x="844" y="3994"/>
                    <a:pt x="827" y="3876"/>
                  </a:cubicBezTo>
                  <a:cubicBezTo>
                    <a:pt x="854" y="3859"/>
                    <a:pt x="861" y="3836"/>
                    <a:pt x="844" y="3808"/>
                  </a:cubicBezTo>
                  <a:cubicBezTo>
                    <a:pt x="929" y="3748"/>
                    <a:pt x="943" y="3663"/>
                    <a:pt x="933" y="3569"/>
                  </a:cubicBezTo>
                  <a:cubicBezTo>
                    <a:pt x="1476" y="2519"/>
                    <a:pt x="1811" y="1384"/>
                    <a:pt x="2335" y="327"/>
                  </a:cubicBezTo>
                  <a:cubicBezTo>
                    <a:pt x="2358" y="282"/>
                    <a:pt x="2374" y="232"/>
                    <a:pt x="2388" y="183"/>
                  </a:cubicBezTo>
                  <a:cubicBezTo>
                    <a:pt x="2405" y="111"/>
                    <a:pt x="2384" y="45"/>
                    <a:pt x="2311" y="16"/>
                  </a:cubicBezTo>
                  <a:cubicBezTo>
                    <a:pt x="2286" y="6"/>
                    <a:pt x="2258" y="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4"/>
            <p:cNvSpPr/>
            <p:nvPr/>
          </p:nvSpPr>
          <p:spPr>
            <a:xfrm>
              <a:off x="1735663" y="1200928"/>
              <a:ext cx="103677" cy="53656"/>
            </a:xfrm>
            <a:custGeom>
              <a:avLst/>
              <a:gdLst/>
              <a:ahLst/>
              <a:cxnLst/>
              <a:rect l="l" t="t" r="r" b="b"/>
              <a:pathLst>
                <a:path w="5932" h="3070" extrusionOk="0">
                  <a:moveTo>
                    <a:pt x="5680" y="1"/>
                  </a:moveTo>
                  <a:cubicBezTo>
                    <a:pt x="5582" y="1"/>
                    <a:pt x="5493" y="62"/>
                    <a:pt x="5405" y="102"/>
                  </a:cubicBezTo>
                  <a:cubicBezTo>
                    <a:pt x="4960" y="300"/>
                    <a:pt x="4511" y="492"/>
                    <a:pt x="4075" y="709"/>
                  </a:cubicBezTo>
                  <a:cubicBezTo>
                    <a:pt x="3129" y="1183"/>
                    <a:pt x="2167" y="1631"/>
                    <a:pt x="1297" y="2237"/>
                  </a:cubicBezTo>
                  <a:cubicBezTo>
                    <a:pt x="1211" y="2240"/>
                    <a:pt x="1132" y="2255"/>
                    <a:pt x="1084" y="2336"/>
                  </a:cubicBezTo>
                  <a:cubicBezTo>
                    <a:pt x="1081" y="2336"/>
                    <a:pt x="1078" y="2336"/>
                    <a:pt x="1075" y="2336"/>
                  </a:cubicBezTo>
                  <a:cubicBezTo>
                    <a:pt x="989" y="2336"/>
                    <a:pt x="927" y="2376"/>
                    <a:pt x="883" y="2446"/>
                  </a:cubicBezTo>
                  <a:lnTo>
                    <a:pt x="879" y="2448"/>
                  </a:lnTo>
                  <a:cubicBezTo>
                    <a:pt x="873" y="2448"/>
                    <a:pt x="868" y="2448"/>
                    <a:pt x="863" y="2448"/>
                  </a:cubicBezTo>
                  <a:cubicBezTo>
                    <a:pt x="783" y="2448"/>
                    <a:pt x="723" y="2485"/>
                    <a:pt x="685" y="2556"/>
                  </a:cubicBezTo>
                  <a:lnTo>
                    <a:pt x="673" y="2562"/>
                  </a:lnTo>
                  <a:cubicBezTo>
                    <a:pt x="671" y="2562"/>
                    <a:pt x="668" y="2562"/>
                    <a:pt x="666" y="2562"/>
                  </a:cubicBezTo>
                  <a:cubicBezTo>
                    <a:pt x="611" y="2562"/>
                    <a:pt x="571" y="2585"/>
                    <a:pt x="554" y="2638"/>
                  </a:cubicBezTo>
                  <a:cubicBezTo>
                    <a:pt x="469" y="2644"/>
                    <a:pt x="392" y="2664"/>
                    <a:pt x="347" y="2744"/>
                  </a:cubicBezTo>
                  <a:cubicBezTo>
                    <a:pt x="257" y="2744"/>
                    <a:pt x="186" y="2772"/>
                    <a:pt x="151" y="2859"/>
                  </a:cubicBezTo>
                  <a:lnTo>
                    <a:pt x="147" y="2862"/>
                  </a:lnTo>
                  <a:cubicBezTo>
                    <a:pt x="0" y="2933"/>
                    <a:pt x="35" y="3017"/>
                    <a:pt x="153" y="3057"/>
                  </a:cubicBezTo>
                  <a:cubicBezTo>
                    <a:pt x="184" y="3067"/>
                    <a:pt x="217" y="3070"/>
                    <a:pt x="252" y="3070"/>
                  </a:cubicBezTo>
                  <a:cubicBezTo>
                    <a:pt x="317" y="3070"/>
                    <a:pt x="386" y="3058"/>
                    <a:pt x="451" y="3058"/>
                  </a:cubicBezTo>
                  <a:cubicBezTo>
                    <a:pt x="458" y="3038"/>
                    <a:pt x="463" y="3017"/>
                    <a:pt x="467" y="2998"/>
                  </a:cubicBezTo>
                  <a:cubicBezTo>
                    <a:pt x="469" y="2998"/>
                    <a:pt x="471" y="2998"/>
                    <a:pt x="473" y="2997"/>
                  </a:cubicBezTo>
                  <a:cubicBezTo>
                    <a:pt x="531" y="2976"/>
                    <a:pt x="590" y="2965"/>
                    <a:pt x="651" y="2957"/>
                  </a:cubicBezTo>
                  <a:cubicBezTo>
                    <a:pt x="689" y="2948"/>
                    <a:pt x="726" y="2938"/>
                    <a:pt x="763" y="2923"/>
                  </a:cubicBezTo>
                  <a:cubicBezTo>
                    <a:pt x="815" y="2901"/>
                    <a:pt x="866" y="2877"/>
                    <a:pt x="916" y="2851"/>
                  </a:cubicBezTo>
                  <a:cubicBezTo>
                    <a:pt x="950" y="2835"/>
                    <a:pt x="981" y="2816"/>
                    <a:pt x="1010" y="2793"/>
                  </a:cubicBezTo>
                  <a:cubicBezTo>
                    <a:pt x="1022" y="2777"/>
                    <a:pt x="1032" y="2758"/>
                    <a:pt x="1043" y="2741"/>
                  </a:cubicBezTo>
                  <a:cubicBezTo>
                    <a:pt x="1057" y="2743"/>
                    <a:pt x="1073" y="2744"/>
                    <a:pt x="1088" y="2747"/>
                  </a:cubicBezTo>
                  <a:cubicBezTo>
                    <a:pt x="1104" y="2725"/>
                    <a:pt x="1112" y="2701"/>
                    <a:pt x="1111" y="2675"/>
                  </a:cubicBezTo>
                  <a:cubicBezTo>
                    <a:pt x="1198" y="2674"/>
                    <a:pt x="1273" y="2652"/>
                    <a:pt x="1314" y="2568"/>
                  </a:cubicBezTo>
                  <a:cubicBezTo>
                    <a:pt x="1403" y="2568"/>
                    <a:pt x="1472" y="2536"/>
                    <a:pt x="1515" y="2458"/>
                  </a:cubicBezTo>
                  <a:lnTo>
                    <a:pt x="1521" y="2455"/>
                  </a:lnTo>
                  <a:cubicBezTo>
                    <a:pt x="1526" y="2455"/>
                    <a:pt x="1530" y="2455"/>
                    <a:pt x="1534" y="2455"/>
                  </a:cubicBezTo>
                  <a:cubicBezTo>
                    <a:pt x="1614" y="2455"/>
                    <a:pt x="1674" y="2420"/>
                    <a:pt x="1713" y="2349"/>
                  </a:cubicBezTo>
                  <a:cubicBezTo>
                    <a:pt x="3020" y="1664"/>
                    <a:pt x="4315" y="954"/>
                    <a:pt x="5682" y="383"/>
                  </a:cubicBezTo>
                  <a:cubicBezTo>
                    <a:pt x="5730" y="364"/>
                    <a:pt x="5774" y="334"/>
                    <a:pt x="5820" y="309"/>
                  </a:cubicBezTo>
                  <a:cubicBezTo>
                    <a:pt x="5888" y="273"/>
                    <a:pt x="5932" y="213"/>
                    <a:pt x="5897" y="146"/>
                  </a:cubicBezTo>
                  <a:cubicBezTo>
                    <a:pt x="5868" y="90"/>
                    <a:pt x="5809" y="30"/>
                    <a:pt x="5750" y="12"/>
                  </a:cubicBezTo>
                  <a:cubicBezTo>
                    <a:pt x="5726" y="4"/>
                    <a:pt x="5703" y="1"/>
                    <a:pt x="5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4"/>
            <p:cNvSpPr/>
            <p:nvPr/>
          </p:nvSpPr>
          <p:spPr>
            <a:xfrm>
              <a:off x="1480010" y="1330662"/>
              <a:ext cx="104323" cy="54565"/>
            </a:xfrm>
            <a:custGeom>
              <a:avLst/>
              <a:gdLst/>
              <a:ahLst/>
              <a:cxnLst/>
              <a:rect l="l" t="t" r="r" b="b"/>
              <a:pathLst>
                <a:path w="5969" h="3122" extrusionOk="0">
                  <a:moveTo>
                    <a:pt x="5732" y="0"/>
                  </a:moveTo>
                  <a:cubicBezTo>
                    <a:pt x="5701" y="0"/>
                    <a:pt x="5669" y="12"/>
                    <a:pt x="5635" y="32"/>
                  </a:cubicBezTo>
                  <a:cubicBezTo>
                    <a:pt x="5600" y="39"/>
                    <a:pt x="5566" y="45"/>
                    <a:pt x="5531" y="53"/>
                  </a:cubicBezTo>
                  <a:cubicBezTo>
                    <a:pt x="5523" y="73"/>
                    <a:pt x="5519" y="95"/>
                    <a:pt x="5517" y="118"/>
                  </a:cubicBezTo>
                  <a:cubicBezTo>
                    <a:pt x="5502" y="122"/>
                    <a:pt x="5489" y="126"/>
                    <a:pt x="5475" y="131"/>
                  </a:cubicBezTo>
                  <a:cubicBezTo>
                    <a:pt x="5466" y="133"/>
                    <a:pt x="5459" y="137"/>
                    <a:pt x="5449" y="139"/>
                  </a:cubicBezTo>
                  <a:cubicBezTo>
                    <a:pt x="5346" y="153"/>
                    <a:pt x="5252" y="188"/>
                    <a:pt x="5172" y="250"/>
                  </a:cubicBezTo>
                  <a:cubicBezTo>
                    <a:pt x="5138" y="266"/>
                    <a:pt x="5104" y="283"/>
                    <a:pt x="5071" y="302"/>
                  </a:cubicBezTo>
                  <a:cubicBezTo>
                    <a:pt x="5018" y="330"/>
                    <a:pt x="4964" y="355"/>
                    <a:pt x="4912" y="381"/>
                  </a:cubicBezTo>
                  <a:cubicBezTo>
                    <a:pt x="4875" y="397"/>
                    <a:pt x="4840" y="415"/>
                    <a:pt x="4807" y="437"/>
                  </a:cubicBezTo>
                  <a:cubicBezTo>
                    <a:pt x="4803" y="440"/>
                    <a:pt x="4800" y="443"/>
                    <a:pt x="4796" y="447"/>
                  </a:cubicBezTo>
                  <a:cubicBezTo>
                    <a:pt x="4762" y="451"/>
                    <a:pt x="4728" y="455"/>
                    <a:pt x="4694" y="459"/>
                  </a:cubicBezTo>
                  <a:cubicBezTo>
                    <a:pt x="4675" y="482"/>
                    <a:pt x="4667" y="507"/>
                    <a:pt x="4668" y="536"/>
                  </a:cubicBezTo>
                  <a:cubicBezTo>
                    <a:pt x="4581" y="540"/>
                    <a:pt x="4508" y="565"/>
                    <a:pt x="4469" y="648"/>
                  </a:cubicBezTo>
                  <a:cubicBezTo>
                    <a:pt x="4382" y="649"/>
                    <a:pt x="4308" y="674"/>
                    <a:pt x="4266" y="757"/>
                  </a:cubicBezTo>
                  <a:lnTo>
                    <a:pt x="4262" y="759"/>
                  </a:lnTo>
                  <a:cubicBezTo>
                    <a:pt x="4258" y="759"/>
                    <a:pt x="4254" y="758"/>
                    <a:pt x="4251" y="758"/>
                  </a:cubicBezTo>
                  <a:cubicBezTo>
                    <a:pt x="4196" y="758"/>
                    <a:pt x="4155" y="780"/>
                    <a:pt x="4136" y="834"/>
                  </a:cubicBezTo>
                  <a:cubicBezTo>
                    <a:pt x="4051" y="841"/>
                    <a:pt x="3976" y="865"/>
                    <a:pt x="3939" y="950"/>
                  </a:cubicBezTo>
                  <a:cubicBezTo>
                    <a:pt x="3851" y="952"/>
                    <a:pt x="3781" y="984"/>
                    <a:pt x="3738" y="1062"/>
                  </a:cubicBezTo>
                  <a:lnTo>
                    <a:pt x="3736" y="1063"/>
                  </a:lnTo>
                  <a:cubicBezTo>
                    <a:pt x="3730" y="1063"/>
                    <a:pt x="3725" y="1063"/>
                    <a:pt x="3720" y="1063"/>
                  </a:cubicBezTo>
                  <a:cubicBezTo>
                    <a:pt x="3639" y="1063"/>
                    <a:pt x="3574" y="1095"/>
                    <a:pt x="3531" y="1168"/>
                  </a:cubicBezTo>
                  <a:cubicBezTo>
                    <a:pt x="2563" y="1638"/>
                    <a:pt x="1620" y="2160"/>
                    <a:pt x="625" y="2580"/>
                  </a:cubicBezTo>
                  <a:cubicBezTo>
                    <a:pt x="464" y="2647"/>
                    <a:pt x="308" y="2724"/>
                    <a:pt x="152" y="2800"/>
                  </a:cubicBezTo>
                  <a:cubicBezTo>
                    <a:pt x="71" y="2839"/>
                    <a:pt x="0" y="2893"/>
                    <a:pt x="44" y="2995"/>
                  </a:cubicBezTo>
                  <a:cubicBezTo>
                    <a:pt x="79" y="3075"/>
                    <a:pt x="145" y="3121"/>
                    <a:pt x="229" y="3121"/>
                  </a:cubicBezTo>
                  <a:cubicBezTo>
                    <a:pt x="236" y="3121"/>
                    <a:pt x="244" y="3121"/>
                    <a:pt x="252" y="3120"/>
                  </a:cubicBezTo>
                  <a:cubicBezTo>
                    <a:pt x="320" y="3113"/>
                    <a:pt x="388" y="3089"/>
                    <a:pt x="451" y="3061"/>
                  </a:cubicBezTo>
                  <a:cubicBezTo>
                    <a:pt x="1723" y="2495"/>
                    <a:pt x="2989" y="1917"/>
                    <a:pt x="4170" y="1181"/>
                  </a:cubicBezTo>
                  <a:cubicBezTo>
                    <a:pt x="4258" y="1181"/>
                    <a:pt x="4322" y="1145"/>
                    <a:pt x="4361" y="1068"/>
                  </a:cubicBezTo>
                  <a:lnTo>
                    <a:pt x="4374" y="1060"/>
                  </a:lnTo>
                  <a:cubicBezTo>
                    <a:pt x="4375" y="1060"/>
                    <a:pt x="4376" y="1060"/>
                    <a:pt x="4377" y="1060"/>
                  </a:cubicBezTo>
                  <a:cubicBezTo>
                    <a:pt x="4437" y="1060"/>
                    <a:pt x="4476" y="1030"/>
                    <a:pt x="4501" y="978"/>
                  </a:cubicBezTo>
                  <a:cubicBezTo>
                    <a:pt x="4530" y="962"/>
                    <a:pt x="4557" y="946"/>
                    <a:pt x="4586" y="929"/>
                  </a:cubicBezTo>
                  <a:cubicBezTo>
                    <a:pt x="4624" y="916"/>
                    <a:pt x="4658" y="895"/>
                    <a:pt x="4687" y="868"/>
                  </a:cubicBezTo>
                  <a:lnTo>
                    <a:pt x="4693" y="866"/>
                  </a:lnTo>
                  <a:cubicBezTo>
                    <a:pt x="4701" y="867"/>
                    <a:pt x="4710" y="867"/>
                    <a:pt x="4718" y="867"/>
                  </a:cubicBezTo>
                  <a:cubicBezTo>
                    <a:pt x="4795" y="867"/>
                    <a:pt x="4857" y="837"/>
                    <a:pt x="4899" y="768"/>
                  </a:cubicBezTo>
                  <a:lnTo>
                    <a:pt x="4903" y="766"/>
                  </a:lnTo>
                  <a:cubicBezTo>
                    <a:pt x="4907" y="766"/>
                    <a:pt x="4911" y="766"/>
                    <a:pt x="4915" y="766"/>
                  </a:cubicBezTo>
                  <a:cubicBezTo>
                    <a:pt x="4997" y="766"/>
                    <a:pt x="5055" y="726"/>
                    <a:pt x="5099" y="660"/>
                  </a:cubicBezTo>
                  <a:lnTo>
                    <a:pt x="5111" y="655"/>
                  </a:lnTo>
                  <a:cubicBezTo>
                    <a:pt x="5115" y="655"/>
                    <a:pt x="5119" y="655"/>
                    <a:pt x="5123" y="655"/>
                  </a:cubicBezTo>
                  <a:cubicBezTo>
                    <a:pt x="5183" y="655"/>
                    <a:pt x="5224" y="627"/>
                    <a:pt x="5248" y="572"/>
                  </a:cubicBezTo>
                  <a:cubicBezTo>
                    <a:pt x="5254" y="573"/>
                    <a:pt x="5260" y="574"/>
                    <a:pt x="5266" y="574"/>
                  </a:cubicBezTo>
                  <a:cubicBezTo>
                    <a:pt x="5291" y="574"/>
                    <a:pt x="5309" y="560"/>
                    <a:pt x="5319" y="534"/>
                  </a:cubicBezTo>
                  <a:cubicBezTo>
                    <a:pt x="5326" y="535"/>
                    <a:pt x="5332" y="535"/>
                    <a:pt x="5338" y="535"/>
                  </a:cubicBezTo>
                  <a:cubicBezTo>
                    <a:pt x="5385" y="535"/>
                    <a:pt x="5415" y="509"/>
                    <a:pt x="5429" y="462"/>
                  </a:cubicBezTo>
                  <a:lnTo>
                    <a:pt x="5430" y="462"/>
                  </a:lnTo>
                  <a:cubicBezTo>
                    <a:pt x="5517" y="462"/>
                    <a:pt x="5593" y="442"/>
                    <a:pt x="5637" y="360"/>
                  </a:cubicBezTo>
                  <a:lnTo>
                    <a:pt x="5640" y="359"/>
                  </a:lnTo>
                  <a:cubicBezTo>
                    <a:pt x="5802" y="316"/>
                    <a:pt x="5969" y="277"/>
                    <a:pt x="5832" y="55"/>
                  </a:cubicBezTo>
                  <a:cubicBezTo>
                    <a:pt x="5801" y="16"/>
                    <a:pt x="5767" y="0"/>
                    <a:pt x="5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4"/>
            <p:cNvSpPr/>
            <p:nvPr/>
          </p:nvSpPr>
          <p:spPr>
            <a:xfrm>
              <a:off x="1514546" y="1356144"/>
              <a:ext cx="89153" cy="104044"/>
            </a:xfrm>
            <a:custGeom>
              <a:avLst/>
              <a:gdLst/>
              <a:ahLst/>
              <a:cxnLst/>
              <a:rect l="l" t="t" r="r" b="b"/>
              <a:pathLst>
                <a:path w="5101" h="5953" extrusionOk="0">
                  <a:moveTo>
                    <a:pt x="4168" y="1351"/>
                  </a:moveTo>
                  <a:cubicBezTo>
                    <a:pt x="4141" y="1386"/>
                    <a:pt x="4114" y="1422"/>
                    <a:pt x="4086" y="1457"/>
                  </a:cubicBezTo>
                  <a:cubicBezTo>
                    <a:pt x="4112" y="1420"/>
                    <a:pt x="4139" y="1385"/>
                    <a:pt x="4168" y="1351"/>
                  </a:cubicBezTo>
                  <a:close/>
                  <a:moveTo>
                    <a:pt x="3745" y="1871"/>
                  </a:moveTo>
                  <a:lnTo>
                    <a:pt x="3745" y="1871"/>
                  </a:lnTo>
                  <a:cubicBezTo>
                    <a:pt x="3719" y="1905"/>
                    <a:pt x="3694" y="1937"/>
                    <a:pt x="3668" y="1970"/>
                  </a:cubicBezTo>
                  <a:cubicBezTo>
                    <a:pt x="3668" y="1970"/>
                    <a:pt x="3667" y="1971"/>
                    <a:pt x="3667" y="1971"/>
                  </a:cubicBezTo>
                  <a:cubicBezTo>
                    <a:pt x="3683" y="1931"/>
                    <a:pt x="3718" y="1904"/>
                    <a:pt x="3745" y="1871"/>
                  </a:cubicBezTo>
                  <a:close/>
                  <a:moveTo>
                    <a:pt x="3214" y="2043"/>
                  </a:moveTo>
                  <a:cubicBezTo>
                    <a:pt x="3212" y="2060"/>
                    <a:pt x="3209" y="2074"/>
                    <a:pt x="3202" y="2086"/>
                  </a:cubicBezTo>
                  <a:cubicBezTo>
                    <a:pt x="3208" y="2074"/>
                    <a:pt x="3212" y="2060"/>
                    <a:pt x="3214" y="2043"/>
                  </a:cubicBezTo>
                  <a:close/>
                  <a:moveTo>
                    <a:pt x="3020" y="2782"/>
                  </a:moveTo>
                  <a:lnTo>
                    <a:pt x="3020" y="2782"/>
                  </a:lnTo>
                  <a:cubicBezTo>
                    <a:pt x="2991" y="2818"/>
                    <a:pt x="2960" y="2852"/>
                    <a:pt x="2930" y="2887"/>
                  </a:cubicBezTo>
                  <a:lnTo>
                    <a:pt x="2930" y="2887"/>
                  </a:lnTo>
                  <a:cubicBezTo>
                    <a:pt x="2954" y="2846"/>
                    <a:pt x="2990" y="2817"/>
                    <a:pt x="3020" y="2782"/>
                  </a:cubicBezTo>
                  <a:close/>
                  <a:moveTo>
                    <a:pt x="2599" y="3294"/>
                  </a:moveTo>
                  <a:cubicBezTo>
                    <a:pt x="2568" y="3330"/>
                    <a:pt x="2538" y="3365"/>
                    <a:pt x="2507" y="3401"/>
                  </a:cubicBezTo>
                  <a:cubicBezTo>
                    <a:pt x="2536" y="3364"/>
                    <a:pt x="2566" y="3327"/>
                    <a:pt x="2599" y="3294"/>
                  </a:cubicBezTo>
                  <a:close/>
                  <a:moveTo>
                    <a:pt x="2056" y="3475"/>
                  </a:moveTo>
                  <a:cubicBezTo>
                    <a:pt x="2054" y="3510"/>
                    <a:pt x="2040" y="3535"/>
                    <a:pt x="2019" y="3554"/>
                  </a:cubicBezTo>
                  <a:cubicBezTo>
                    <a:pt x="2039" y="3534"/>
                    <a:pt x="2052" y="3508"/>
                    <a:pt x="2055" y="3475"/>
                  </a:cubicBezTo>
                  <a:cubicBezTo>
                    <a:pt x="2055" y="3475"/>
                    <a:pt x="2056" y="3475"/>
                    <a:pt x="2056" y="3475"/>
                  </a:cubicBezTo>
                  <a:close/>
                  <a:moveTo>
                    <a:pt x="4897" y="1"/>
                  </a:moveTo>
                  <a:cubicBezTo>
                    <a:pt x="4826" y="1"/>
                    <a:pt x="4767" y="55"/>
                    <a:pt x="4721" y="116"/>
                  </a:cubicBezTo>
                  <a:cubicBezTo>
                    <a:pt x="4568" y="316"/>
                    <a:pt x="4373" y="486"/>
                    <a:pt x="4269" y="719"/>
                  </a:cubicBezTo>
                  <a:cubicBezTo>
                    <a:pt x="4126" y="828"/>
                    <a:pt x="4018" y="962"/>
                    <a:pt x="3948" y="1125"/>
                  </a:cubicBezTo>
                  <a:cubicBezTo>
                    <a:pt x="3799" y="1230"/>
                    <a:pt x="3697" y="1370"/>
                    <a:pt x="3637" y="1538"/>
                  </a:cubicBezTo>
                  <a:cubicBezTo>
                    <a:pt x="3451" y="1670"/>
                    <a:pt x="3305" y="1834"/>
                    <a:pt x="3210" y="2039"/>
                  </a:cubicBezTo>
                  <a:cubicBezTo>
                    <a:pt x="3151" y="2055"/>
                    <a:pt x="3120" y="2096"/>
                    <a:pt x="3112" y="2154"/>
                  </a:cubicBezTo>
                  <a:cubicBezTo>
                    <a:pt x="2950" y="2249"/>
                    <a:pt x="2866" y="2400"/>
                    <a:pt x="2800" y="2564"/>
                  </a:cubicBezTo>
                  <a:cubicBezTo>
                    <a:pt x="2603" y="2690"/>
                    <a:pt x="2478" y="2872"/>
                    <a:pt x="2375" y="3072"/>
                  </a:cubicBezTo>
                  <a:cubicBezTo>
                    <a:pt x="2238" y="3182"/>
                    <a:pt x="2127" y="3312"/>
                    <a:pt x="2052" y="3469"/>
                  </a:cubicBezTo>
                  <a:cubicBezTo>
                    <a:pt x="1994" y="3485"/>
                    <a:pt x="1962" y="3524"/>
                    <a:pt x="1953" y="3580"/>
                  </a:cubicBezTo>
                  <a:cubicBezTo>
                    <a:pt x="1895" y="3598"/>
                    <a:pt x="1869" y="3641"/>
                    <a:pt x="1860" y="3697"/>
                  </a:cubicBezTo>
                  <a:cubicBezTo>
                    <a:pt x="1299" y="4320"/>
                    <a:pt x="740" y="4942"/>
                    <a:pt x="180" y="5564"/>
                  </a:cubicBezTo>
                  <a:cubicBezTo>
                    <a:pt x="81" y="5674"/>
                    <a:pt x="0" y="5791"/>
                    <a:pt x="154" y="5909"/>
                  </a:cubicBezTo>
                  <a:cubicBezTo>
                    <a:pt x="194" y="5939"/>
                    <a:pt x="230" y="5952"/>
                    <a:pt x="264" y="5952"/>
                  </a:cubicBezTo>
                  <a:cubicBezTo>
                    <a:pt x="339" y="5952"/>
                    <a:pt x="401" y="5888"/>
                    <a:pt x="460" y="5824"/>
                  </a:cubicBezTo>
                  <a:cubicBezTo>
                    <a:pt x="1096" y="5132"/>
                    <a:pt x="1720" y="4430"/>
                    <a:pt x="2286" y="3682"/>
                  </a:cubicBezTo>
                  <a:cubicBezTo>
                    <a:pt x="2360" y="3648"/>
                    <a:pt x="2400" y="3589"/>
                    <a:pt x="2411" y="3511"/>
                  </a:cubicBezTo>
                  <a:cubicBezTo>
                    <a:pt x="2465" y="3493"/>
                    <a:pt x="2498" y="3458"/>
                    <a:pt x="2507" y="3402"/>
                  </a:cubicBezTo>
                  <a:cubicBezTo>
                    <a:pt x="2566" y="3388"/>
                    <a:pt x="2594" y="3350"/>
                    <a:pt x="2599" y="3294"/>
                  </a:cubicBezTo>
                  <a:lnTo>
                    <a:pt x="2606" y="3285"/>
                  </a:lnTo>
                  <a:cubicBezTo>
                    <a:pt x="2656" y="3275"/>
                    <a:pt x="2688" y="3250"/>
                    <a:pt x="2686" y="3195"/>
                  </a:cubicBezTo>
                  <a:cubicBezTo>
                    <a:pt x="2720" y="3189"/>
                    <a:pt x="2733" y="3169"/>
                    <a:pt x="2726" y="3135"/>
                  </a:cubicBezTo>
                  <a:cubicBezTo>
                    <a:pt x="2732" y="3067"/>
                    <a:pt x="2767" y="3022"/>
                    <a:pt x="2833" y="3000"/>
                  </a:cubicBezTo>
                  <a:lnTo>
                    <a:pt x="2833" y="3001"/>
                  </a:lnTo>
                  <a:cubicBezTo>
                    <a:pt x="2768" y="3023"/>
                    <a:pt x="2734" y="3069"/>
                    <a:pt x="2726" y="3135"/>
                  </a:cubicBezTo>
                  <a:cubicBezTo>
                    <a:pt x="2787" y="3111"/>
                    <a:pt x="2826" y="3069"/>
                    <a:pt x="2837" y="3005"/>
                  </a:cubicBezTo>
                  <a:cubicBezTo>
                    <a:pt x="2893" y="2987"/>
                    <a:pt x="2920" y="2946"/>
                    <a:pt x="2928" y="2891"/>
                  </a:cubicBezTo>
                  <a:cubicBezTo>
                    <a:pt x="2984" y="2875"/>
                    <a:pt x="3018" y="2841"/>
                    <a:pt x="3021" y="2782"/>
                  </a:cubicBezTo>
                  <a:lnTo>
                    <a:pt x="3025" y="2776"/>
                  </a:lnTo>
                  <a:cubicBezTo>
                    <a:pt x="3100" y="2738"/>
                    <a:pt x="3142" y="2678"/>
                    <a:pt x="3159" y="2600"/>
                  </a:cubicBezTo>
                  <a:cubicBezTo>
                    <a:pt x="3214" y="2580"/>
                    <a:pt x="3240" y="2539"/>
                    <a:pt x="3245" y="2483"/>
                  </a:cubicBezTo>
                  <a:cubicBezTo>
                    <a:pt x="3298" y="2463"/>
                    <a:pt x="3328" y="2428"/>
                    <a:pt x="3331" y="2371"/>
                  </a:cubicBezTo>
                  <a:lnTo>
                    <a:pt x="3339" y="2359"/>
                  </a:lnTo>
                  <a:cubicBezTo>
                    <a:pt x="3386" y="2350"/>
                    <a:pt x="3409" y="2323"/>
                    <a:pt x="3409" y="2276"/>
                  </a:cubicBezTo>
                  <a:cubicBezTo>
                    <a:pt x="3447" y="2267"/>
                    <a:pt x="3464" y="2244"/>
                    <a:pt x="3461" y="2207"/>
                  </a:cubicBezTo>
                  <a:cubicBezTo>
                    <a:pt x="3520" y="2185"/>
                    <a:pt x="3560" y="2146"/>
                    <a:pt x="3573" y="2085"/>
                  </a:cubicBezTo>
                  <a:cubicBezTo>
                    <a:pt x="3629" y="2068"/>
                    <a:pt x="3660" y="2031"/>
                    <a:pt x="3669" y="1973"/>
                  </a:cubicBezTo>
                  <a:cubicBezTo>
                    <a:pt x="3724" y="1955"/>
                    <a:pt x="3749" y="1916"/>
                    <a:pt x="3753" y="1860"/>
                  </a:cubicBezTo>
                  <a:lnTo>
                    <a:pt x="3760" y="1849"/>
                  </a:lnTo>
                  <a:cubicBezTo>
                    <a:pt x="3798" y="1826"/>
                    <a:pt x="3824" y="1794"/>
                    <a:pt x="3842" y="1756"/>
                  </a:cubicBezTo>
                  <a:lnTo>
                    <a:pt x="3862" y="1736"/>
                  </a:lnTo>
                  <a:cubicBezTo>
                    <a:pt x="3936" y="1705"/>
                    <a:pt x="3983" y="1653"/>
                    <a:pt x="3998" y="1575"/>
                  </a:cubicBezTo>
                  <a:cubicBezTo>
                    <a:pt x="4053" y="1556"/>
                    <a:pt x="4080" y="1514"/>
                    <a:pt x="4087" y="1460"/>
                  </a:cubicBezTo>
                  <a:cubicBezTo>
                    <a:pt x="4144" y="1445"/>
                    <a:pt x="4173" y="1411"/>
                    <a:pt x="4168" y="1351"/>
                  </a:cubicBezTo>
                  <a:lnTo>
                    <a:pt x="4168" y="1351"/>
                  </a:lnTo>
                  <a:cubicBezTo>
                    <a:pt x="4168" y="1351"/>
                    <a:pt x="4168" y="1351"/>
                    <a:pt x="4168" y="1351"/>
                  </a:cubicBezTo>
                  <a:lnTo>
                    <a:pt x="4168" y="1351"/>
                  </a:lnTo>
                  <a:cubicBezTo>
                    <a:pt x="4168" y="1351"/>
                    <a:pt x="4168" y="1351"/>
                    <a:pt x="4168" y="1351"/>
                  </a:cubicBezTo>
                  <a:lnTo>
                    <a:pt x="4199" y="1333"/>
                  </a:lnTo>
                  <a:lnTo>
                    <a:pt x="4197" y="1299"/>
                  </a:lnTo>
                  <a:cubicBezTo>
                    <a:pt x="4201" y="1227"/>
                    <a:pt x="4237" y="1181"/>
                    <a:pt x="4306" y="1159"/>
                  </a:cubicBezTo>
                  <a:lnTo>
                    <a:pt x="4306" y="1159"/>
                  </a:lnTo>
                  <a:cubicBezTo>
                    <a:pt x="4239" y="1182"/>
                    <a:pt x="4204" y="1229"/>
                    <a:pt x="4197" y="1299"/>
                  </a:cubicBezTo>
                  <a:cubicBezTo>
                    <a:pt x="4256" y="1271"/>
                    <a:pt x="4296" y="1227"/>
                    <a:pt x="4310" y="1164"/>
                  </a:cubicBezTo>
                  <a:cubicBezTo>
                    <a:pt x="4368" y="1147"/>
                    <a:pt x="4392" y="1105"/>
                    <a:pt x="4400" y="1048"/>
                  </a:cubicBezTo>
                  <a:cubicBezTo>
                    <a:pt x="4454" y="1031"/>
                    <a:pt x="4486" y="997"/>
                    <a:pt x="4486" y="938"/>
                  </a:cubicBezTo>
                  <a:lnTo>
                    <a:pt x="4494" y="927"/>
                  </a:lnTo>
                  <a:cubicBezTo>
                    <a:pt x="4570" y="892"/>
                    <a:pt x="4610" y="831"/>
                    <a:pt x="4624" y="752"/>
                  </a:cubicBezTo>
                  <a:cubicBezTo>
                    <a:pt x="4680" y="736"/>
                    <a:pt x="4709" y="697"/>
                    <a:pt x="4716" y="639"/>
                  </a:cubicBezTo>
                  <a:cubicBezTo>
                    <a:pt x="4769" y="622"/>
                    <a:pt x="4800" y="586"/>
                    <a:pt x="4806" y="530"/>
                  </a:cubicBezTo>
                  <a:lnTo>
                    <a:pt x="4812" y="523"/>
                  </a:lnTo>
                  <a:cubicBezTo>
                    <a:pt x="4914" y="477"/>
                    <a:pt x="4959" y="386"/>
                    <a:pt x="5003" y="293"/>
                  </a:cubicBezTo>
                  <a:cubicBezTo>
                    <a:pt x="5045" y="201"/>
                    <a:pt x="5101" y="97"/>
                    <a:pt x="4983" y="27"/>
                  </a:cubicBezTo>
                  <a:cubicBezTo>
                    <a:pt x="4953" y="8"/>
                    <a:pt x="4924" y="1"/>
                    <a:pt x="4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4"/>
            <p:cNvSpPr/>
            <p:nvPr/>
          </p:nvSpPr>
          <p:spPr>
            <a:xfrm>
              <a:off x="1600976" y="1377991"/>
              <a:ext cx="40006" cy="126467"/>
            </a:xfrm>
            <a:custGeom>
              <a:avLst/>
              <a:gdLst/>
              <a:ahLst/>
              <a:cxnLst/>
              <a:rect l="l" t="t" r="r" b="b"/>
              <a:pathLst>
                <a:path w="2289" h="7236" extrusionOk="0">
                  <a:moveTo>
                    <a:pt x="2079" y="0"/>
                  </a:moveTo>
                  <a:cubicBezTo>
                    <a:pt x="1893" y="239"/>
                    <a:pt x="1850" y="516"/>
                    <a:pt x="1843" y="804"/>
                  </a:cubicBezTo>
                  <a:cubicBezTo>
                    <a:pt x="1739" y="929"/>
                    <a:pt x="1747" y="1077"/>
                    <a:pt x="1758" y="1225"/>
                  </a:cubicBezTo>
                  <a:cubicBezTo>
                    <a:pt x="1731" y="1245"/>
                    <a:pt x="1727" y="1269"/>
                    <a:pt x="1747" y="1297"/>
                  </a:cubicBezTo>
                  <a:lnTo>
                    <a:pt x="1746" y="1297"/>
                  </a:lnTo>
                  <a:cubicBezTo>
                    <a:pt x="1652" y="1393"/>
                    <a:pt x="1649" y="1511"/>
                    <a:pt x="1664" y="1632"/>
                  </a:cubicBezTo>
                  <a:cubicBezTo>
                    <a:pt x="1637" y="1658"/>
                    <a:pt x="1631" y="1687"/>
                    <a:pt x="1648" y="1720"/>
                  </a:cubicBezTo>
                  <a:lnTo>
                    <a:pt x="1647" y="1720"/>
                  </a:lnTo>
                  <a:cubicBezTo>
                    <a:pt x="1541" y="1844"/>
                    <a:pt x="1529" y="1990"/>
                    <a:pt x="1543" y="2141"/>
                  </a:cubicBezTo>
                  <a:cubicBezTo>
                    <a:pt x="1540" y="2146"/>
                    <a:pt x="1539" y="2150"/>
                    <a:pt x="1536" y="2155"/>
                  </a:cubicBezTo>
                  <a:cubicBezTo>
                    <a:pt x="1528" y="2166"/>
                    <a:pt x="1521" y="2178"/>
                    <a:pt x="1515" y="2190"/>
                  </a:cubicBezTo>
                  <a:cubicBezTo>
                    <a:pt x="1453" y="2303"/>
                    <a:pt x="1436" y="2425"/>
                    <a:pt x="1448" y="2554"/>
                  </a:cubicBezTo>
                  <a:cubicBezTo>
                    <a:pt x="1411" y="2649"/>
                    <a:pt x="1367" y="2742"/>
                    <a:pt x="1339" y="2840"/>
                  </a:cubicBezTo>
                  <a:cubicBezTo>
                    <a:pt x="964" y="4132"/>
                    <a:pt x="587" y="5424"/>
                    <a:pt x="226" y="6719"/>
                  </a:cubicBezTo>
                  <a:cubicBezTo>
                    <a:pt x="180" y="6881"/>
                    <a:pt x="1" y="7145"/>
                    <a:pt x="202" y="7215"/>
                  </a:cubicBezTo>
                  <a:cubicBezTo>
                    <a:pt x="242" y="7229"/>
                    <a:pt x="278" y="7235"/>
                    <a:pt x="309" y="7235"/>
                  </a:cubicBezTo>
                  <a:cubicBezTo>
                    <a:pt x="520" y="7235"/>
                    <a:pt x="527" y="6940"/>
                    <a:pt x="584" y="6787"/>
                  </a:cubicBezTo>
                  <a:cubicBezTo>
                    <a:pt x="829" y="6133"/>
                    <a:pt x="987" y="5453"/>
                    <a:pt x="1158" y="4776"/>
                  </a:cubicBezTo>
                  <a:cubicBezTo>
                    <a:pt x="1325" y="4119"/>
                    <a:pt x="1502" y="3464"/>
                    <a:pt x="1674" y="2807"/>
                  </a:cubicBezTo>
                  <a:cubicBezTo>
                    <a:pt x="1769" y="2743"/>
                    <a:pt x="1776" y="2654"/>
                    <a:pt x="1753" y="2556"/>
                  </a:cubicBezTo>
                  <a:cubicBezTo>
                    <a:pt x="1779" y="2534"/>
                    <a:pt x="1785" y="2507"/>
                    <a:pt x="1770" y="2477"/>
                  </a:cubicBezTo>
                  <a:cubicBezTo>
                    <a:pt x="1888" y="2350"/>
                    <a:pt x="1867" y="2194"/>
                    <a:pt x="1869" y="2043"/>
                  </a:cubicBezTo>
                  <a:cubicBezTo>
                    <a:pt x="1869" y="2043"/>
                    <a:pt x="1869" y="2042"/>
                    <a:pt x="1869" y="2042"/>
                  </a:cubicBezTo>
                  <a:cubicBezTo>
                    <a:pt x="1895" y="2027"/>
                    <a:pt x="1899" y="2006"/>
                    <a:pt x="1881" y="1980"/>
                  </a:cubicBezTo>
                  <a:cubicBezTo>
                    <a:pt x="1974" y="1880"/>
                    <a:pt x="1982" y="1760"/>
                    <a:pt x="1965" y="1635"/>
                  </a:cubicBezTo>
                  <a:cubicBezTo>
                    <a:pt x="1993" y="1614"/>
                    <a:pt x="2000" y="1589"/>
                    <a:pt x="1982" y="1559"/>
                  </a:cubicBezTo>
                  <a:cubicBezTo>
                    <a:pt x="2013" y="1482"/>
                    <a:pt x="2045" y="1405"/>
                    <a:pt x="2076" y="1328"/>
                  </a:cubicBezTo>
                  <a:cubicBezTo>
                    <a:pt x="2074" y="1306"/>
                    <a:pt x="2072" y="1287"/>
                    <a:pt x="2070" y="1265"/>
                  </a:cubicBezTo>
                  <a:cubicBezTo>
                    <a:pt x="2065" y="1218"/>
                    <a:pt x="2061" y="1171"/>
                    <a:pt x="2055" y="1124"/>
                  </a:cubicBezTo>
                  <a:cubicBezTo>
                    <a:pt x="2067" y="1066"/>
                    <a:pt x="2078" y="1008"/>
                    <a:pt x="2089" y="950"/>
                  </a:cubicBezTo>
                  <a:cubicBezTo>
                    <a:pt x="2158" y="866"/>
                    <a:pt x="2159" y="763"/>
                    <a:pt x="2179" y="665"/>
                  </a:cubicBezTo>
                  <a:cubicBezTo>
                    <a:pt x="2185" y="672"/>
                    <a:pt x="2192" y="679"/>
                    <a:pt x="2199" y="685"/>
                  </a:cubicBezTo>
                  <a:cubicBezTo>
                    <a:pt x="2204" y="669"/>
                    <a:pt x="2208" y="654"/>
                    <a:pt x="2212" y="637"/>
                  </a:cubicBezTo>
                  <a:cubicBezTo>
                    <a:pt x="2206" y="630"/>
                    <a:pt x="2199" y="623"/>
                    <a:pt x="2192" y="615"/>
                  </a:cubicBezTo>
                  <a:cubicBezTo>
                    <a:pt x="2182" y="580"/>
                    <a:pt x="2172" y="546"/>
                    <a:pt x="2162" y="511"/>
                  </a:cubicBezTo>
                  <a:cubicBezTo>
                    <a:pt x="2171" y="448"/>
                    <a:pt x="2180" y="385"/>
                    <a:pt x="2190" y="321"/>
                  </a:cubicBezTo>
                  <a:cubicBezTo>
                    <a:pt x="2194" y="314"/>
                    <a:pt x="2199" y="306"/>
                    <a:pt x="2204" y="297"/>
                  </a:cubicBezTo>
                  <a:cubicBezTo>
                    <a:pt x="2205" y="294"/>
                    <a:pt x="2207" y="291"/>
                    <a:pt x="2208" y="289"/>
                  </a:cubicBezTo>
                  <a:cubicBezTo>
                    <a:pt x="2224" y="262"/>
                    <a:pt x="2237" y="237"/>
                    <a:pt x="2247" y="212"/>
                  </a:cubicBezTo>
                  <a:cubicBezTo>
                    <a:pt x="2289" y="110"/>
                    <a:pt x="2273" y="26"/>
                    <a:pt x="2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4"/>
            <p:cNvSpPr/>
            <p:nvPr/>
          </p:nvSpPr>
          <p:spPr>
            <a:xfrm>
              <a:off x="1789793" y="1134741"/>
              <a:ext cx="1730" cy="1765"/>
            </a:xfrm>
            <a:custGeom>
              <a:avLst/>
              <a:gdLst/>
              <a:ahLst/>
              <a:cxnLst/>
              <a:rect l="l" t="t" r="r" b="b"/>
              <a:pathLst>
                <a:path w="99" h="101" extrusionOk="0">
                  <a:moveTo>
                    <a:pt x="99" y="0"/>
                  </a:moveTo>
                  <a:lnTo>
                    <a:pt x="99" y="0"/>
                  </a:lnTo>
                  <a:cubicBezTo>
                    <a:pt x="39" y="9"/>
                    <a:pt x="6" y="42"/>
                    <a:pt x="1" y="100"/>
                  </a:cubicBezTo>
                  <a:cubicBezTo>
                    <a:pt x="34" y="67"/>
                    <a:pt x="66" y="33"/>
                    <a:pt x="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4"/>
            <p:cNvSpPr/>
            <p:nvPr/>
          </p:nvSpPr>
          <p:spPr>
            <a:xfrm>
              <a:off x="1584127" y="1215172"/>
              <a:ext cx="1695" cy="1608"/>
            </a:xfrm>
            <a:custGeom>
              <a:avLst/>
              <a:gdLst/>
              <a:ahLst/>
              <a:cxnLst/>
              <a:rect l="l" t="t" r="r" b="b"/>
              <a:pathLst>
                <a:path w="97" h="92" extrusionOk="0">
                  <a:moveTo>
                    <a:pt x="0" y="0"/>
                  </a:moveTo>
                  <a:cubicBezTo>
                    <a:pt x="4" y="59"/>
                    <a:pt x="36" y="89"/>
                    <a:pt x="96" y="92"/>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4"/>
            <p:cNvSpPr/>
            <p:nvPr/>
          </p:nvSpPr>
          <p:spPr>
            <a:xfrm>
              <a:off x="1587832" y="1218737"/>
              <a:ext cx="1678" cy="1625"/>
            </a:xfrm>
            <a:custGeom>
              <a:avLst/>
              <a:gdLst/>
              <a:ahLst/>
              <a:cxnLst/>
              <a:rect l="l" t="t" r="r" b="b"/>
              <a:pathLst>
                <a:path w="96" h="93" extrusionOk="0">
                  <a:moveTo>
                    <a:pt x="0" y="0"/>
                  </a:moveTo>
                  <a:lnTo>
                    <a:pt x="0" y="0"/>
                  </a:lnTo>
                  <a:cubicBezTo>
                    <a:pt x="3" y="59"/>
                    <a:pt x="34" y="90"/>
                    <a:pt x="95" y="92"/>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4"/>
            <p:cNvSpPr/>
            <p:nvPr/>
          </p:nvSpPr>
          <p:spPr>
            <a:xfrm>
              <a:off x="1553051" y="1361807"/>
              <a:ext cx="59791" cy="84766"/>
            </a:xfrm>
            <a:custGeom>
              <a:avLst/>
              <a:gdLst/>
              <a:ahLst/>
              <a:cxnLst/>
              <a:rect l="l" t="t" r="r" b="b"/>
              <a:pathLst>
                <a:path w="3421" h="4850" extrusionOk="0">
                  <a:moveTo>
                    <a:pt x="3197" y="0"/>
                  </a:moveTo>
                  <a:cubicBezTo>
                    <a:pt x="3163" y="0"/>
                    <a:pt x="3127" y="16"/>
                    <a:pt x="3092" y="51"/>
                  </a:cubicBezTo>
                  <a:cubicBezTo>
                    <a:pt x="2994" y="146"/>
                    <a:pt x="2912" y="260"/>
                    <a:pt x="2842" y="376"/>
                  </a:cubicBezTo>
                  <a:cubicBezTo>
                    <a:pt x="2042" y="1692"/>
                    <a:pt x="1165" y="2960"/>
                    <a:pt x="267" y="4214"/>
                  </a:cubicBezTo>
                  <a:cubicBezTo>
                    <a:pt x="187" y="4324"/>
                    <a:pt x="121" y="4445"/>
                    <a:pt x="56" y="4566"/>
                  </a:cubicBezTo>
                  <a:cubicBezTo>
                    <a:pt x="4" y="4664"/>
                    <a:pt x="1" y="4767"/>
                    <a:pt x="113" y="4830"/>
                  </a:cubicBezTo>
                  <a:cubicBezTo>
                    <a:pt x="138" y="4844"/>
                    <a:pt x="161" y="4850"/>
                    <a:pt x="184" y="4850"/>
                  </a:cubicBezTo>
                  <a:cubicBezTo>
                    <a:pt x="247" y="4850"/>
                    <a:pt x="300" y="4802"/>
                    <a:pt x="337" y="4754"/>
                  </a:cubicBezTo>
                  <a:cubicBezTo>
                    <a:pt x="482" y="4563"/>
                    <a:pt x="615" y="4363"/>
                    <a:pt x="753" y="4169"/>
                  </a:cubicBezTo>
                  <a:cubicBezTo>
                    <a:pt x="1599" y="2985"/>
                    <a:pt x="2452" y="1805"/>
                    <a:pt x="3155" y="532"/>
                  </a:cubicBezTo>
                  <a:cubicBezTo>
                    <a:pt x="3215" y="515"/>
                    <a:pt x="3244" y="476"/>
                    <a:pt x="3242" y="416"/>
                  </a:cubicBezTo>
                  <a:lnTo>
                    <a:pt x="3246" y="413"/>
                  </a:lnTo>
                  <a:cubicBezTo>
                    <a:pt x="3349" y="377"/>
                    <a:pt x="3368" y="301"/>
                    <a:pt x="3346" y="208"/>
                  </a:cubicBezTo>
                  <a:lnTo>
                    <a:pt x="3346" y="206"/>
                  </a:lnTo>
                  <a:cubicBezTo>
                    <a:pt x="3417" y="170"/>
                    <a:pt x="3420" y="138"/>
                    <a:pt x="3341" y="110"/>
                  </a:cubicBezTo>
                  <a:cubicBezTo>
                    <a:pt x="3303" y="42"/>
                    <a:pt x="3252" y="0"/>
                    <a:pt x="3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4"/>
            <p:cNvSpPr/>
            <p:nvPr/>
          </p:nvSpPr>
          <p:spPr>
            <a:xfrm>
              <a:off x="1835848" y="1124622"/>
              <a:ext cx="13248" cy="13230"/>
            </a:xfrm>
            <a:custGeom>
              <a:avLst/>
              <a:gdLst/>
              <a:ahLst/>
              <a:cxnLst/>
              <a:rect l="l" t="t" r="r" b="b"/>
              <a:pathLst>
                <a:path w="758" h="757" extrusionOk="0">
                  <a:moveTo>
                    <a:pt x="378" y="0"/>
                  </a:moveTo>
                  <a:cubicBezTo>
                    <a:pt x="170" y="0"/>
                    <a:pt x="0" y="169"/>
                    <a:pt x="0" y="378"/>
                  </a:cubicBezTo>
                  <a:cubicBezTo>
                    <a:pt x="0" y="588"/>
                    <a:pt x="170" y="757"/>
                    <a:pt x="378" y="757"/>
                  </a:cubicBezTo>
                  <a:cubicBezTo>
                    <a:pt x="588" y="757"/>
                    <a:pt x="757" y="588"/>
                    <a:pt x="757" y="378"/>
                  </a:cubicBezTo>
                  <a:cubicBezTo>
                    <a:pt x="757" y="169"/>
                    <a:pt x="588"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4"/>
            <p:cNvSpPr/>
            <p:nvPr/>
          </p:nvSpPr>
          <p:spPr>
            <a:xfrm>
              <a:off x="1470781" y="1085770"/>
              <a:ext cx="21899" cy="21917"/>
            </a:xfrm>
            <a:custGeom>
              <a:avLst/>
              <a:gdLst/>
              <a:ahLst/>
              <a:cxnLst/>
              <a:rect l="l" t="t" r="r" b="b"/>
              <a:pathLst>
                <a:path w="1253" h="1254" extrusionOk="0">
                  <a:moveTo>
                    <a:pt x="627" y="0"/>
                  </a:moveTo>
                  <a:cubicBezTo>
                    <a:pt x="280" y="0"/>
                    <a:pt x="0" y="281"/>
                    <a:pt x="0" y="627"/>
                  </a:cubicBezTo>
                  <a:cubicBezTo>
                    <a:pt x="0" y="973"/>
                    <a:pt x="280" y="1254"/>
                    <a:pt x="627" y="1254"/>
                  </a:cubicBezTo>
                  <a:cubicBezTo>
                    <a:pt x="973" y="1254"/>
                    <a:pt x="1253" y="973"/>
                    <a:pt x="1253" y="627"/>
                  </a:cubicBezTo>
                  <a:cubicBezTo>
                    <a:pt x="1253" y="281"/>
                    <a:pt x="973"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4"/>
            <p:cNvSpPr/>
            <p:nvPr/>
          </p:nvSpPr>
          <p:spPr>
            <a:xfrm>
              <a:off x="1787730" y="1500035"/>
              <a:ext cx="18946" cy="18946"/>
            </a:xfrm>
            <a:custGeom>
              <a:avLst/>
              <a:gdLst/>
              <a:ahLst/>
              <a:cxnLst/>
              <a:rect l="l" t="t" r="r" b="b"/>
              <a:pathLst>
                <a:path w="1084" h="1084" extrusionOk="0">
                  <a:moveTo>
                    <a:pt x="542" y="1"/>
                  </a:moveTo>
                  <a:cubicBezTo>
                    <a:pt x="243" y="1"/>
                    <a:pt x="1" y="243"/>
                    <a:pt x="1" y="543"/>
                  </a:cubicBezTo>
                  <a:cubicBezTo>
                    <a:pt x="1" y="841"/>
                    <a:pt x="243" y="1084"/>
                    <a:pt x="542" y="1084"/>
                  </a:cubicBezTo>
                  <a:cubicBezTo>
                    <a:pt x="841" y="1084"/>
                    <a:pt x="1084" y="841"/>
                    <a:pt x="1084" y="543"/>
                  </a:cubicBezTo>
                  <a:cubicBezTo>
                    <a:pt x="1084" y="243"/>
                    <a:pt x="841" y="1"/>
                    <a:pt x="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7"/>
          <p:cNvSpPr txBox="1">
            <a:spLocks noGrp="1"/>
          </p:cNvSpPr>
          <p:nvPr>
            <p:ph type="title"/>
          </p:nvPr>
        </p:nvSpPr>
        <p:spPr>
          <a:xfrm>
            <a:off x="4848050" y="535094"/>
            <a:ext cx="2336400" cy="4203000"/>
          </a:xfrm>
          <a:prstGeom prst="rect">
            <a:avLst/>
          </a:prstGeom>
        </p:spPr>
        <p:txBody>
          <a:bodyPr spcFirstLastPara="1" wrap="square" lIns="91425" tIns="91425" rIns="91425" bIns="91425" anchor="ctr" anchorCtr="0">
            <a:noAutofit/>
          </a:bodyPr>
          <a:lstStyle/>
          <a:p>
            <a:pPr marL="457200" lvl="0" indent="-336550" algn="l" rtl="0">
              <a:spcBef>
                <a:spcPts val="0"/>
              </a:spcBef>
              <a:spcAft>
                <a:spcPts val="0"/>
              </a:spcAft>
              <a:buSzPts val="1700"/>
              <a:buFont typeface="Montserrat"/>
              <a:buAutoNum type="arabicPeriod"/>
            </a:pPr>
            <a:r>
              <a:rPr lang="en" sz="1700">
                <a:latin typeface="Montserrat"/>
                <a:ea typeface="Montserrat"/>
                <a:cs typeface="Montserrat"/>
                <a:sym typeface="Montserrat"/>
              </a:rPr>
              <a:t>HISTORY</a:t>
            </a:r>
            <a:endParaRPr sz="1700">
              <a:latin typeface="Montserrat"/>
              <a:ea typeface="Montserrat"/>
              <a:cs typeface="Montserrat"/>
              <a:sym typeface="Montserrat"/>
            </a:endParaRPr>
          </a:p>
          <a:p>
            <a:pPr marL="457200" lvl="0" indent="-336550" algn="l" rtl="0">
              <a:spcBef>
                <a:spcPts val="0"/>
              </a:spcBef>
              <a:spcAft>
                <a:spcPts val="0"/>
              </a:spcAft>
              <a:buSzPts val="1700"/>
              <a:buFont typeface="Montserrat"/>
              <a:buAutoNum type="arabicPeriod"/>
            </a:pPr>
            <a:r>
              <a:rPr lang="en" sz="1700">
                <a:latin typeface="Montserrat"/>
                <a:ea typeface="Montserrat"/>
                <a:cs typeface="Montserrat"/>
                <a:sym typeface="Montserrat"/>
              </a:rPr>
              <a:t>BEGINNING OF IDEA</a:t>
            </a:r>
            <a:endParaRPr sz="1700">
              <a:latin typeface="Montserrat"/>
              <a:ea typeface="Montserrat"/>
              <a:cs typeface="Montserrat"/>
              <a:sym typeface="Montserrat"/>
            </a:endParaRPr>
          </a:p>
          <a:p>
            <a:pPr marL="457200" lvl="0" indent="-336550" algn="l" rtl="0">
              <a:spcBef>
                <a:spcPts val="0"/>
              </a:spcBef>
              <a:spcAft>
                <a:spcPts val="0"/>
              </a:spcAft>
              <a:buSzPts val="1700"/>
              <a:buFont typeface="Montserrat"/>
              <a:buAutoNum type="arabicPeriod"/>
            </a:pPr>
            <a:r>
              <a:rPr lang="en" sz="1700">
                <a:latin typeface="Montserrat"/>
                <a:ea typeface="Montserrat"/>
                <a:cs typeface="Montserrat"/>
                <a:sym typeface="Montserrat"/>
              </a:rPr>
              <a:t>STARTUP</a:t>
            </a:r>
            <a:endParaRPr sz="1700">
              <a:latin typeface="Montserrat"/>
              <a:ea typeface="Montserrat"/>
              <a:cs typeface="Montserrat"/>
              <a:sym typeface="Montserrat"/>
            </a:endParaRPr>
          </a:p>
          <a:p>
            <a:pPr marL="457200" lvl="0" indent="-336550" algn="l" rtl="0">
              <a:spcBef>
                <a:spcPts val="0"/>
              </a:spcBef>
              <a:spcAft>
                <a:spcPts val="0"/>
              </a:spcAft>
              <a:buSzPts val="1700"/>
              <a:buFont typeface="Montserrat"/>
              <a:buAutoNum type="arabicPeriod"/>
            </a:pPr>
            <a:r>
              <a:rPr lang="en" sz="1700">
                <a:latin typeface="Montserrat"/>
                <a:ea typeface="Montserrat"/>
                <a:cs typeface="Montserrat"/>
                <a:sym typeface="Montserrat"/>
              </a:rPr>
              <a:t>EXPANSION</a:t>
            </a:r>
            <a:endParaRPr sz="1700">
              <a:latin typeface="Montserrat"/>
              <a:ea typeface="Montserrat"/>
              <a:cs typeface="Montserrat"/>
              <a:sym typeface="Montserrat"/>
            </a:endParaRPr>
          </a:p>
          <a:p>
            <a:pPr marL="457200" lvl="0" indent="-336550" algn="l" rtl="0">
              <a:spcBef>
                <a:spcPts val="0"/>
              </a:spcBef>
              <a:spcAft>
                <a:spcPts val="0"/>
              </a:spcAft>
              <a:buSzPts val="1700"/>
              <a:buFont typeface="Montserrat"/>
              <a:buAutoNum type="arabicPeriod"/>
            </a:pPr>
            <a:r>
              <a:rPr lang="en" sz="1700">
                <a:latin typeface="Montserrat"/>
                <a:ea typeface="Montserrat"/>
                <a:cs typeface="Montserrat"/>
                <a:sym typeface="Montserrat"/>
              </a:rPr>
              <a:t>EDUCATION</a:t>
            </a:r>
            <a:endParaRPr sz="1700">
              <a:latin typeface="Montserrat"/>
              <a:ea typeface="Montserrat"/>
              <a:cs typeface="Montserrat"/>
              <a:sym typeface="Montserrat"/>
            </a:endParaRPr>
          </a:p>
          <a:p>
            <a:pPr marL="457200" lvl="0" indent="-336550" algn="l" rtl="0">
              <a:spcBef>
                <a:spcPts val="0"/>
              </a:spcBef>
              <a:spcAft>
                <a:spcPts val="0"/>
              </a:spcAft>
              <a:buSzPts val="1700"/>
              <a:buFont typeface="Montserrat"/>
              <a:buAutoNum type="arabicPeriod"/>
            </a:pPr>
            <a:r>
              <a:rPr lang="en" sz="1700">
                <a:latin typeface="Montserrat"/>
                <a:ea typeface="Montserrat"/>
                <a:cs typeface="Montserrat"/>
                <a:sym typeface="Montserrat"/>
              </a:rPr>
              <a:t>ROCKBOTTOM</a:t>
            </a:r>
            <a:endParaRPr sz="1700">
              <a:latin typeface="Montserrat"/>
              <a:ea typeface="Montserrat"/>
              <a:cs typeface="Montserrat"/>
              <a:sym typeface="Montserrat"/>
            </a:endParaRPr>
          </a:p>
          <a:p>
            <a:pPr marL="457200" lvl="0" indent="-336550" algn="l" rtl="0">
              <a:spcBef>
                <a:spcPts val="0"/>
              </a:spcBef>
              <a:spcAft>
                <a:spcPts val="0"/>
              </a:spcAft>
              <a:buSzPts val="1700"/>
              <a:buFont typeface="Montserrat"/>
              <a:buAutoNum type="arabicPeriod"/>
            </a:pPr>
            <a:r>
              <a:rPr lang="en" sz="1700">
                <a:latin typeface="Montserrat"/>
                <a:ea typeface="Montserrat"/>
                <a:cs typeface="Montserrat"/>
                <a:sym typeface="Montserrat"/>
              </a:rPr>
              <a:t>COMPETITORS</a:t>
            </a:r>
            <a:endParaRPr sz="1700">
              <a:latin typeface="Montserrat"/>
              <a:ea typeface="Montserrat"/>
              <a:cs typeface="Montserrat"/>
              <a:sym typeface="Montserrat"/>
            </a:endParaRPr>
          </a:p>
          <a:p>
            <a:pPr marL="457200" lvl="0" indent="-336550" algn="l" rtl="0">
              <a:spcBef>
                <a:spcPts val="0"/>
              </a:spcBef>
              <a:spcAft>
                <a:spcPts val="0"/>
              </a:spcAft>
              <a:buSzPts val="1700"/>
              <a:buFont typeface="Montserrat"/>
              <a:buAutoNum type="arabicPeriod"/>
            </a:pPr>
            <a:r>
              <a:rPr lang="en" sz="1700">
                <a:latin typeface="Montserrat"/>
                <a:ea typeface="Montserrat"/>
                <a:cs typeface="Montserrat"/>
                <a:sym typeface="Montserrat"/>
              </a:rPr>
              <a:t>GROWTH</a:t>
            </a:r>
            <a:endParaRPr sz="1700">
              <a:latin typeface="Montserrat"/>
              <a:ea typeface="Montserrat"/>
              <a:cs typeface="Montserrat"/>
              <a:sym typeface="Montserrat"/>
            </a:endParaRPr>
          </a:p>
          <a:p>
            <a:pPr marL="457200" lvl="0" indent="-336550" algn="l" rtl="0">
              <a:spcBef>
                <a:spcPts val="0"/>
              </a:spcBef>
              <a:spcAft>
                <a:spcPts val="0"/>
              </a:spcAft>
              <a:buSzPts val="1700"/>
              <a:buFont typeface="Montserrat"/>
              <a:buAutoNum type="arabicPeriod"/>
            </a:pPr>
            <a:r>
              <a:rPr lang="en" sz="1700">
                <a:latin typeface="Montserrat"/>
                <a:ea typeface="Montserrat"/>
                <a:cs typeface="Montserrat"/>
                <a:sym typeface="Montserrat"/>
              </a:rPr>
              <a:t>B-INFINITY</a:t>
            </a:r>
            <a:endParaRPr sz="1700">
              <a:latin typeface="Montserrat"/>
              <a:ea typeface="Montserrat"/>
              <a:cs typeface="Montserrat"/>
              <a:sym typeface="Montserrat"/>
            </a:endParaRPr>
          </a:p>
          <a:p>
            <a:pPr marL="457200" lvl="0" indent="-336550" algn="l" rtl="0">
              <a:spcBef>
                <a:spcPts val="0"/>
              </a:spcBef>
              <a:spcAft>
                <a:spcPts val="0"/>
              </a:spcAft>
              <a:buSzPts val="1700"/>
              <a:buFont typeface="Montserrat"/>
              <a:buAutoNum type="arabicPeriod"/>
            </a:pPr>
            <a:r>
              <a:rPr lang="en" sz="1700">
                <a:latin typeface="Montserrat"/>
                <a:ea typeface="Montserrat"/>
                <a:cs typeface="Montserrat"/>
                <a:sym typeface="Montserrat"/>
              </a:rPr>
              <a:t>CONTROVERSY</a:t>
            </a:r>
            <a:endParaRPr sz="1700">
              <a:latin typeface="Montserrat"/>
              <a:ea typeface="Montserrat"/>
              <a:cs typeface="Montserrat"/>
              <a:sym typeface="Montserrat"/>
            </a:endParaRPr>
          </a:p>
          <a:p>
            <a:pPr marL="457200" lvl="0" indent="-336550" algn="l" rtl="0">
              <a:spcBef>
                <a:spcPts val="0"/>
              </a:spcBef>
              <a:spcAft>
                <a:spcPts val="0"/>
              </a:spcAft>
              <a:buSzPts val="1700"/>
              <a:buFont typeface="Montserrat"/>
              <a:buAutoNum type="arabicPeriod"/>
            </a:pPr>
            <a:r>
              <a:rPr lang="en" sz="1700">
                <a:latin typeface="Montserrat"/>
                <a:ea typeface="Montserrat"/>
                <a:cs typeface="Montserrat"/>
                <a:sym typeface="Montserrat"/>
              </a:rPr>
              <a:t>PRESENT &amp; FUTURE GOALS</a:t>
            </a:r>
            <a:endParaRPr sz="1700">
              <a:latin typeface="Montserrat"/>
              <a:ea typeface="Montserrat"/>
              <a:cs typeface="Montserrat"/>
              <a:sym typeface="Montserrat"/>
            </a:endParaRPr>
          </a:p>
        </p:txBody>
      </p:sp>
      <p:sp>
        <p:nvSpPr>
          <p:cNvPr id="474" name="Google Shape;474;p37"/>
          <p:cNvSpPr txBox="1">
            <a:spLocks noGrp="1"/>
          </p:cNvSpPr>
          <p:nvPr>
            <p:ph type="title" idx="6"/>
          </p:nvPr>
        </p:nvSpPr>
        <p:spPr>
          <a:xfrm>
            <a:off x="715100" y="1786800"/>
            <a:ext cx="3832500" cy="156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8"/>
        <p:cNvGrpSpPr/>
        <p:nvPr/>
      </p:nvGrpSpPr>
      <p:grpSpPr>
        <a:xfrm>
          <a:off x="0" y="0"/>
          <a:ext cx="0" cy="0"/>
          <a:chOff x="0" y="0"/>
          <a:chExt cx="0" cy="0"/>
        </a:xfrm>
      </p:grpSpPr>
      <p:sp>
        <p:nvSpPr>
          <p:cNvPr id="479" name="Google Shape;479;p38"/>
          <p:cNvSpPr txBox="1">
            <a:spLocks noGrp="1"/>
          </p:cNvSpPr>
          <p:nvPr>
            <p:ph type="title"/>
          </p:nvPr>
        </p:nvSpPr>
        <p:spPr>
          <a:xfrm>
            <a:off x="2445450" y="445025"/>
            <a:ext cx="4253100" cy="11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HISTORY</a:t>
            </a:r>
            <a:endParaRPr/>
          </a:p>
        </p:txBody>
      </p:sp>
      <p:sp>
        <p:nvSpPr>
          <p:cNvPr id="480" name="Google Shape;480;p38"/>
          <p:cNvSpPr txBox="1"/>
          <p:nvPr/>
        </p:nvSpPr>
        <p:spPr>
          <a:xfrm>
            <a:off x="595500" y="2027875"/>
            <a:ext cx="7953000" cy="2124000"/>
          </a:xfrm>
          <a:prstGeom prst="rect">
            <a:avLst/>
          </a:prstGeom>
          <a:solidFill>
            <a:schemeClr val="dk1"/>
          </a:solid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
                <a:solidFill>
                  <a:schemeClr val="lt1"/>
                </a:solidFill>
              </a:rPr>
              <a:t>WickedRide Adventure Services Pvt. Ltd., was co-founded in 2014 by Vivekananda Hallekere, (CEO and co-founder) Anil G, (COO and co-founder) and Varun Agni (CTO and co-founder) initially as a luxury bike rental service under the name, WickedRide.</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 The company claims that it was the first and the largest luxury bike rental company in India. they launched Metro Bikes, to provide last and first mile connectivity to people looking to use public transport or to commute within the city. In September 2018, after a beta stage, they renamed this service to Bounce and with a fleet of 200 scooters introduced a dockless and keyless bike sharing service to the city of Bengaluru.</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9"/>
          <p:cNvSpPr txBox="1">
            <a:spLocks noGrp="1"/>
          </p:cNvSpPr>
          <p:nvPr>
            <p:ph type="title"/>
          </p:nvPr>
        </p:nvSpPr>
        <p:spPr>
          <a:xfrm>
            <a:off x="2046050" y="423300"/>
            <a:ext cx="5862000" cy="11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WICKEDRIDE - THE BEGINNING OF AN IDEA</a:t>
            </a:r>
            <a:endParaRPr/>
          </a:p>
        </p:txBody>
      </p:sp>
      <p:sp>
        <p:nvSpPr>
          <p:cNvPr id="486" name="Google Shape;486;p39"/>
          <p:cNvSpPr txBox="1"/>
          <p:nvPr/>
        </p:nvSpPr>
        <p:spPr>
          <a:xfrm>
            <a:off x="715100" y="1763700"/>
            <a:ext cx="3688200" cy="29862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lt1"/>
              </a:buClr>
              <a:buSzPts val="1300"/>
              <a:buChar char="●"/>
            </a:pPr>
            <a:r>
              <a:rPr lang="en" sz="1300">
                <a:solidFill>
                  <a:schemeClr val="lt1"/>
                </a:solidFill>
              </a:rPr>
              <a:t>The startup story of Wicked Ride started when co-founder Anil G. had to wait nearly a year to receive the Royal Enfield that he ordered. </a:t>
            </a:r>
            <a:endParaRPr sz="1300">
              <a:solidFill>
                <a:schemeClr val="lt1"/>
              </a:solidFill>
            </a:endParaRPr>
          </a:p>
          <a:p>
            <a:pPr marL="457200" lvl="0" indent="0" algn="l" rtl="0">
              <a:spcBef>
                <a:spcPts val="0"/>
              </a:spcBef>
              <a:spcAft>
                <a:spcPts val="0"/>
              </a:spcAft>
              <a:buNone/>
            </a:pPr>
            <a:endParaRPr sz="13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They realised that this issue was probably prevalent for any high-end bike. </a:t>
            </a:r>
            <a:endParaRPr sz="1300">
              <a:solidFill>
                <a:schemeClr val="lt1"/>
              </a:solidFill>
            </a:endParaRPr>
          </a:p>
          <a:p>
            <a:pPr marL="457200" lvl="0" indent="0" algn="l" rtl="0">
              <a:spcBef>
                <a:spcPts val="0"/>
              </a:spcBef>
              <a:spcAft>
                <a:spcPts val="0"/>
              </a:spcAft>
              <a:buNone/>
            </a:pPr>
            <a:endParaRPr sz="13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So, instead of spending several lakhs of rupees on it and then waiting for months and months to arrive, they gave people the option to rent it. And finally, in 2014, they started the premium bike rental service called Wicked Ride.</a:t>
            </a:r>
            <a:endParaRPr sz="1300">
              <a:solidFill>
                <a:schemeClr val="lt1"/>
              </a:solidFill>
            </a:endParaRPr>
          </a:p>
        </p:txBody>
      </p:sp>
      <p:pic>
        <p:nvPicPr>
          <p:cNvPr id="487" name="Google Shape;487;p39"/>
          <p:cNvPicPr preferRelativeResize="0"/>
          <p:nvPr/>
        </p:nvPicPr>
        <p:blipFill>
          <a:blip r:embed="rId3">
            <a:alphaModFix/>
          </a:blip>
          <a:stretch>
            <a:fillRect/>
          </a:stretch>
        </p:blipFill>
        <p:spPr>
          <a:xfrm>
            <a:off x="4459200" y="2031558"/>
            <a:ext cx="3969700" cy="22347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0"/>
          <p:cNvSpPr txBox="1">
            <a:spLocks noGrp="1"/>
          </p:cNvSpPr>
          <p:nvPr>
            <p:ph type="title"/>
          </p:nvPr>
        </p:nvSpPr>
        <p:spPr>
          <a:xfrm>
            <a:off x="1828000" y="434475"/>
            <a:ext cx="6600900" cy="110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EARLIER STAGE OF STARTUP</a:t>
            </a:r>
            <a:endParaRPr/>
          </a:p>
        </p:txBody>
      </p:sp>
      <p:sp>
        <p:nvSpPr>
          <p:cNvPr id="493" name="Google Shape;493;p40"/>
          <p:cNvSpPr txBox="1"/>
          <p:nvPr/>
        </p:nvSpPr>
        <p:spPr>
          <a:xfrm>
            <a:off x="715100" y="1991950"/>
            <a:ext cx="78735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
                <a:solidFill>
                  <a:schemeClr val="lt1"/>
                </a:solidFill>
              </a:rPr>
              <a:t>For the first few months, they operated using the revenue from Wicked Ride, and they invested in around 20 scooters with it. In the subsequent months, they raised around Rs 12 lakhs from Toyota Mobility Foundation.</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 It was one of the first corporate investments into the startup. They invested in a simulation program with that funding. Their team worked with people on the ground to handle giving out the keys, filling out minor paperwork, and later receiving the bikes.</a:t>
            </a:r>
            <a:endParaRPr>
              <a:solidFill>
                <a:schemeClr val="lt1"/>
              </a:solidFill>
            </a:endParaRPr>
          </a:p>
          <a:p>
            <a:pPr marL="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 This renting program stretched from Byapannahalli Metro station to Whitefield, a route usually covered in two hours by a car</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1"/>
          <p:cNvSpPr txBox="1">
            <a:spLocks noGrp="1"/>
          </p:cNvSpPr>
          <p:nvPr>
            <p:ph type="title"/>
          </p:nvPr>
        </p:nvSpPr>
        <p:spPr>
          <a:xfrm>
            <a:off x="1364250" y="445038"/>
            <a:ext cx="5988600" cy="11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THEY EXPANDED</a:t>
            </a:r>
            <a:endParaRPr/>
          </a:p>
        </p:txBody>
      </p:sp>
      <p:sp>
        <p:nvSpPr>
          <p:cNvPr id="499" name="Google Shape;499;p41"/>
          <p:cNvSpPr/>
          <p:nvPr/>
        </p:nvSpPr>
        <p:spPr>
          <a:xfrm>
            <a:off x="7404141" y="511887"/>
            <a:ext cx="974506" cy="974476"/>
          </a:xfrm>
          <a:custGeom>
            <a:avLst/>
            <a:gdLst/>
            <a:ahLst/>
            <a:cxnLst/>
            <a:rect l="l" t="t" r="r" b="b"/>
            <a:pathLst>
              <a:path w="14607" h="14606" extrusionOk="0">
                <a:moveTo>
                  <a:pt x="7304" y="1"/>
                </a:moveTo>
                <a:lnTo>
                  <a:pt x="6849" y="6206"/>
                </a:lnTo>
                <a:lnTo>
                  <a:pt x="2140" y="2139"/>
                </a:lnTo>
                <a:lnTo>
                  <a:pt x="6206" y="6848"/>
                </a:lnTo>
                <a:lnTo>
                  <a:pt x="1" y="7302"/>
                </a:lnTo>
                <a:lnTo>
                  <a:pt x="6206" y="7758"/>
                </a:lnTo>
                <a:lnTo>
                  <a:pt x="2140" y="12467"/>
                </a:lnTo>
                <a:lnTo>
                  <a:pt x="2140" y="12467"/>
                </a:lnTo>
                <a:lnTo>
                  <a:pt x="6849" y="8400"/>
                </a:lnTo>
                <a:lnTo>
                  <a:pt x="7304" y="14605"/>
                </a:lnTo>
                <a:lnTo>
                  <a:pt x="7758" y="8400"/>
                </a:lnTo>
                <a:lnTo>
                  <a:pt x="12467" y="12467"/>
                </a:lnTo>
                <a:lnTo>
                  <a:pt x="12467" y="12467"/>
                </a:lnTo>
                <a:lnTo>
                  <a:pt x="8401" y="7758"/>
                </a:lnTo>
                <a:lnTo>
                  <a:pt x="14606" y="7302"/>
                </a:lnTo>
                <a:lnTo>
                  <a:pt x="8401" y="6848"/>
                </a:lnTo>
                <a:lnTo>
                  <a:pt x="12467" y="2139"/>
                </a:lnTo>
                <a:lnTo>
                  <a:pt x="7758" y="6206"/>
                </a:lnTo>
                <a:lnTo>
                  <a:pt x="7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00" name="Google Shape;500;p41"/>
          <p:cNvSpPr txBox="1"/>
          <p:nvPr/>
        </p:nvSpPr>
        <p:spPr>
          <a:xfrm>
            <a:off x="715100" y="1845650"/>
            <a:ext cx="7182000" cy="24936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lt1"/>
              </a:buClr>
              <a:buSzPts val="1500"/>
              <a:buChar char="●"/>
            </a:pPr>
            <a:r>
              <a:rPr lang="en" sz="1500">
                <a:solidFill>
                  <a:schemeClr val="lt1"/>
                </a:solidFill>
              </a:rPr>
              <a:t>In 2019, they launched operations in Hyderabad with 2000 dockless scooters and plan to introduce electric scooters to the market soon. In March 2020, Bounce claims to have started doing more than 130,000 rides a day and to have clocked more than 10 million rides since inception in September 2018. The company also claims to have grown into the world's fastest-growing bike-sharing start-up.</a:t>
            </a:r>
            <a:endParaRPr sz="1500">
              <a:solidFill>
                <a:schemeClr val="lt1"/>
              </a:solidFill>
            </a:endParaRPr>
          </a:p>
          <a:p>
            <a:pPr marL="457200" lvl="0" indent="0" algn="l" rtl="0">
              <a:spcBef>
                <a:spcPts val="0"/>
              </a:spcBef>
              <a:spcAft>
                <a:spcPts val="0"/>
              </a:spcAft>
              <a:buNone/>
            </a:pPr>
            <a:endParaRPr sz="1500">
              <a:solidFill>
                <a:schemeClr val="lt1"/>
              </a:solidFill>
            </a:endParaRPr>
          </a:p>
          <a:p>
            <a:pPr marL="457200" lvl="0" indent="-323850" algn="l" rtl="0">
              <a:spcBef>
                <a:spcPts val="0"/>
              </a:spcBef>
              <a:spcAft>
                <a:spcPts val="0"/>
              </a:spcAft>
              <a:buClr>
                <a:schemeClr val="lt1"/>
              </a:buClr>
              <a:buSzPts val="1500"/>
              <a:buChar char="●"/>
            </a:pPr>
            <a:r>
              <a:rPr lang="en" sz="1500">
                <a:solidFill>
                  <a:schemeClr val="lt1"/>
                </a:solidFill>
              </a:rPr>
              <a:t>In January 2020, Bounce raised ₹692.39 crore (approximately USD 92 million) in a Series D round led by Facebook co-founder Eduardo Saverin’s VC fund B Capital, and is currently valued at over USD 520 million.</a:t>
            </a:r>
            <a:endParaRPr sz="15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2"/>
          <p:cNvSpPr txBox="1">
            <a:spLocks noGrp="1"/>
          </p:cNvSpPr>
          <p:nvPr>
            <p:ph type="title"/>
          </p:nvPr>
        </p:nvSpPr>
        <p:spPr>
          <a:xfrm>
            <a:off x="5619050" y="771088"/>
            <a:ext cx="2336400" cy="4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Varun Agni</a:t>
            </a:r>
            <a:endParaRPr/>
          </a:p>
        </p:txBody>
      </p:sp>
      <p:sp>
        <p:nvSpPr>
          <p:cNvPr id="506" name="Google Shape;506;p42"/>
          <p:cNvSpPr txBox="1">
            <a:spLocks noGrp="1"/>
          </p:cNvSpPr>
          <p:nvPr>
            <p:ph type="subTitle" idx="1"/>
          </p:nvPr>
        </p:nvSpPr>
        <p:spPr>
          <a:xfrm>
            <a:off x="5619050" y="1165775"/>
            <a:ext cx="2421000" cy="8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Completed His Graduation</a:t>
            </a:r>
            <a:endParaRPr/>
          </a:p>
          <a:p>
            <a:pPr marL="0" lvl="0" indent="0" algn="l" rtl="0">
              <a:spcBef>
                <a:spcPts val="0"/>
              </a:spcBef>
              <a:spcAft>
                <a:spcPts val="0"/>
              </a:spcAft>
              <a:buNone/>
            </a:pPr>
            <a:r>
              <a:rPr lang="en"/>
              <a:t>In Southeastern Illinois College</a:t>
            </a:r>
            <a:endParaRPr/>
          </a:p>
        </p:txBody>
      </p:sp>
      <p:sp>
        <p:nvSpPr>
          <p:cNvPr id="507" name="Google Shape;507;p42"/>
          <p:cNvSpPr txBox="1">
            <a:spLocks noGrp="1"/>
          </p:cNvSpPr>
          <p:nvPr>
            <p:ph type="title" idx="2"/>
          </p:nvPr>
        </p:nvSpPr>
        <p:spPr>
          <a:xfrm>
            <a:off x="5619050" y="2018688"/>
            <a:ext cx="2336400" cy="4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Anil G</a:t>
            </a:r>
            <a:endParaRPr/>
          </a:p>
        </p:txBody>
      </p:sp>
      <p:sp>
        <p:nvSpPr>
          <p:cNvPr id="508" name="Google Shape;508;p42"/>
          <p:cNvSpPr txBox="1">
            <a:spLocks noGrp="1"/>
          </p:cNvSpPr>
          <p:nvPr>
            <p:ph type="subTitle" idx="3"/>
          </p:nvPr>
        </p:nvSpPr>
        <p:spPr>
          <a:xfrm>
            <a:off x="5619050" y="2413375"/>
            <a:ext cx="2421000" cy="8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Completed Graduation at The Institute Of Company</a:t>
            </a:r>
            <a:endParaRPr/>
          </a:p>
          <a:p>
            <a:pPr marL="0" lvl="0" indent="0" algn="l" rtl="0">
              <a:spcBef>
                <a:spcPts val="0"/>
              </a:spcBef>
              <a:spcAft>
                <a:spcPts val="0"/>
              </a:spcAft>
              <a:buNone/>
            </a:pPr>
            <a:r>
              <a:rPr lang="en"/>
              <a:t>Secretaries Of India</a:t>
            </a:r>
            <a:endParaRPr/>
          </a:p>
        </p:txBody>
      </p:sp>
      <p:sp>
        <p:nvSpPr>
          <p:cNvPr id="509" name="Google Shape;509;p42"/>
          <p:cNvSpPr txBox="1">
            <a:spLocks noGrp="1"/>
          </p:cNvSpPr>
          <p:nvPr>
            <p:ph type="title" idx="4"/>
          </p:nvPr>
        </p:nvSpPr>
        <p:spPr>
          <a:xfrm>
            <a:off x="5619050" y="3266288"/>
            <a:ext cx="2336400" cy="4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Vivekananda H</a:t>
            </a:r>
            <a:endParaRPr/>
          </a:p>
        </p:txBody>
      </p:sp>
      <p:sp>
        <p:nvSpPr>
          <p:cNvPr id="510" name="Google Shape;510;p42"/>
          <p:cNvSpPr txBox="1">
            <a:spLocks noGrp="1"/>
          </p:cNvSpPr>
          <p:nvPr>
            <p:ph type="subTitle" idx="5"/>
          </p:nvPr>
        </p:nvSpPr>
        <p:spPr>
          <a:xfrm>
            <a:off x="5619050" y="3660975"/>
            <a:ext cx="2421000" cy="8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Completed His CA In The Institute Of Chartered Accountants Of India</a:t>
            </a:r>
            <a:endParaRPr/>
          </a:p>
        </p:txBody>
      </p:sp>
      <p:sp>
        <p:nvSpPr>
          <p:cNvPr id="511" name="Google Shape;511;p42"/>
          <p:cNvSpPr txBox="1">
            <a:spLocks noGrp="1"/>
          </p:cNvSpPr>
          <p:nvPr>
            <p:ph type="title" idx="6"/>
          </p:nvPr>
        </p:nvSpPr>
        <p:spPr>
          <a:xfrm>
            <a:off x="715100" y="834825"/>
            <a:ext cx="3832500" cy="156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ABOUT </a:t>
            </a:r>
            <a:r>
              <a:rPr lang="en">
                <a:solidFill>
                  <a:schemeClr val="dk2"/>
                </a:solidFill>
              </a:rPr>
              <a:t>THEIR STUDIES</a:t>
            </a:r>
            <a:endParaRPr>
              <a:solidFill>
                <a:schemeClr val="dk2"/>
              </a:solidFill>
            </a:endParaRPr>
          </a:p>
        </p:txBody>
      </p:sp>
      <p:sp>
        <p:nvSpPr>
          <p:cNvPr id="512" name="Google Shape;512;p42"/>
          <p:cNvSpPr/>
          <p:nvPr/>
        </p:nvSpPr>
        <p:spPr>
          <a:xfrm>
            <a:off x="5162425" y="834825"/>
            <a:ext cx="365175" cy="365150"/>
          </a:xfrm>
          <a:custGeom>
            <a:avLst/>
            <a:gdLst/>
            <a:ahLst/>
            <a:cxnLst/>
            <a:rect l="l" t="t" r="r" b="b"/>
            <a:pathLst>
              <a:path w="14607" h="14606" extrusionOk="0">
                <a:moveTo>
                  <a:pt x="7304" y="1"/>
                </a:moveTo>
                <a:lnTo>
                  <a:pt x="6849" y="6206"/>
                </a:lnTo>
                <a:lnTo>
                  <a:pt x="2140" y="2139"/>
                </a:lnTo>
                <a:lnTo>
                  <a:pt x="6206" y="6848"/>
                </a:lnTo>
                <a:lnTo>
                  <a:pt x="1" y="7302"/>
                </a:lnTo>
                <a:lnTo>
                  <a:pt x="6206" y="7758"/>
                </a:lnTo>
                <a:lnTo>
                  <a:pt x="2140" y="12467"/>
                </a:lnTo>
                <a:lnTo>
                  <a:pt x="2140" y="12467"/>
                </a:lnTo>
                <a:lnTo>
                  <a:pt x="6849" y="8400"/>
                </a:lnTo>
                <a:lnTo>
                  <a:pt x="7304" y="14605"/>
                </a:lnTo>
                <a:lnTo>
                  <a:pt x="7758" y="8400"/>
                </a:lnTo>
                <a:lnTo>
                  <a:pt x="12467" y="12467"/>
                </a:lnTo>
                <a:lnTo>
                  <a:pt x="12467" y="12467"/>
                </a:lnTo>
                <a:lnTo>
                  <a:pt x="8401" y="7758"/>
                </a:lnTo>
                <a:lnTo>
                  <a:pt x="14606" y="7302"/>
                </a:lnTo>
                <a:lnTo>
                  <a:pt x="8401" y="6848"/>
                </a:lnTo>
                <a:lnTo>
                  <a:pt x="12467" y="2139"/>
                </a:lnTo>
                <a:lnTo>
                  <a:pt x="7758" y="6206"/>
                </a:lnTo>
                <a:lnTo>
                  <a:pt x="7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5162425" y="2082425"/>
            <a:ext cx="365175" cy="365150"/>
          </a:xfrm>
          <a:custGeom>
            <a:avLst/>
            <a:gdLst/>
            <a:ahLst/>
            <a:cxnLst/>
            <a:rect l="l" t="t" r="r" b="b"/>
            <a:pathLst>
              <a:path w="14607" h="14606" extrusionOk="0">
                <a:moveTo>
                  <a:pt x="7304" y="1"/>
                </a:moveTo>
                <a:lnTo>
                  <a:pt x="6849" y="6206"/>
                </a:lnTo>
                <a:lnTo>
                  <a:pt x="2140" y="2139"/>
                </a:lnTo>
                <a:lnTo>
                  <a:pt x="6206" y="6848"/>
                </a:lnTo>
                <a:lnTo>
                  <a:pt x="1" y="7302"/>
                </a:lnTo>
                <a:lnTo>
                  <a:pt x="6206" y="7758"/>
                </a:lnTo>
                <a:lnTo>
                  <a:pt x="2140" y="12467"/>
                </a:lnTo>
                <a:lnTo>
                  <a:pt x="2140" y="12467"/>
                </a:lnTo>
                <a:lnTo>
                  <a:pt x="6849" y="8400"/>
                </a:lnTo>
                <a:lnTo>
                  <a:pt x="7304" y="14605"/>
                </a:lnTo>
                <a:lnTo>
                  <a:pt x="7758" y="8400"/>
                </a:lnTo>
                <a:lnTo>
                  <a:pt x="12467" y="12467"/>
                </a:lnTo>
                <a:lnTo>
                  <a:pt x="12467" y="12467"/>
                </a:lnTo>
                <a:lnTo>
                  <a:pt x="8401" y="7758"/>
                </a:lnTo>
                <a:lnTo>
                  <a:pt x="14606" y="7302"/>
                </a:lnTo>
                <a:lnTo>
                  <a:pt x="8401" y="6848"/>
                </a:lnTo>
                <a:lnTo>
                  <a:pt x="12467" y="2139"/>
                </a:lnTo>
                <a:lnTo>
                  <a:pt x="7758" y="6206"/>
                </a:lnTo>
                <a:lnTo>
                  <a:pt x="7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2"/>
          <p:cNvSpPr/>
          <p:nvPr/>
        </p:nvSpPr>
        <p:spPr>
          <a:xfrm>
            <a:off x="5206325" y="3330025"/>
            <a:ext cx="365175" cy="365150"/>
          </a:xfrm>
          <a:custGeom>
            <a:avLst/>
            <a:gdLst/>
            <a:ahLst/>
            <a:cxnLst/>
            <a:rect l="l" t="t" r="r" b="b"/>
            <a:pathLst>
              <a:path w="14607" h="14606" extrusionOk="0">
                <a:moveTo>
                  <a:pt x="7304" y="1"/>
                </a:moveTo>
                <a:lnTo>
                  <a:pt x="6849" y="6206"/>
                </a:lnTo>
                <a:lnTo>
                  <a:pt x="2140" y="2139"/>
                </a:lnTo>
                <a:lnTo>
                  <a:pt x="6206" y="6848"/>
                </a:lnTo>
                <a:lnTo>
                  <a:pt x="1" y="7302"/>
                </a:lnTo>
                <a:lnTo>
                  <a:pt x="6206" y="7758"/>
                </a:lnTo>
                <a:lnTo>
                  <a:pt x="2140" y="12467"/>
                </a:lnTo>
                <a:lnTo>
                  <a:pt x="2140" y="12467"/>
                </a:lnTo>
                <a:lnTo>
                  <a:pt x="6849" y="8400"/>
                </a:lnTo>
                <a:lnTo>
                  <a:pt x="7304" y="14605"/>
                </a:lnTo>
                <a:lnTo>
                  <a:pt x="7758" y="8400"/>
                </a:lnTo>
                <a:lnTo>
                  <a:pt x="12467" y="12467"/>
                </a:lnTo>
                <a:lnTo>
                  <a:pt x="12467" y="12467"/>
                </a:lnTo>
                <a:lnTo>
                  <a:pt x="8401" y="7758"/>
                </a:lnTo>
                <a:lnTo>
                  <a:pt x="14606" y="7302"/>
                </a:lnTo>
                <a:lnTo>
                  <a:pt x="8401" y="6848"/>
                </a:lnTo>
                <a:lnTo>
                  <a:pt x="12467" y="2139"/>
                </a:lnTo>
                <a:lnTo>
                  <a:pt x="7758" y="6206"/>
                </a:lnTo>
                <a:lnTo>
                  <a:pt x="7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42"/>
          <p:cNvGrpSpPr/>
          <p:nvPr/>
        </p:nvGrpSpPr>
        <p:grpSpPr>
          <a:xfrm>
            <a:off x="973258" y="2791271"/>
            <a:ext cx="3076204" cy="1539884"/>
            <a:chOff x="886471" y="2773236"/>
            <a:chExt cx="3427908" cy="1715940"/>
          </a:xfrm>
        </p:grpSpPr>
        <p:grpSp>
          <p:nvGrpSpPr>
            <p:cNvPr id="516" name="Google Shape;516;p42"/>
            <p:cNvGrpSpPr/>
            <p:nvPr/>
          </p:nvGrpSpPr>
          <p:grpSpPr>
            <a:xfrm>
              <a:off x="1954513" y="2773236"/>
              <a:ext cx="1756134" cy="1478725"/>
              <a:chOff x="4547600" y="3658149"/>
              <a:chExt cx="1756134" cy="1478725"/>
            </a:xfrm>
          </p:grpSpPr>
          <p:sp>
            <p:nvSpPr>
              <p:cNvPr id="517" name="Google Shape;517;p42"/>
              <p:cNvSpPr/>
              <p:nvPr/>
            </p:nvSpPr>
            <p:spPr>
              <a:xfrm>
                <a:off x="5424177" y="4006074"/>
                <a:ext cx="113265" cy="156226"/>
              </a:xfrm>
              <a:custGeom>
                <a:avLst/>
                <a:gdLst/>
                <a:ahLst/>
                <a:cxnLst/>
                <a:rect l="l" t="t" r="r" b="b"/>
                <a:pathLst>
                  <a:path w="1951" h="2691" extrusionOk="0">
                    <a:moveTo>
                      <a:pt x="1715" y="0"/>
                    </a:moveTo>
                    <a:cubicBezTo>
                      <a:pt x="1613" y="0"/>
                      <a:pt x="1538" y="78"/>
                      <a:pt x="1480" y="156"/>
                    </a:cubicBezTo>
                    <a:cubicBezTo>
                      <a:pt x="966" y="841"/>
                      <a:pt x="537" y="1577"/>
                      <a:pt x="125" y="2321"/>
                    </a:cubicBezTo>
                    <a:cubicBezTo>
                      <a:pt x="57" y="2443"/>
                      <a:pt x="0" y="2588"/>
                      <a:pt x="175" y="2670"/>
                    </a:cubicBezTo>
                    <a:cubicBezTo>
                      <a:pt x="204" y="2685"/>
                      <a:pt x="230" y="2691"/>
                      <a:pt x="254" y="2691"/>
                    </a:cubicBezTo>
                    <a:cubicBezTo>
                      <a:pt x="351" y="2691"/>
                      <a:pt x="403" y="2587"/>
                      <a:pt x="449" y="2509"/>
                    </a:cubicBezTo>
                    <a:cubicBezTo>
                      <a:pt x="867" y="1805"/>
                      <a:pt x="1350" y="1141"/>
                      <a:pt x="1815" y="468"/>
                    </a:cubicBezTo>
                    <a:cubicBezTo>
                      <a:pt x="1872" y="386"/>
                      <a:pt x="1951" y="309"/>
                      <a:pt x="1944" y="212"/>
                    </a:cubicBezTo>
                    <a:cubicBezTo>
                      <a:pt x="1931" y="102"/>
                      <a:pt x="1865" y="38"/>
                      <a:pt x="1784" y="12"/>
                    </a:cubicBezTo>
                    <a:cubicBezTo>
                      <a:pt x="1760" y="4"/>
                      <a:pt x="1737" y="0"/>
                      <a:pt x="1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2"/>
              <p:cNvSpPr/>
              <p:nvPr/>
            </p:nvSpPr>
            <p:spPr>
              <a:xfrm>
                <a:off x="4910271" y="4743609"/>
                <a:ext cx="110595" cy="155878"/>
              </a:xfrm>
              <a:custGeom>
                <a:avLst/>
                <a:gdLst/>
                <a:ahLst/>
                <a:cxnLst/>
                <a:rect l="l" t="t" r="r" b="b"/>
                <a:pathLst>
                  <a:path w="1905" h="2685" extrusionOk="0">
                    <a:moveTo>
                      <a:pt x="1729" y="1"/>
                    </a:moveTo>
                    <a:cubicBezTo>
                      <a:pt x="1671" y="1"/>
                      <a:pt x="1627" y="34"/>
                      <a:pt x="1590" y="79"/>
                    </a:cubicBezTo>
                    <a:cubicBezTo>
                      <a:pt x="1557" y="118"/>
                      <a:pt x="1529" y="161"/>
                      <a:pt x="1503" y="206"/>
                    </a:cubicBezTo>
                    <a:cubicBezTo>
                      <a:pt x="1104" y="867"/>
                      <a:pt x="662" y="1501"/>
                      <a:pt x="211" y="2131"/>
                    </a:cubicBezTo>
                    <a:cubicBezTo>
                      <a:pt x="162" y="2201"/>
                      <a:pt x="121" y="2277"/>
                      <a:pt x="71" y="2347"/>
                    </a:cubicBezTo>
                    <a:cubicBezTo>
                      <a:pt x="1" y="2445"/>
                      <a:pt x="3" y="2534"/>
                      <a:pt x="95" y="2616"/>
                    </a:cubicBezTo>
                    <a:cubicBezTo>
                      <a:pt x="147" y="2663"/>
                      <a:pt x="199" y="2685"/>
                      <a:pt x="250" y="2685"/>
                    </a:cubicBezTo>
                    <a:cubicBezTo>
                      <a:pt x="308" y="2685"/>
                      <a:pt x="365" y="2656"/>
                      <a:pt x="419" y="2604"/>
                    </a:cubicBezTo>
                    <a:cubicBezTo>
                      <a:pt x="480" y="2544"/>
                      <a:pt x="532" y="2475"/>
                      <a:pt x="583" y="2406"/>
                    </a:cubicBezTo>
                    <a:cubicBezTo>
                      <a:pt x="1033" y="1797"/>
                      <a:pt x="1400" y="1138"/>
                      <a:pt x="1785" y="491"/>
                    </a:cubicBezTo>
                    <a:cubicBezTo>
                      <a:pt x="1838" y="404"/>
                      <a:pt x="1865" y="304"/>
                      <a:pt x="1905" y="208"/>
                    </a:cubicBezTo>
                    <a:cubicBezTo>
                      <a:pt x="1881" y="122"/>
                      <a:pt x="1878" y="33"/>
                      <a:pt x="1770" y="6"/>
                    </a:cubicBezTo>
                    <a:cubicBezTo>
                      <a:pt x="1756" y="3"/>
                      <a:pt x="1742" y="1"/>
                      <a:pt x="1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2"/>
              <p:cNvSpPr/>
              <p:nvPr/>
            </p:nvSpPr>
            <p:spPr>
              <a:xfrm>
                <a:off x="5274162" y="3934957"/>
                <a:ext cx="51437" cy="163541"/>
              </a:xfrm>
              <a:custGeom>
                <a:avLst/>
                <a:gdLst/>
                <a:ahLst/>
                <a:cxnLst/>
                <a:rect l="l" t="t" r="r" b="b"/>
                <a:pathLst>
                  <a:path w="886" h="2817" extrusionOk="0">
                    <a:moveTo>
                      <a:pt x="636" y="0"/>
                    </a:moveTo>
                    <a:cubicBezTo>
                      <a:pt x="505" y="0"/>
                      <a:pt x="457" y="143"/>
                      <a:pt x="430" y="259"/>
                    </a:cubicBezTo>
                    <a:cubicBezTo>
                      <a:pt x="320" y="739"/>
                      <a:pt x="213" y="1219"/>
                      <a:pt x="118" y="1701"/>
                    </a:cubicBezTo>
                    <a:cubicBezTo>
                      <a:pt x="65" y="1968"/>
                      <a:pt x="1" y="2233"/>
                      <a:pt x="15" y="2509"/>
                    </a:cubicBezTo>
                    <a:cubicBezTo>
                      <a:pt x="23" y="2653"/>
                      <a:pt x="49" y="2791"/>
                      <a:pt x="222" y="2813"/>
                    </a:cubicBezTo>
                    <a:cubicBezTo>
                      <a:pt x="236" y="2815"/>
                      <a:pt x="249" y="2816"/>
                      <a:pt x="262" y="2816"/>
                    </a:cubicBezTo>
                    <a:cubicBezTo>
                      <a:pt x="417" y="2816"/>
                      <a:pt x="457" y="2680"/>
                      <a:pt x="474" y="2554"/>
                    </a:cubicBezTo>
                    <a:cubicBezTo>
                      <a:pt x="520" y="2218"/>
                      <a:pt x="539" y="1878"/>
                      <a:pt x="595" y="1543"/>
                    </a:cubicBezTo>
                    <a:cubicBezTo>
                      <a:pt x="662" y="1142"/>
                      <a:pt x="757" y="745"/>
                      <a:pt x="826" y="407"/>
                    </a:cubicBezTo>
                    <a:cubicBezTo>
                      <a:pt x="886" y="194"/>
                      <a:pt x="832" y="46"/>
                      <a:pt x="693" y="8"/>
                    </a:cubicBezTo>
                    <a:cubicBezTo>
                      <a:pt x="672" y="3"/>
                      <a:pt x="65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2"/>
              <p:cNvSpPr/>
              <p:nvPr/>
            </p:nvSpPr>
            <p:spPr>
              <a:xfrm>
                <a:off x="5123044" y="4807643"/>
                <a:ext cx="50566" cy="162960"/>
              </a:xfrm>
              <a:custGeom>
                <a:avLst/>
                <a:gdLst/>
                <a:ahLst/>
                <a:cxnLst/>
                <a:rect l="l" t="t" r="r" b="b"/>
                <a:pathLst>
                  <a:path w="871" h="2807" extrusionOk="0">
                    <a:moveTo>
                      <a:pt x="641" y="1"/>
                    </a:moveTo>
                    <a:cubicBezTo>
                      <a:pt x="487" y="1"/>
                      <a:pt x="432" y="106"/>
                      <a:pt x="420" y="232"/>
                    </a:cubicBezTo>
                    <a:cubicBezTo>
                      <a:pt x="347" y="992"/>
                      <a:pt x="230" y="1745"/>
                      <a:pt x="40" y="2486"/>
                    </a:cubicBezTo>
                    <a:cubicBezTo>
                      <a:pt x="0" y="2645"/>
                      <a:pt x="70" y="2769"/>
                      <a:pt x="220" y="2802"/>
                    </a:cubicBezTo>
                    <a:cubicBezTo>
                      <a:pt x="235" y="2805"/>
                      <a:pt x="250" y="2807"/>
                      <a:pt x="263" y="2807"/>
                    </a:cubicBezTo>
                    <a:cubicBezTo>
                      <a:pt x="382" y="2807"/>
                      <a:pt x="417" y="2678"/>
                      <a:pt x="446" y="2580"/>
                    </a:cubicBezTo>
                    <a:cubicBezTo>
                      <a:pt x="653" y="1879"/>
                      <a:pt x="775" y="1161"/>
                      <a:pt x="862" y="537"/>
                    </a:cubicBezTo>
                    <a:cubicBezTo>
                      <a:pt x="862" y="370"/>
                      <a:pt x="870" y="302"/>
                      <a:pt x="861" y="236"/>
                    </a:cubicBezTo>
                    <a:cubicBezTo>
                      <a:pt x="843" y="113"/>
                      <a:pt x="801" y="1"/>
                      <a:pt x="643" y="1"/>
                    </a:cubicBezTo>
                    <a:cubicBezTo>
                      <a:pt x="642" y="1"/>
                      <a:pt x="642" y="1"/>
                      <a:pt x="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2"/>
              <p:cNvSpPr/>
              <p:nvPr/>
            </p:nvSpPr>
            <p:spPr>
              <a:xfrm>
                <a:off x="4680430" y="4486366"/>
                <a:ext cx="153730" cy="47489"/>
              </a:xfrm>
              <a:custGeom>
                <a:avLst/>
                <a:gdLst/>
                <a:ahLst/>
                <a:cxnLst/>
                <a:rect l="l" t="t" r="r" b="b"/>
                <a:pathLst>
                  <a:path w="2648" h="818" extrusionOk="0">
                    <a:moveTo>
                      <a:pt x="2279" y="1"/>
                    </a:moveTo>
                    <a:cubicBezTo>
                      <a:pt x="1759" y="150"/>
                      <a:pt x="1159" y="158"/>
                      <a:pt x="576" y="270"/>
                    </a:cubicBezTo>
                    <a:cubicBezTo>
                      <a:pt x="457" y="294"/>
                      <a:pt x="342" y="341"/>
                      <a:pt x="226" y="379"/>
                    </a:cubicBezTo>
                    <a:cubicBezTo>
                      <a:pt x="101" y="420"/>
                      <a:pt x="0" y="483"/>
                      <a:pt x="29" y="634"/>
                    </a:cubicBezTo>
                    <a:cubicBezTo>
                      <a:pt x="57" y="775"/>
                      <a:pt x="148" y="817"/>
                      <a:pt x="258" y="817"/>
                    </a:cubicBezTo>
                    <a:cubicBezTo>
                      <a:pt x="288" y="817"/>
                      <a:pt x="319" y="814"/>
                      <a:pt x="350" y="809"/>
                    </a:cubicBezTo>
                    <a:cubicBezTo>
                      <a:pt x="1040" y="695"/>
                      <a:pt x="1738" y="621"/>
                      <a:pt x="2403" y="393"/>
                    </a:cubicBezTo>
                    <a:cubicBezTo>
                      <a:pt x="2527" y="351"/>
                      <a:pt x="2647" y="284"/>
                      <a:pt x="2629" y="149"/>
                    </a:cubicBezTo>
                    <a:cubicBezTo>
                      <a:pt x="2609" y="1"/>
                      <a:pt x="2460" y="7"/>
                      <a:pt x="2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2"/>
              <p:cNvSpPr/>
              <p:nvPr/>
            </p:nvSpPr>
            <p:spPr>
              <a:xfrm>
                <a:off x="5615062" y="4372519"/>
                <a:ext cx="153614" cy="47431"/>
              </a:xfrm>
              <a:custGeom>
                <a:avLst/>
                <a:gdLst/>
                <a:ahLst/>
                <a:cxnLst/>
                <a:rect l="l" t="t" r="r" b="b"/>
                <a:pathLst>
                  <a:path w="2646" h="817" extrusionOk="0">
                    <a:moveTo>
                      <a:pt x="2386" y="0"/>
                    </a:moveTo>
                    <a:cubicBezTo>
                      <a:pt x="2356" y="0"/>
                      <a:pt x="2326" y="3"/>
                      <a:pt x="2296" y="7"/>
                    </a:cubicBezTo>
                    <a:cubicBezTo>
                      <a:pt x="1605" y="104"/>
                      <a:pt x="910" y="183"/>
                      <a:pt x="247" y="417"/>
                    </a:cubicBezTo>
                    <a:cubicBezTo>
                      <a:pt x="124" y="460"/>
                      <a:pt x="1" y="503"/>
                      <a:pt x="18" y="648"/>
                    </a:cubicBezTo>
                    <a:cubicBezTo>
                      <a:pt x="37" y="800"/>
                      <a:pt x="181" y="799"/>
                      <a:pt x="343" y="817"/>
                    </a:cubicBezTo>
                    <a:cubicBezTo>
                      <a:pt x="938" y="606"/>
                      <a:pt x="1623" y="675"/>
                      <a:pt x="2262" y="485"/>
                    </a:cubicBezTo>
                    <a:cubicBezTo>
                      <a:pt x="2312" y="470"/>
                      <a:pt x="2361" y="449"/>
                      <a:pt x="2408" y="430"/>
                    </a:cubicBezTo>
                    <a:cubicBezTo>
                      <a:pt x="2523" y="383"/>
                      <a:pt x="2646" y="343"/>
                      <a:pt x="2617" y="184"/>
                    </a:cubicBezTo>
                    <a:cubicBezTo>
                      <a:pt x="2590" y="39"/>
                      <a:pt x="2495" y="0"/>
                      <a:pt x="2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4868936" y="4047584"/>
                <a:ext cx="112336" cy="133062"/>
              </a:xfrm>
              <a:custGeom>
                <a:avLst/>
                <a:gdLst/>
                <a:ahLst/>
                <a:cxnLst/>
                <a:rect l="l" t="t" r="r" b="b"/>
                <a:pathLst>
                  <a:path w="1935" h="2292" extrusionOk="0">
                    <a:moveTo>
                      <a:pt x="259" y="1"/>
                    </a:moveTo>
                    <a:cubicBezTo>
                      <a:pt x="253" y="1"/>
                      <a:pt x="246" y="1"/>
                      <a:pt x="239" y="2"/>
                    </a:cubicBezTo>
                    <a:cubicBezTo>
                      <a:pt x="237" y="2"/>
                      <a:pt x="235" y="2"/>
                      <a:pt x="233" y="2"/>
                    </a:cubicBezTo>
                    <a:cubicBezTo>
                      <a:pt x="77" y="2"/>
                      <a:pt x="1" y="165"/>
                      <a:pt x="107" y="342"/>
                    </a:cubicBezTo>
                    <a:cubicBezTo>
                      <a:pt x="516" y="1017"/>
                      <a:pt x="1047" y="1603"/>
                      <a:pt x="1550" y="2210"/>
                    </a:cubicBezTo>
                    <a:cubicBezTo>
                      <a:pt x="1560" y="2223"/>
                      <a:pt x="1577" y="2231"/>
                      <a:pt x="1590" y="2241"/>
                    </a:cubicBezTo>
                    <a:cubicBezTo>
                      <a:pt x="1633" y="2274"/>
                      <a:pt x="1678" y="2292"/>
                      <a:pt x="1723" y="2292"/>
                    </a:cubicBezTo>
                    <a:cubicBezTo>
                      <a:pt x="1759" y="2292"/>
                      <a:pt x="1795" y="2281"/>
                      <a:pt x="1831" y="2258"/>
                    </a:cubicBezTo>
                    <a:cubicBezTo>
                      <a:pt x="1934" y="2192"/>
                      <a:pt x="1892" y="2105"/>
                      <a:pt x="1843" y="2038"/>
                    </a:cubicBezTo>
                    <a:cubicBezTo>
                      <a:pt x="1368" y="1389"/>
                      <a:pt x="890" y="741"/>
                      <a:pt x="412" y="94"/>
                    </a:cubicBezTo>
                    <a:cubicBezTo>
                      <a:pt x="375" y="43"/>
                      <a:pt x="328" y="1"/>
                      <a:pt x="2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5469518" y="4725089"/>
                <a:ext cx="107750" cy="133062"/>
              </a:xfrm>
              <a:custGeom>
                <a:avLst/>
                <a:gdLst/>
                <a:ahLst/>
                <a:cxnLst/>
                <a:rect l="l" t="t" r="r" b="b"/>
                <a:pathLst>
                  <a:path w="1856" h="2292" extrusionOk="0">
                    <a:moveTo>
                      <a:pt x="144" y="0"/>
                    </a:moveTo>
                    <a:cubicBezTo>
                      <a:pt x="57" y="0"/>
                      <a:pt x="1" y="59"/>
                      <a:pt x="20" y="169"/>
                    </a:cubicBezTo>
                    <a:cubicBezTo>
                      <a:pt x="32" y="232"/>
                      <a:pt x="79" y="291"/>
                      <a:pt x="119" y="346"/>
                    </a:cubicBezTo>
                    <a:cubicBezTo>
                      <a:pt x="544" y="926"/>
                      <a:pt x="969" y="1504"/>
                      <a:pt x="1396" y="2084"/>
                    </a:cubicBezTo>
                    <a:cubicBezTo>
                      <a:pt x="1436" y="2138"/>
                      <a:pt x="1479" y="2192"/>
                      <a:pt x="1528" y="2239"/>
                    </a:cubicBezTo>
                    <a:cubicBezTo>
                      <a:pt x="1564" y="2276"/>
                      <a:pt x="1603" y="2291"/>
                      <a:pt x="1644" y="2291"/>
                    </a:cubicBezTo>
                    <a:cubicBezTo>
                      <a:pt x="1684" y="2291"/>
                      <a:pt x="1724" y="2276"/>
                      <a:pt x="1763" y="2251"/>
                    </a:cubicBezTo>
                    <a:cubicBezTo>
                      <a:pt x="1825" y="2212"/>
                      <a:pt x="1850" y="2149"/>
                      <a:pt x="1855" y="2067"/>
                    </a:cubicBezTo>
                    <a:cubicBezTo>
                      <a:pt x="1819" y="2000"/>
                      <a:pt x="1784" y="1923"/>
                      <a:pt x="1737" y="1851"/>
                    </a:cubicBezTo>
                    <a:cubicBezTo>
                      <a:pt x="1344" y="1248"/>
                      <a:pt x="864" y="709"/>
                      <a:pt x="412" y="150"/>
                    </a:cubicBezTo>
                    <a:cubicBezTo>
                      <a:pt x="361" y="87"/>
                      <a:pt x="282" y="29"/>
                      <a:pt x="204" y="8"/>
                    </a:cubicBezTo>
                    <a:cubicBezTo>
                      <a:pt x="183" y="3"/>
                      <a:pt x="163"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5547718" y="4166539"/>
                <a:ext cx="147286" cy="100551"/>
              </a:xfrm>
              <a:custGeom>
                <a:avLst/>
                <a:gdLst/>
                <a:ahLst/>
                <a:cxnLst/>
                <a:rect l="l" t="t" r="r" b="b"/>
                <a:pathLst>
                  <a:path w="2537" h="1732" extrusionOk="0">
                    <a:moveTo>
                      <a:pt x="2319" y="0"/>
                    </a:moveTo>
                    <a:cubicBezTo>
                      <a:pt x="2238" y="0"/>
                      <a:pt x="2166" y="56"/>
                      <a:pt x="2093" y="89"/>
                    </a:cubicBezTo>
                    <a:cubicBezTo>
                      <a:pt x="1423" y="396"/>
                      <a:pt x="878" y="880"/>
                      <a:pt x="281" y="1292"/>
                    </a:cubicBezTo>
                    <a:cubicBezTo>
                      <a:pt x="253" y="1312"/>
                      <a:pt x="229" y="1338"/>
                      <a:pt x="211" y="1366"/>
                    </a:cubicBezTo>
                    <a:cubicBezTo>
                      <a:pt x="147" y="1457"/>
                      <a:pt x="0" y="1533"/>
                      <a:pt x="121" y="1666"/>
                    </a:cubicBezTo>
                    <a:cubicBezTo>
                      <a:pt x="164" y="1713"/>
                      <a:pt x="206" y="1732"/>
                      <a:pt x="248" y="1732"/>
                    </a:cubicBezTo>
                    <a:cubicBezTo>
                      <a:pt x="313" y="1732"/>
                      <a:pt x="376" y="1685"/>
                      <a:pt x="435" y="1633"/>
                    </a:cubicBezTo>
                    <a:cubicBezTo>
                      <a:pt x="707" y="1389"/>
                      <a:pt x="1037" y="1227"/>
                      <a:pt x="1342" y="1030"/>
                    </a:cubicBezTo>
                    <a:cubicBezTo>
                      <a:pt x="1690" y="804"/>
                      <a:pt x="2031" y="566"/>
                      <a:pt x="2375" y="334"/>
                    </a:cubicBezTo>
                    <a:cubicBezTo>
                      <a:pt x="2447" y="285"/>
                      <a:pt x="2517" y="235"/>
                      <a:pt x="2537" y="123"/>
                    </a:cubicBezTo>
                    <a:cubicBezTo>
                      <a:pt x="2492" y="89"/>
                      <a:pt x="2445" y="36"/>
                      <a:pt x="2385" y="13"/>
                    </a:cubicBezTo>
                    <a:cubicBezTo>
                      <a:pt x="2362" y="4"/>
                      <a:pt x="2341" y="0"/>
                      <a:pt x="2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5207108" y="5000445"/>
                <a:ext cx="30885" cy="136429"/>
              </a:xfrm>
              <a:custGeom>
                <a:avLst/>
                <a:gdLst/>
                <a:ahLst/>
                <a:cxnLst/>
                <a:rect l="l" t="t" r="r" b="b"/>
                <a:pathLst>
                  <a:path w="532" h="2350" extrusionOk="0">
                    <a:moveTo>
                      <a:pt x="269" y="0"/>
                    </a:moveTo>
                    <a:cubicBezTo>
                      <a:pt x="187" y="0"/>
                      <a:pt x="109" y="54"/>
                      <a:pt x="66" y="130"/>
                    </a:cubicBezTo>
                    <a:cubicBezTo>
                      <a:pt x="42" y="174"/>
                      <a:pt x="25" y="226"/>
                      <a:pt x="25" y="275"/>
                    </a:cubicBezTo>
                    <a:cubicBezTo>
                      <a:pt x="22" y="884"/>
                      <a:pt x="1" y="1494"/>
                      <a:pt x="66" y="2101"/>
                    </a:cubicBezTo>
                    <a:cubicBezTo>
                      <a:pt x="76" y="2201"/>
                      <a:pt x="64" y="2349"/>
                      <a:pt x="223" y="2349"/>
                    </a:cubicBezTo>
                    <a:cubicBezTo>
                      <a:pt x="231" y="2349"/>
                      <a:pt x="239" y="2349"/>
                      <a:pt x="247" y="2348"/>
                    </a:cubicBezTo>
                    <a:cubicBezTo>
                      <a:pt x="388" y="2337"/>
                      <a:pt x="450" y="2231"/>
                      <a:pt x="473" y="2107"/>
                    </a:cubicBezTo>
                    <a:cubicBezTo>
                      <a:pt x="531" y="1804"/>
                      <a:pt x="512" y="1499"/>
                      <a:pt x="518" y="1194"/>
                    </a:cubicBezTo>
                    <a:cubicBezTo>
                      <a:pt x="485" y="857"/>
                      <a:pt x="453" y="520"/>
                      <a:pt x="418" y="183"/>
                    </a:cubicBezTo>
                    <a:cubicBezTo>
                      <a:pt x="408" y="96"/>
                      <a:pt x="376" y="3"/>
                      <a:pt x="276" y="0"/>
                    </a:cubicBezTo>
                    <a:cubicBezTo>
                      <a:pt x="274" y="0"/>
                      <a:pt x="272"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5643626" y="3993534"/>
                <a:ext cx="126908" cy="108679"/>
              </a:xfrm>
              <a:custGeom>
                <a:avLst/>
                <a:gdLst/>
                <a:ahLst/>
                <a:cxnLst/>
                <a:rect l="l" t="t" r="r" b="b"/>
                <a:pathLst>
                  <a:path w="2186" h="1872" extrusionOk="0">
                    <a:moveTo>
                      <a:pt x="1914" y="1"/>
                    </a:moveTo>
                    <a:cubicBezTo>
                      <a:pt x="1840" y="1"/>
                      <a:pt x="1778" y="49"/>
                      <a:pt x="1722" y="96"/>
                    </a:cubicBezTo>
                    <a:cubicBezTo>
                      <a:pt x="1307" y="455"/>
                      <a:pt x="894" y="816"/>
                      <a:pt x="487" y="1184"/>
                    </a:cubicBezTo>
                    <a:cubicBezTo>
                      <a:pt x="374" y="1287"/>
                      <a:pt x="280" y="1411"/>
                      <a:pt x="189" y="1534"/>
                    </a:cubicBezTo>
                    <a:cubicBezTo>
                      <a:pt x="124" y="1622"/>
                      <a:pt x="0" y="1718"/>
                      <a:pt x="143" y="1831"/>
                    </a:cubicBezTo>
                    <a:cubicBezTo>
                      <a:pt x="178" y="1860"/>
                      <a:pt x="214" y="1872"/>
                      <a:pt x="249" y="1872"/>
                    </a:cubicBezTo>
                    <a:cubicBezTo>
                      <a:pt x="312" y="1872"/>
                      <a:pt x="373" y="1833"/>
                      <a:pt x="423" y="1789"/>
                    </a:cubicBezTo>
                    <a:cubicBezTo>
                      <a:pt x="961" y="1311"/>
                      <a:pt x="1497" y="830"/>
                      <a:pt x="2031" y="347"/>
                    </a:cubicBezTo>
                    <a:cubicBezTo>
                      <a:pt x="2079" y="302"/>
                      <a:pt x="2107" y="239"/>
                      <a:pt x="2186" y="126"/>
                    </a:cubicBezTo>
                    <a:cubicBezTo>
                      <a:pt x="2122" y="90"/>
                      <a:pt x="2063" y="55"/>
                      <a:pt x="2003" y="24"/>
                    </a:cubicBezTo>
                    <a:cubicBezTo>
                      <a:pt x="1971" y="8"/>
                      <a:pt x="1942" y="1"/>
                      <a:pt x="1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4753638" y="4638645"/>
                <a:ext cx="145602" cy="100377"/>
              </a:xfrm>
              <a:custGeom>
                <a:avLst/>
                <a:gdLst/>
                <a:ahLst/>
                <a:cxnLst/>
                <a:rect l="l" t="t" r="r" b="b"/>
                <a:pathLst>
                  <a:path w="2508" h="1729" extrusionOk="0">
                    <a:moveTo>
                      <a:pt x="2298" y="0"/>
                    </a:moveTo>
                    <a:cubicBezTo>
                      <a:pt x="2235" y="0"/>
                      <a:pt x="2172" y="41"/>
                      <a:pt x="2112" y="93"/>
                    </a:cubicBezTo>
                    <a:cubicBezTo>
                      <a:pt x="1802" y="370"/>
                      <a:pt x="1423" y="549"/>
                      <a:pt x="1075" y="774"/>
                    </a:cubicBezTo>
                    <a:cubicBezTo>
                      <a:pt x="742" y="989"/>
                      <a:pt x="422" y="1224"/>
                      <a:pt x="96" y="1450"/>
                    </a:cubicBezTo>
                    <a:cubicBezTo>
                      <a:pt x="33" y="1493"/>
                      <a:pt x="1" y="1545"/>
                      <a:pt x="34" y="1620"/>
                    </a:cubicBezTo>
                    <a:cubicBezTo>
                      <a:pt x="66" y="1691"/>
                      <a:pt x="133" y="1708"/>
                      <a:pt x="221" y="1729"/>
                    </a:cubicBezTo>
                    <a:cubicBezTo>
                      <a:pt x="301" y="1696"/>
                      <a:pt x="397" y="1660"/>
                      <a:pt x="490" y="1616"/>
                    </a:cubicBezTo>
                    <a:cubicBezTo>
                      <a:pt x="1153" y="1303"/>
                      <a:pt x="1706" y="835"/>
                      <a:pt x="2287" y="407"/>
                    </a:cubicBezTo>
                    <a:cubicBezTo>
                      <a:pt x="2315" y="387"/>
                      <a:pt x="2336" y="360"/>
                      <a:pt x="2360" y="335"/>
                    </a:cubicBezTo>
                    <a:cubicBezTo>
                      <a:pt x="2434" y="257"/>
                      <a:pt x="2508" y="165"/>
                      <a:pt x="2426" y="68"/>
                    </a:cubicBezTo>
                    <a:cubicBezTo>
                      <a:pt x="2385" y="20"/>
                      <a:pt x="2342" y="0"/>
                      <a:pt x="22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4713638" y="4543434"/>
                <a:ext cx="135616" cy="56081"/>
              </a:xfrm>
              <a:custGeom>
                <a:avLst/>
                <a:gdLst/>
                <a:ahLst/>
                <a:cxnLst/>
                <a:rect l="l" t="t" r="r" b="b"/>
                <a:pathLst>
                  <a:path w="2336" h="966" extrusionOk="0">
                    <a:moveTo>
                      <a:pt x="2114" y="1"/>
                    </a:moveTo>
                    <a:cubicBezTo>
                      <a:pt x="2087" y="1"/>
                      <a:pt x="2057" y="6"/>
                      <a:pt x="2025" y="15"/>
                    </a:cubicBezTo>
                    <a:cubicBezTo>
                      <a:pt x="1407" y="195"/>
                      <a:pt x="791" y="373"/>
                      <a:pt x="173" y="551"/>
                    </a:cubicBezTo>
                    <a:cubicBezTo>
                      <a:pt x="54" y="585"/>
                      <a:pt x="0" y="655"/>
                      <a:pt x="20" y="775"/>
                    </a:cubicBezTo>
                    <a:cubicBezTo>
                      <a:pt x="43" y="912"/>
                      <a:pt x="132" y="965"/>
                      <a:pt x="259" y="965"/>
                    </a:cubicBezTo>
                    <a:cubicBezTo>
                      <a:pt x="266" y="965"/>
                      <a:pt x="274" y="965"/>
                      <a:pt x="281" y="965"/>
                    </a:cubicBezTo>
                    <a:cubicBezTo>
                      <a:pt x="944" y="815"/>
                      <a:pt x="1584" y="598"/>
                      <a:pt x="2222" y="373"/>
                    </a:cubicBezTo>
                    <a:cubicBezTo>
                      <a:pt x="2317" y="339"/>
                      <a:pt x="2336" y="249"/>
                      <a:pt x="2306" y="160"/>
                    </a:cubicBezTo>
                    <a:cubicBezTo>
                      <a:pt x="2271" y="56"/>
                      <a:pt x="2208" y="1"/>
                      <a:pt x="21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4678573" y="4803115"/>
                <a:ext cx="122902" cy="109201"/>
              </a:xfrm>
              <a:custGeom>
                <a:avLst/>
                <a:gdLst/>
                <a:ahLst/>
                <a:cxnLst/>
                <a:rect l="l" t="t" r="r" b="b"/>
                <a:pathLst>
                  <a:path w="2117" h="1881" extrusionOk="0">
                    <a:moveTo>
                      <a:pt x="1932" y="0"/>
                    </a:moveTo>
                    <a:cubicBezTo>
                      <a:pt x="1881" y="0"/>
                      <a:pt x="1832" y="27"/>
                      <a:pt x="1788" y="65"/>
                    </a:cubicBezTo>
                    <a:cubicBezTo>
                      <a:pt x="1251" y="544"/>
                      <a:pt x="713" y="1025"/>
                      <a:pt x="176" y="1505"/>
                    </a:cubicBezTo>
                    <a:cubicBezTo>
                      <a:pt x="82" y="1589"/>
                      <a:pt x="0" y="1679"/>
                      <a:pt x="113" y="1805"/>
                    </a:cubicBezTo>
                    <a:cubicBezTo>
                      <a:pt x="161" y="1859"/>
                      <a:pt x="212" y="1881"/>
                      <a:pt x="262" y="1881"/>
                    </a:cubicBezTo>
                    <a:cubicBezTo>
                      <a:pt x="322" y="1881"/>
                      <a:pt x="381" y="1849"/>
                      <a:pt x="432" y="1802"/>
                    </a:cubicBezTo>
                    <a:cubicBezTo>
                      <a:pt x="950" y="1328"/>
                      <a:pt x="1539" y="926"/>
                      <a:pt x="1975" y="370"/>
                    </a:cubicBezTo>
                    <a:cubicBezTo>
                      <a:pt x="2027" y="304"/>
                      <a:pt x="2068" y="230"/>
                      <a:pt x="2117" y="154"/>
                    </a:cubicBezTo>
                    <a:cubicBezTo>
                      <a:pt x="2082" y="107"/>
                      <a:pt x="2061" y="57"/>
                      <a:pt x="2023" y="30"/>
                    </a:cubicBezTo>
                    <a:cubicBezTo>
                      <a:pt x="1992" y="9"/>
                      <a:pt x="1962"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p:nvPr/>
            </p:nvSpPr>
            <p:spPr>
              <a:xfrm>
                <a:off x="4824524" y="4682534"/>
                <a:ext cx="113207" cy="102525"/>
              </a:xfrm>
              <a:custGeom>
                <a:avLst/>
                <a:gdLst/>
                <a:ahLst/>
                <a:cxnLst/>
                <a:rect l="l" t="t" r="r" b="b"/>
                <a:pathLst>
                  <a:path w="1950" h="1766" extrusionOk="0">
                    <a:moveTo>
                      <a:pt x="1770" y="0"/>
                    </a:moveTo>
                    <a:cubicBezTo>
                      <a:pt x="1758" y="0"/>
                      <a:pt x="1747" y="1"/>
                      <a:pt x="1735" y="2"/>
                    </a:cubicBezTo>
                    <a:cubicBezTo>
                      <a:pt x="1564" y="18"/>
                      <a:pt x="1467" y="154"/>
                      <a:pt x="1363" y="262"/>
                    </a:cubicBezTo>
                    <a:cubicBezTo>
                      <a:pt x="1041" y="597"/>
                      <a:pt x="715" y="924"/>
                      <a:pt x="346" y="1210"/>
                    </a:cubicBezTo>
                    <a:cubicBezTo>
                      <a:pt x="251" y="1284"/>
                      <a:pt x="169" y="1373"/>
                      <a:pt x="89" y="1462"/>
                    </a:cubicBezTo>
                    <a:cubicBezTo>
                      <a:pt x="46" y="1511"/>
                      <a:pt x="0" y="1566"/>
                      <a:pt x="45" y="1642"/>
                    </a:cubicBezTo>
                    <a:cubicBezTo>
                      <a:pt x="93" y="1722"/>
                      <a:pt x="164" y="1761"/>
                      <a:pt x="258" y="1766"/>
                    </a:cubicBezTo>
                    <a:cubicBezTo>
                      <a:pt x="352" y="1763"/>
                      <a:pt x="414" y="1700"/>
                      <a:pt x="480" y="1647"/>
                    </a:cubicBezTo>
                    <a:cubicBezTo>
                      <a:pt x="905" y="1297"/>
                      <a:pt x="1327" y="943"/>
                      <a:pt x="1676" y="517"/>
                    </a:cubicBezTo>
                    <a:cubicBezTo>
                      <a:pt x="1762" y="413"/>
                      <a:pt x="1837" y="296"/>
                      <a:pt x="1893" y="173"/>
                    </a:cubicBezTo>
                    <a:cubicBezTo>
                      <a:pt x="1949" y="47"/>
                      <a:pt x="1871" y="0"/>
                      <a:pt x="17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a:off x="5512305" y="4119979"/>
                <a:ext cx="110246" cy="103628"/>
              </a:xfrm>
              <a:custGeom>
                <a:avLst/>
                <a:gdLst/>
                <a:ahLst/>
                <a:cxnLst/>
                <a:rect l="l" t="t" r="r" b="b"/>
                <a:pathLst>
                  <a:path w="1899" h="1785" extrusionOk="0">
                    <a:moveTo>
                      <a:pt x="1678" y="1"/>
                    </a:moveTo>
                    <a:cubicBezTo>
                      <a:pt x="1615" y="1"/>
                      <a:pt x="1558" y="38"/>
                      <a:pt x="1503" y="83"/>
                    </a:cubicBezTo>
                    <a:cubicBezTo>
                      <a:pt x="1041" y="470"/>
                      <a:pt x="573" y="854"/>
                      <a:pt x="197" y="1327"/>
                    </a:cubicBezTo>
                    <a:cubicBezTo>
                      <a:pt x="134" y="1407"/>
                      <a:pt x="85" y="1498"/>
                      <a:pt x="36" y="1588"/>
                    </a:cubicBezTo>
                    <a:cubicBezTo>
                      <a:pt x="1" y="1655"/>
                      <a:pt x="11" y="1726"/>
                      <a:pt x="80" y="1765"/>
                    </a:cubicBezTo>
                    <a:cubicBezTo>
                      <a:pt x="106" y="1779"/>
                      <a:pt x="140" y="1785"/>
                      <a:pt x="174" y="1785"/>
                    </a:cubicBezTo>
                    <a:cubicBezTo>
                      <a:pt x="193" y="1785"/>
                      <a:pt x="211" y="1783"/>
                      <a:pt x="228" y="1779"/>
                    </a:cubicBezTo>
                    <a:cubicBezTo>
                      <a:pt x="276" y="1768"/>
                      <a:pt x="325" y="1738"/>
                      <a:pt x="361" y="1704"/>
                    </a:cubicBezTo>
                    <a:cubicBezTo>
                      <a:pt x="840" y="1259"/>
                      <a:pt x="1318" y="813"/>
                      <a:pt x="1794" y="365"/>
                    </a:cubicBezTo>
                    <a:cubicBezTo>
                      <a:pt x="1842" y="320"/>
                      <a:pt x="1875" y="261"/>
                      <a:pt x="1899" y="229"/>
                    </a:cubicBezTo>
                    <a:cubicBezTo>
                      <a:pt x="1894" y="120"/>
                      <a:pt x="1842" y="75"/>
                      <a:pt x="1784" y="36"/>
                    </a:cubicBezTo>
                    <a:cubicBezTo>
                      <a:pt x="1747" y="11"/>
                      <a:pt x="1712" y="1"/>
                      <a:pt x="1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5599039" y="4306568"/>
                <a:ext cx="135733" cy="55559"/>
              </a:xfrm>
              <a:custGeom>
                <a:avLst/>
                <a:gdLst/>
                <a:ahLst/>
                <a:cxnLst/>
                <a:rect l="l" t="t" r="r" b="b"/>
                <a:pathLst>
                  <a:path w="2338" h="957" extrusionOk="0">
                    <a:moveTo>
                      <a:pt x="2127" y="1"/>
                    </a:moveTo>
                    <a:cubicBezTo>
                      <a:pt x="2112" y="1"/>
                      <a:pt x="2097" y="2"/>
                      <a:pt x="2080" y="5"/>
                    </a:cubicBezTo>
                    <a:cubicBezTo>
                      <a:pt x="1893" y="40"/>
                      <a:pt x="1709" y="87"/>
                      <a:pt x="1527" y="141"/>
                    </a:cubicBezTo>
                    <a:cubicBezTo>
                      <a:pt x="1080" y="274"/>
                      <a:pt x="633" y="411"/>
                      <a:pt x="188" y="552"/>
                    </a:cubicBezTo>
                    <a:cubicBezTo>
                      <a:pt x="84" y="585"/>
                      <a:pt x="1" y="653"/>
                      <a:pt x="30" y="776"/>
                    </a:cubicBezTo>
                    <a:cubicBezTo>
                      <a:pt x="54" y="878"/>
                      <a:pt x="111" y="957"/>
                      <a:pt x="267" y="957"/>
                    </a:cubicBezTo>
                    <a:cubicBezTo>
                      <a:pt x="272" y="957"/>
                      <a:pt x="277" y="957"/>
                      <a:pt x="282" y="956"/>
                    </a:cubicBezTo>
                    <a:cubicBezTo>
                      <a:pt x="312" y="947"/>
                      <a:pt x="378" y="928"/>
                      <a:pt x="444" y="910"/>
                    </a:cubicBezTo>
                    <a:cubicBezTo>
                      <a:pt x="911" y="779"/>
                      <a:pt x="1378" y="649"/>
                      <a:pt x="1844" y="515"/>
                    </a:cubicBezTo>
                    <a:cubicBezTo>
                      <a:pt x="1961" y="482"/>
                      <a:pt x="2077" y="445"/>
                      <a:pt x="2190" y="401"/>
                    </a:cubicBezTo>
                    <a:cubicBezTo>
                      <a:pt x="2302" y="358"/>
                      <a:pt x="2337" y="274"/>
                      <a:pt x="2307" y="156"/>
                    </a:cubicBezTo>
                    <a:cubicBezTo>
                      <a:pt x="2282" y="52"/>
                      <a:pt x="2215" y="1"/>
                      <a:pt x="2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a:off x="4732622" y="4236031"/>
                <a:ext cx="152046" cy="73440"/>
              </a:xfrm>
              <a:custGeom>
                <a:avLst/>
                <a:gdLst/>
                <a:ahLst/>
                <a:cxnLst/>
                <a:rect l="l" t="t" r="r" b="b"/>
                <a:pathLst>
                  <a:path w="2619" h="1265" extrusionOk="0">
                    <a:moveTo>
                      <a:pt x="309" y="0"/>
                    </a:moveTo>
                    <a:cubicBezTo>
                      <a:pt x="188" y="0"/>
                      <a:pt x="74" y="33"/>
                      <a:pt x="40" y="160"/>
                    </a:cubicBezTo>
                    <a:cubicBezTo>
                      <a:pt x="0" y="307"/>
                      <a:pt x="157" y="348"/>
                      <a:pt x="266" y="392"/>
                    </a:cubicBezTo>
                    <a:cubicBezTo>
                      <a:pt x="938" y="668"/>
                      <a:pt x="1612" y="940"/>
                      <a:pt x="2284" y="1214"/>
                    </a:cubicBezTo>
                    <a:cubicBezTo>
                      <a:pt x="2343" y="1238"/>
                      <a:pt x="2399" y="1265"/>
                      <a:pt x="2459" y="1265"/>
                    </a:cubicBezTo>
                    <a:cubicBezTo>
                      <a:pt x="2483" y="1265"/>
                      <a:pt x="2507" y="1261"/>
                      <a:pt x="2532" y="1250"/>
                    </a:cubicBezTo>
                    <a:cubicBezTo>
                      <a:pt x="2580" y="1230"/>
                      <a:pt x="2619" y="1199"/>
                      <a:pt x="2616" y="1132"/>
                    </a:cubicBezTo>
                    <a:cubicBezTo>
                      <a:pt x="2597" y="1022"/>
                      <a:pt x="2495" y="977"/>
                      <a:pt x="2406" y="934"/>
                    </a:cubicBezTo>
                    <a:cubicBezTo>
                      <a:pt x="1785" y="633"/>
                      <a:pt x="1160" y="339"/>
                      <a:pt x="535" y="43"/>
                    </a:cubicBezTo>
                    <a:cubicBezTo>
                      <a:pt x="489" y="23"/>
                      <a:pt x="436" y="8"/>
                      <a:pt x="386" y="4"/>
                    </a:cubicBezTo>
                    <a:cubicBezTo>
                      <a:pt x="360" y="2"/>
                      <a:pt x="334" y="0"/>
                      <a:pt x="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4926991" y="3840559"/>
                <a:ext cx="75297" cy="133120"/>
              </a:xfrm>
              <a:custGeom>
                <a:avLst/>
                <a:gdLst/>
                <a:ahLst/>
                <a:cxnLst/>
                <a:rect l="l" t="t" r="r" b="b"/>
                <a:pathLst>
                  <a:path w="1297" h="2293" extrusionOk="0">
                    <a:moveTo>
                      <a:pt x="260" y="0"/>
                    </a:moveTo>
                    <a:cubicBezTo>
                      <a:pt x="231" y="0"/>
                      <a:pt x="198" y="9"/>
                      <a:pt x="161" y="29"/>
                    </a:cubicBezTo>
                    <a:cubicBezTo>
                      <a:pt x="1" y="114"/>
                      <a:pt x="28" y="232"/>
                      <a:pt x="96" y="374"/>
                    </a:cubicBezTo>
                    <a:cubicBezTo>
                      <a:pt x="342" y="877"/>
                      <a:pt x="570" y="1390"/>
                      <a:pt x="816" y="1893"/>
                    </a:cubicBezTo>
                    <a:cubicBezTo>
                      <a:pt x="894" y="2052"/>
                      <a:pt x="942" y="2255"/>
                      <a:pt x="1210" y="2293"/>
                    </a:cubicBezTo>
                    <a:cubicBezTo>
                      <a:pt x="1280" y="2176"/>
                      <a:pt x="1297" y="2069"/>
                      <a:pt x="1256" y="1976"/>
                    </a:cubicBezTo>
                    <a:cubicBezTo>
                      <a:pt x="991" y="1370"/>
                      <a:pt x="719" y="766"/>
                      <a:pt x="444" y="165"/>
                    </a:cubicBezTo>
                    <a:cubicBezTo>
                      <a:pt x="406" y="83"/>
                      <a:pt x="351"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a:off x="5554801" y="4593652"/>
                <a:ext cx="163018" cy="76691"/>
              </a:xfrm>
              <a:custGeom>
                <a:avLst/>
                <a:gdLst/>
                <a:ahLst/>
                <a:cxnLst/>
                <a:rect l="l" t="t" r="r" b="b"/>
                <a:pathLst>
                  <a:path w="2808" h="1321" extrusionOk="0">
                    <a:moveTo>
                      <a:pt x="327" y="1"/>
                    </a:moveTo>
                    <a:cubicBezTo>
                      <a:pt x="288" y="1"/>
                      <a:pt x="250" y="31"/>
                      <a:pt x="213" y="90"/>
                    </a:cubicBezTo>
                    <a:lnTo>
                      <a:pt x="207" y="93"/>
                    </a:lnTo>
                    <a:cubicBezTo>
                      <a:pt x="1" y="268"/>
                      <a:pt x="182" y="281"/>
                      <a:pt x="308" y="317"/>
                    </a:cubicBezTo>
                    <a:lnTo>
                      <a:pt x="315" y="322"/>
                    </a:lnTo>
                    <a:cubicBezTo>
                      <a:pt x="324" y="376"/>
                      <a:pt x="355" y="400"/>
                      <a:pt x="401" y="400"/>
                    </a:cubicBezTo>
                    <a:cubicBezTo>
                      <a:pt x="410" y="400"/>
                      <a:pt x="420" y="399"/>
                      <a:pt x="429" y="397"/>
                    </a:cubicBezTo>
                    <a:cubicBezTo>
                      <a:pt x="1021" y="682"/>
                      <a:pt x="1614" y="966"/>
                      <a:pt x="2206" y="1249"/>
                    </a:cubicBezTo>
                    <a:cubicBezTo>
                      <a:pt x="2253" y="1272"/>
                      <a:pt x="2302" y="1290"/>
                      <a:pt x="2352" y="1304"/>
                    </a:cubicBezTo>
                    <a:cubicBezTo>
                      <a:pt x="2393" y="1315"/>
                      <a:pt x="2434" y="1321"/>
                      <a:pt x="2474" y="1321"/>
                    </a:cubicBezTo>
                    <a:cubicBezTo>
                      <a:pt x="2578" y="1321"/>
                      <a:pt x="2670" y="1280"/>
                      <a:pt x="2716" y="1183"/>
                    </a:cubicBezTo>
                    <a:cubicBezTo>
                      <a:pt x="2807" y="995"/>
                      <a:pt x="2614" y="961"/>
                      <a:pt x="2497" y="915"/>
                    </a:cubicBezTo>
                    <a:cubicBezTo>
                      <a:pt x="1888" y="667"/>
                      <a:pt x="1275" y="427"/>
                      <a:pt x="663" y="186"/>
                    </a:cubicBezTo>
                    <a:cubicBezTo>
                      <a:pt x="617" y="119"/>
                      <a:pt x="556" y="84"/>
                      <a:pt x="479" y="84"/>
                    </a:cubicBezTo>
                    <a:cubicBezTo>
                      <a:pt x="467" y="84"/>
                      <a:pt x="455" y="85"/>
                      <a:pt x="442" y="87"/>
                    </a:cubicBezTo>
                    <a:lnTo>
                      <a:pt x="441" y="87"/>
                    </a:lnTo>
                    <a:cubicBezTo>
                      <a:pt x="403" y="29"/>
                      <a:pt x="365"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2"/>
              <p:cNvSpPr/>
              <p:nvPr/>
            </p:nvSpPr>
            <p:spPr>
              <a:xfrm>
                <a:off x="5447050" y="4932578"/>
                <a:ext cx="73440" cy="131901"/>
              </a:xfrm>
              <a:custGeom>
                <a:avLst/>
                <a:gdLst/>
                <a:ahLst/>
                <a:cxnLst/>
                <a:rect l="l" t="t" r="r" b="b"/>
                <a:pathLst>
                  <a:path w="1265" h="2272" extrusionOk="0">
                    <a:moveTo>
                      <a:pt x="117" y="0"/>
                    </a:moveTo>
                    <a:cubicBezTo>
                      <a:pt x="33" y="28"/>
                      <a:pt x="1" y="97"/>
                      <a:pt x="11" y="163"/>
                    </a:cubicBezTo>
                    <a:cubicBezTo>
                      <a:pt x="29" y="278"/>
                      <a:pt x="56" y="397"/>
                      <a:pt x="103" y="504"/>
                    </a:cubicBezTo>
                    <a:cubicBezTo>
                      <a:pt x="307" y="974"/>
                      <a:pt x="518" y="1442"/>
                      <a:pt x="728" y="1909"/>
                    </a:cubicBezTo>
                    <a:cubicBezTo>
                      <a:pt x="764" y="1986"/>
                      <a:pt x="808" y="2060"/>
                      <a:pt x="850" y="2135"/>
                    </a:cubicBezTo>
                    <a:cubicBezTo>
                      <a:pt x="898" y="2219"/>
                      <a:pt x="961" y="2271"/>
                      <a:pt x="1040" y="2271"/>
                    </a:cubicBezTo>
                    <a:cubicBezTo>
                      <a:pt x="1075" y="2271"/>
                      <a:pt x="1112" y="2261"/>
                      <a:pt x="1153" y="2239"/>
                    </a:cubicBezTo>
                    <a:cubicBezTo>
                      <a:pt x="1264" y="2177"/>
                      <a:pt x="1258" y="2072"/>
                      <a:pt x="1215" y="1971"/>
                    </a:cubicBezTo>
                    <a:cubicBezTo>
                      <a:pt x="1154" y="1830"/>
                      <a:pt x="1090" y="1691"/>
                      <a:pt x="1023" y="1552"/>
                    </a:cubicBezTo>
                    <a:cubicBezTo>
                      <a:pt x="809" y="1105"/>
                      <a:pt x="595" y="658"/>
                      <a:pt x="376" y="213"/>
                    </a:cubicBezTo>
                    <a:cubicBezTo>
                      <a:pt x="325" y="107"/>
                      <a:pt x="257" y="5"/>
                      <a:pt x="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p:cNvSpPr/>
              <p:nvPr/>
            </p:nvSpPr>
            <p:spPr>
              <a:xfrm>
                <a:off x="5211288" y="3768686"/>
                <a:ext cx="28795" cy="135907"/>
              </a:xfrm>
              <a:custGeom>
                <a:avLst/>
                <a:gdLst/>
                <a:ahLst/>
                <a:cxnLst/>
                <a:rect l="l" t="t" r="r" b="b"/>
                <a:pathLst>
                  <a:path w="496" h="2341" extrusionOk="0">
                    <a:moveTo>
                      <a:pt x="277" y="0"/>
                    </a:moveTo>
                    <a:cubicBezTo>
                      <a:pt x="205" y="0"/>
                      <a:pt x="147" y="45"/>
                      <a:pt x="109" y="107"/>
                    </a:cubicBezTo>
                    <a:cubicBezTo>
                      <a:pt x="76" y="163"/>
                      <a:pt x="49" y="231"/>
                      <a:pt x="44" y="296"/>
                    </a:cubicBezTo>
                    <a:cubicBezTo>
                      <a:pt x="1" y="907"/>
                      <a:pt x="9" y="1519"/>
                      <a:pt x="108" y="2126"/>
                    </a:cubicBezTo>
                    <a:cubicBezTo>
                      <a:pt x="122" y="2213"/>
                      <a:pt x="115" y="2341"/>
                      <a:pt x="254" y="2341"/>
                    </a:cubicBezTo>
                    <a:cubicBezTo>
                      <a:pt x="258" y="2341"/>
                      <a:pt x="263" y="2341"/>
                      <a:pt x="268" y="2340"/>
                    </a:cubicBezTo>
                    <a:cubicBezTo>
                      <a:pt x="417" y="2331"/>
                      <a:pt x="479" y="2227"/>
                      <a:pt x="482" y="2097"/>
                    </a:cubicBezTo>
                    <a:cubicBezTo>
                      <a:pt x="487" y="1791"/>
                      <a:pt x="484" y="1485"/>
                      <a:pt x="484" y="1179"/>
                    </a:cubicBezTo>
                    <a:lnTo>
                      <a:pt x="495" y="1179"/>
                    </a:lnTo>
                    <a:cubicBezTo>
                      <a:pt x="479" y="839"/>
                      <a:pt x="463" y="500"/>
                      <a:pt x="444" y="160"/>
                    </a:cubicBezTo>
                    <a:cubicBezTo>
                      <a:pt x="440" y="90"/>
                      <a:pt x="400" y="27"/>
                      <a:pt x="327" y="7"/>
                    </a:cubicBezTo>
                    <a:cubicBezTo>
                      <a:pt x="310" y="2"/>
                      <a:pt x="293"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p:cNvSpPr/>
              <p:nvPr/>
            </p:nvSpPr>
            <p:spPr>
              <a:xfrm>
                <a:off x="5748532" y="4435799"/>
                <a:ext cx="131495" cy="28505"/>
              </a:xfrm>
              <a:custGeom>
                <a:avLst/>
                <a:gdLst/>
                <a:ahLst/>
                <a:cxnLst/>
                <a:rect l="l" t="t" r="r" b="b"/>
                <a:pathLst>
                  <a:path w="2265" h="491" extrusionOk="0">
                    <a:moveTo>
                      <a:pt x="1923" y="0"/>
                    </a:moveTo>
                    <a:cubicBezTo>
                      <a:pt x="1921" y="0"/>
                      <a:pt x="1918" y="0"/>
                      <a:pt x="1915" y="0"/>
                    </a:cubicBezTo>
                    <a:cubicBezTo>
                      <a:pt x="1341" y="15"/>
                      <a:pt x="767" y="35"/>
                      <a:pt x="193" y="55"/>
                    </a:cubicBezTo>
                    <a:cubicBezTo>
                      <a:pt x="99" y="59"/>
                      <a:pt x="10" y="99"/>
                      <a:pt x="5" y="193"/>
                    </a:cubicBezTo>
                    <a:cubicBezTo>
                      <a:pt x="1" y="248"/>
                      <a:pt x="57" y="314"/>
                      <a:pt x="101" y="363"/>
                    </a:cubicBezTo>
                    <a:cubicBezTo>
                      <a:pt x="188" y="459"/>
                      <a:pt x="309" y="478"/>
                      <a:pt x="435" y="478"/>
                    </a:cubicBezTo>
                    <a:lnTo>
                      <a:pt x="1114" y="478"/>
                    </a:lnTo>
                    <a:cubicBezTo>
                      <a:pt x="1115" y="482"/>
                      <a:pt x="1115" y="487"/>
                      <a:pt x="1115" y="491"/>
                    </a:cubicBezTo>
                    <a:cubicBezTo>
                      <a:pt x="1428" y="469"/>
                      <a:pt x="1741" y="449"/>
                      <a:pt x="2053" y="425"/>
                    </a:cubicBezTo>
                    <a:cubicBezTo>
                      <a:pt x="2141" y="418"/>
                      <a:pt x="2234" y="398"/>
                      <a:pt x="2250" y="297"/>
                    </a:cubicBezTo>
                    <a:cubicBezTo>
                      <a:pt x="2264" y="189"/>
                      <a:pt x="2232" y="91"/>
                      <a:pt x="2117" y="47"/>
                    </a:cubicBezTo>
                    <a:cubicBezTo>
                      <a:pt x="2056" y="23"/>
                      <a:pt x="1988" y="0"/>
                      <a:pt x="1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p:cNvSpPr/>
              <p:nvPr/>
            </p:nvSpPr>
            <p:spPr>
              <a:xfrm>
                <a:off x="4998806" y="4781054"/>
                <a:ext cx="66357" cy="120812"/>
              </a:xfrm>
              <a:custGeom>
                <a:avLst/>
                <a:gdLst/>
                <a:ahLst/>
                <a:cxnLst/>
                <a:rect l="l" t="t" r="r" b="b"/>
                <a:pathLst>
                  <a:path w="1143" h="2081" extrusionOk="0">
                    <a:moveTo>
                      <a:pt x="907" y="1"/>
                    </a:moveTo>
                    <a:cubicBezTo>
                      <a:pt x="828" y="1"/>
                      <a:pt x="796" y="70"/>
                      <a:pt x="766" y="135"/>
                    </a:cubicBezTo>
                    <a:cubicBezTo>
                      <a:pt x="551" y="596"/>
                      <a:pt x="337" y="1058"/>
                      <a:pt x="127" y="1520"/>
                    </a:cubicBezTo>
                    <a:cubicBezTo>
                      <a:pt x="84" y="1612"/>
                      <a:pt x="47" y="1709"/>
                      <a:pt x="28" y="1807"/>
                    </a:cubicBezTo>
                    <a:cubicBezTo>
                      <a:pt x="1" y="1944"/>
                      <a:pt x="83" y="2027"/>
                      <a:pt x="200" y="2079"/>
                    </a:cubicBezTo>
                    <a:cubicBezTo>
                      <a:pt x="211" y="2080"/>
                      <a:pt x="221" y="2081"/>
                      <a:pt x="231" y="2081"/>
                    </a:cubicBezTo>
                    <a:cubicBezTo>
                      <a:pt x="320" y="2081"/>
                      <a:pt x="376" y="2025"/>
                      <a:pt x="409" y="1955"/>
                    </a:cubicBezTo>
                    <a:cubicBezTo>
                      <a:pt x="651" y="1432"/>
                      <a:pt x="919" y="920"/>
                      <a:pt x="1101" y="372"/>
                    </a:cubicBezTo>
                    <a:cubicBezTo>
                      <a:pt x="1118" y="325"/>
                      <a:pt x="1143" y="274"/>
                      <a:pt x="1139" y="227"/>
                    </a:cubicBezTo>
                    <a:cubicBezTo>
                      <a:pt x="1129" y="116"/>
                      <a:pt x="1065" y="39"/>
                      <a:pt x="954" y="8"/>
                    </a:cubicBezTo>
                    <a:cubicBezTo>
                      <a:pt x="936" y="3"/>
                      <a:pt x="921" y="1"/>
                      <a:pt x="9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2"/>
              <p:cNvSpPr/>
              <p:nvPr/>
            </p:nvSpPr>
            <p:spPr>
              <a:xfrm>
                <a:off x="4686584" y="3997018"/>
                <a:ext cx="112511" cy="97532"/>
              </a:xfrm>
              <a:custGeom>
                <a:avLst/>
                <a:gdLst/>
                <a:ahLst/>
                <a:cxnLst/>
                <a:rect l="l" t="t" r="r" b="b"/>
                <a:pathLst>
                  <a:path w="1938" h="1680" extrusionOk="0">
                    <a:moveTo>
                      <a:pt x="264" y="1"/>
                    </a:moveTo>
                    <a:cubicBezTo>
                      <a:pt x="199" y="1"/>
                      <a:pt x="137" y="28"/>
                      <a:pt x="87" y="80"/>
                    </a:cubicBezTo>
                    <a:cubicBezTo>
                      <a:pt x="1" y="170"/>
                      <a:pt x="63" y="268"/>
                      <a:pt x="134" y="350"/>
                    </a:cubicBezTo>
                    <a:cubicBezTo>
                      <a:pt x="496" y="761"/>
                      <a:pt x="851" y="1178"/>
                      <a:pt x="1278" y="1531"/>
                    </a:cubicBezTo>
                    <a:cubicBezTo>
                      <a:pt x="1379" y="1615"/>
                      <a:pt x="1482" y="1680"/>
                      <a:pt x="1616" y="1680"/>
                    </a:cubicBezTo>
                    <a:cubicBezTo>
                      <a:pt x="1706" y="1680"/>
                      <a:pt x="1810" y="1651"/>
                      <a:pt x="1937" y="1578"/>
                    </a:cubicBezTo>
                    <a:cubicBezTo>
                      <a:pt x="1364" y="1144"/>
                      <a:pt x="980" y="622"/>
                      <a:pt x="533" y="154"/>
                    </a:cubicBezTo>
                    <a:cubicBezTo>
                      <a:pt x="498" y="117"/>
                      <a:pt x="460" y="80"/>
                      <a:pt x="418" y="52"/>
                    </a:cubicBezTo>
                    <a:cubicBezTo>
                      <a:pt x="367" y="17"/>
                      <a:pt x="31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p:cNvSpPr/>
              <p:nvPr/>
            </p:nvSpPr>
            <p:spPr>
              <a:xfrm>
                <a:off x="5383306" y="4004100"/>
                <a:ext cx="65892" cy="120406"/>
              </a:xfrm>
              <a:custGeom>
                <a:avLst/>
                <a:gdLst/>
                <a:ahLst/>
                <a:cxnLst/>
                <a:rect l="l" t="t" r="r" b="b"/>
                <a:pathLst>
                  <a:path w="1135" h="2074" extrusionOk="0">
                    <a:moveTo>
                      <a:pt x="896" y="1"/>
                    </a:moveTo>
                    <a:cubicBezTo>
                      <a:pt x="823" y="1"/>
                      <a:pt x="773" y="53"/>
                      <a:pt x="740" y="119"/>
                    </a:cubicBezTo>
                    <a:cubicBezTo>
                      <a:pt x="489" y="644"/>
                      <a:pt x="232" y="1167"/>
                      <a:pt x="37" y="1715"/>
                    </a:cubicBezTo>
                    <a:cubicBezTo>
                      <a:pt x="26" y="1747"/>
                      <a:pt x="20" y="1781"/>
                      <a:pt x="14" y="1815"/>
                    </a:cubicBezTo>
                    <a:cubicBezTo>
                      <a:pt x="0" y="1932"/>
                      <a:pt x="57" y="2016"/>
                      <a:pt x="162" y="2058"/>
                    </a:cubicBezTo>
                    <a:cubicBezTo>
                      <a:pt x="189" y="2069"/>
                      <a:pt x="212" y="2074"/>
                      <a:pt x="233" y="2074"/>
                    </a:cubicBezTo>
                    <a:cubicBezTo>
                      <a:pt x="317" y="2074"/>
                      <a:pt x="359" y="1996"/>
                      <a:pt x="395" y="1919"/>
                    </a:cubicBezTo>
                    <a:cubicBezTo>
                      <a:pt x="618" y="1438"/>
                      <a:pt x="841" y="956"/>
                      <a:pt x="1061" y="473"/>
                    </a:cubicBezTo>
                    <a:cubicBezTo>
                      <a:pt x="1097" y="397"/>
                      <a:pt x="1113" y="311"/>
                      <a:pt x="1135" y="241"/>
                    </a:cubicBezTo>
                    <a:cubicBezTo>
                      <a:pt x="1122" y="114"/>
                      <a:pt x="1058" y="40"/>
                      <a:pt x="948" y="9"/>
                    </a:cubicBezTo>
                    <a:cubicBezTo>
                      <a:pt x="930" y="3"/>
                      <a:pt x="912" y="1"/>
                      <a:pt x="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a:off x="5317297" y="4803347"/>
                <a:ext cx="55326" cy="136836"/>
              </a:xfrm>
              <a:custGeom>
                <a:avLst/>
                <a:gdLst/>
                <a:ahLst/>
                <a:cxnLst/>
                <a:rect l="l" t="t" r="r" b="b"/>
                <a:pathLst>
                  <a:path w="953" h="2357" extrusionOk="0">
                    <a:moveTo>
                      <a:pt x="208" y="1"/>
                    </a:moveTo>
                    <a:cubicBezTo>
                      <a:pt x="188" y="1"/>
                      <a:pt x="164" y="6"/>
                      <a:pt x="138" y="19"/>
                    </a:cubicBezTo>
                    <a:cubicBezTo>
                      <a:pt x="24" y="73"/>
                      <a:pt x="0" y="163"/>
                      <a:pt x="32" y="273"/>
                    </a:cubicBezTo>
                    <a:cubicBezTo>
                      <a:pt x="213" y="911"/>
                      <a:pt x="393" y="1548"/>
                      <a:pt x="578" y="2184"/>
                    </a:cubicBezTo>
                    <a:cubicBezTo>
                      <a:pt x="601" y="2263"/>
                      <a:pt x="630" y="2356"/>
                      <a:pt x="730" y="2356"/>
                    </a:cubicBezTo>
                    <a:cubicBezTo>
                      <a:pt x="748" y="2356"/>
                      <a:pt x="767" y="2353"/>
                      <a:pt x="789" y="2347"/>
                    </a:cubicBezTo>
                    <a:cubicBezTo>
                      <a:pt x="912" y="2313"/>
                      <a:pt x="952" y="2232"/>
                      <a:pt x="937" y="2122"/>
                    </a:cubicBezTo>
                    <a:cubicBezTo>
                      <a:pt x="762" y="1441"/>
                      <a:pt x="597" y="765"/>
                      <a:pt x="333" y="115"/>
                    </a:cubicBezTo>
                    <a:cubicBezTo>
                      <a:pt x="306" y="51"/>
                      <a:pt x="270" y="1"/>
                      <a:pt x="2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a:off x="5211694" y="3952954"/>
                <a:ext cx="30537" cy="123193"/>
              </a:xfrm>
              <a:custGeom>
                <a:avLst/>
                <a:gdLst/>
                <a:ahLst/>
                <a:cxnLst/>
                <a:rect l="l" t="t" r="r" b="b"/>
                <a:pathLst>
                  <a:path w="526" h="2122" extrusionOk="0">
                    <a:moveTo>
                      <a:pt x="298" y="0"/>
                    </a:moveTo>
                    <a:cubicBezTo>
                      <a:pt x="175" y="0"/>
                      <a:pt x="99" y="90"/>
                      <a:pt x="69" y="199"/>
                    </a:cubicBezTo>
                    <a:cubicBezTo>
                      <a:pt x="0" y="448"/>
                      <a:pt x="40" y="705"/>
                      <a:pt x="35" y="936"/>
                    </a:cubicBezTo>
                    <a:cubicBezTo>
                      <a:pt x="49" y="1296"/>
                      <a:pt x="37" y="1637"/>
                      <a:pt x="139" y="1968"/>
                    </a:cubicBezTo>
                    <a:cubicBezTo>
                      <a:pt x="165" y="2046"/>
                      <a:pt x="199" y="2121"/>
                      <a:pt x="293" y="2121"/>
                    </a:cubicBezTo>
                    <a:cubicBezTo>
                      <a:pt x="299" y="2121"/>
                      <a:pt x="305" y="2121"/>
                      <a:pt x="312" y="2120"/>
                    </a:cubicBezTo>
                    <a:cubicBezTo>
                      <a:pt x="406" y="2111"/>
                      <a:pt x="471" y="2052"/>
                      <a:pt x="501" y="1968"/>
                    </a:cubicBezTo>
                    <a:cubicBezTo>
                      <a:pt x="518" y="1921"/>
                      <a:pt x="526" y="1868"/>
                      <a:pt x="524" y="1819"/>
                    </a:cubicBezTo>
                    <a:cubicBezTo>
                      <a:pt x="505" y="1293"/>
                      <a:pt x="485" y="769"/>
                      <a:pt x="461" y="243"/>
                    </a:cubicBezTo>
                    <a:cubicBezTo>
                      <a:pt x="456" y="149"/>
                      <a:pt x="474" y="22"/>
                      <a:pt x="335" y="3"/>
                    </a:cubicBezTo>
                    <a:cubicBezTo>
                      <a:pt x="322" y="1"/>
                      <a:pt x="310" y="0"/>
                      <a:pt x="2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a:off x="5351956" y="4593536"/>
                <a:ext cx="86676" cy="90624"/>
              </a:xfrm>
              <a:custGeom>
                <a:avLst/>
                <a:gdLst/>
                <a:ahLst/>
                <a:cxnLst/>
                <a:rect l="l" t="t" r="r" b="b"/>
                <a:pathLst>
                  <a:path w="1493" h="1561" extrusionOk="0">
                    <a:moveTo>
                      <a:pt x="230" y="1"/>
                    </a:moveTo>
                    <a:cubicBezTo>
                      <a:pt x="191" y="1"/>
                      <a:pt x="152" y="14"/>
                      <a:pt x="112" y="48"/>
                    </a:cubicBezTo>
                    <a:cubicBezTo>
                      <a:pt x="0" y="141"/>
                      <a:pt x="69" y="229"/>
                      <a:pt x="130" y="314"/>
                    </a:cubicBezTo>
                    <a:cubicBezTo>
                      <a:pt x="390" y="676"/>
                      <a:pt x="646" y="1042"/>
                      <a:pt x="959" y="1366"/>
                    </a:cubicBezTo>
                    <a:cubicBezTo>
                      <a:pt x="1043" y="1451"/>
                      <a:pt x="1124" y="1556"/>
                      <a:pt x="1256" y="1560"/>
                    </a:cubicBezTo>
                    <a:cubicBezTo>
                      <a:pt x="1260" y="1560"/>
                      <a:pt x="1265" y="1560"/>
                      <a:pt x="1270" y="1560"/>
                    </a:cubicBezTo>
                    <a:cubicBezTo>
                      <a:pt x="1369" y="1560"/>
                      <a:pt x="1467" y="1528"/>
                      <a:pt x="1493" y="1406"/>
                    </a:cubicBezTo>
                    <a:cubicBezTo>
                      <a:pt x="1487" y="1373"/>
                      <a:pt x="1490" y="1333"/>
                      <a:pt x="1471" y="1308"/>
                    </a:cubicBezTo>
                    <a:cubicBezTo>
                      <a:pt x="1141" y="871"/>
                      <a:pt x="866" y="388"/>
                      <a:pt x="395" y="67"/>
                    </a:cubicBezTo>
                    <a:cubicBezTo>
                      <a:pt x="341" y="29"/>
                      <a:pt x="286" y="1"/>
                      <a:pt x="2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2"/>
              <p:cNvSpPr/>
              <p:nvPr/>
            </p:nvSpPr>
            <p:spPr>
              <a:xfrm>
                <a:off x="4548877" y="4250603"/>
                <a:ext cx="145254" cy="52250"/>
              </a:xfrm>
              <a:custGeom>
                <a:avLst/>
                <a:gdLst/>
                <a:ahLst/>
                <a:cxnLst/>
                <a:rect l="l" t="t" r="r" b="b"/>
                <a:pathLst>
                  <a:path w="2502" h="900" extrusionOk="0">
                    <a:moveTo>
                      <a:pt x="303" y="1"/>
                    </a:moveTo>
                    <a:cubicBezTo>
                      <a:pt x="281" y="1"/>
                      <a:pt x="259" y="4"/>
                      <a:pt x="236" y="13"/>
                    </a:cubicBezTo>
                    <a:cubicBezTo>
                      <a:pt x="141" y="50"/>
                      <a:pt x="22" y="67"/>
                      <a:pt x="10" y="193"/>
                    </a:cubicBezTo>
                    <a:cubicBezTo>
                      <a:pt x="1" y="297"/>
                      <a:pt x="103" y="326"/>
                      <a:pt x="175" y="363"/>
                    </a:cubicBezTo>
                    <a:cubicBezTo>
                      <a:pt x="612" y="585"/>
                      <a:pt x="1080" y="714"/>
                      <a:pt x="1562" y="798"/>
                    </a:cubicBezTo>
                    <a:cubicBezTo>
                      <a:pt x="1668" y="873"/>
                      <a:pt x="1774" y="900"/>
                      <a:pt x="1880" y="900"/>
                    </a:cubicBezTo>
                    <a:cubicBezTo>
                      <a:pt x="2031" y="900"/>
                      <a:pt x="2182" y="847"/>
                      <a:pt x="2332" y="805"/>
                    </a:cubicBezTo>
                    <a:lnTo>
                      <a:pt x="2377" y="807"/>
                    </a:lnTo>
                    <a:lnTo>
                      <a:pt x="2409" y="778"/>
                    </a:lnTo>
                    <a:cubicBezTo>
                      <a:pt x="2410" y="778"/>
                      <a:pt x="2410" y="778"/>
                      <a:pt x="2411" y="778"/>
                    </a:cubicBezTo>
                    <a:cubicBezTo>
                      <a:pt x="2465" y="778"/>
                      <a:pt x="2501" y="748"/>
                      <a:pt x="2492" y="700"/>
                    </a:cubicBezTo>
                    <a:cubicBezTo>
                      <a:pt x="2477" y="616"/>
                      <a:pt x="2414" y="601"/>
                      <a:pt x="2345" y="601"/>
                    </a:cubicBezTo>
                    <a:cubicBezTo>
                      <a:pt x="2333" y="601"/>
                      <a:pt x="2321" y="601"/>
                      <a:pt x="2309" y="602"/>
                    </a:cubicBezTo>
                    <a:cubicBezTo>
                      <a:pt x="2290" y="582"/>
                      <a:pt x="2269" y="571"/>
                      <a:pt x="2245" y="571"/>
                    </a:cubicBezTo>
                    <a:cubicBezTo>
                      <a:pt x="2235" y="571"/>
                      <a:pt x="2226" y="573"/>
                      <a:pt x="2216" y="576"/>
                    </a:cubicBezTo>
                    <a:cubicBezTo>
                      <a:pt x="2139" y="513"/>
                      <a:pt x="2053" y="485"/>
                      <a:pt x="1959" y="485"/>
                    </a:cubicBezTo>
                    <a:cubicBezTo>
                      <a:pt x="1936" y="485"/>
                      <a:pt x="1912" y="487"/>
                      <a:pt x="1888" y="490"/>
                    </a:cubicBezTo>
                    <a:cubicBezTo>
                      <a:pt x="1871" y="474"/>
                      <a:pt x="1852" y="466"/>
                      <a:pt x="1830" y="466"/>
                    </a:cubicBezTo>
                    <a:cubicBezTo>
                      <a:pt x="1821" y="466"/>
                      <a:pt x="1811" y="468"/>
                      <a:pt x="1802" y="471"/>
                    </a:cubicBezTo>
                    <a:cubicBezTo>
                      <a:pt x="1726" y="389"/>
                      <a:pt x="1632" y="369"/>
                      <a:pt x="1531" y="369"/>
                    </a:cubicBezTo>
                    <a:cubicBezTo>
                      <a:pt x="1513" y="369"/>
                      <a:pt x="1495" y="369"/>
                      <a:pt x="1476" y="371"/>
                    </a:cubicBezTo>
                    <a:cubicBezTo>
                      <a:pt x="1146" y="264"/>
                      <a:pt x="817" y="158"/>
                      <a:pt x="487" y="52"/>
                    </a:cubicBezTo>
                    <a:cubicBezTo>
                      <a:pt x="426" y="32"/>
                      <a:pt x="367" y="1"/>
                      <a:pt x="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2"/>
              <p:cNvSpPr/>
              <p:nvPr/>
            </p:nvSpPr>
            <p:spPr>
              <a:xfrm>
                <a:off x="5650012" y="4810662"/>
                <a:ext cx="111466" cy="98113"/>
              </a:xfrm>
              <a:custGeom>
                <a:avLst/>
                <a:gdLst/>
                <a:ahLst/>
                <a:cxnLst/>
                <a:rect l="l" t="t" r="r" b="b"/>
                <a:pathLst>
                  <a:path w="1920" h="1690" extrusionOk="0">
                    <a:moveTo>
                      <a:pt x="316" y="0"/>
                    </a:moveTo>
                    <a:cubicBezTo>
                      <a:pt x="224" y="0"/>
                      <a:pt x="121" y="38"/>
                      <a:pt x="1" y="132"/>
                    </a:cubicBezTo>
                    <a:cubicBezTo>
                      <a:pt x="575" y="538"/>
                      <a:pt x="959" y="1084"/>
                      <a:pt x="1423" y="1558"/>
                    </a:cubicBezTo>
                    <a:cubicBezTo>
                      <a:pt x="1447" y="1582"/>
                      <a:pt x="1475" y="1604"/>
                      <a:pt x="1503" y="1625"/>
                    </a:cubicBezTo>
                    <a:cubicBezTo>
                      <a:pt x="1559" y="1666"/>
                      <a:pt x="1617" y="1690"/>
                      <a:pt x="1674" y="1690"/>
                    </a:cubicBezTo>
                    <a:cubicBezTo>
                      <a:pt x="1728" y="1690"/>
                      <a:pt x="1782" y="1668"/>
                      <a:pt x="1830" y="1619"/>
                    </a:cubicBezTo>
                    <a:cubicBezTo>
                      <a:pt x="1920" y="1530"/>
                      <a:pt x="1870" y="1429"/>
                      <a:pt x="1800" y="1348"/>
                    </a:cubicBezTo>
                    <a:cubicBezTo>
                      <a:pt x="1432" y="919"/>
                      <a:pt x="1062" y="492"/>
                      <a:pt x="618" y="133"/>
                    </a:cubicBezTo>
                    <a:cubicBezTo>
                      <a:pt x="522" y="54"/>
                      <a:pt x="426"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p:cNvSpPr/>
              <p:nvPr/>
            </p:nvSpPr>
            <p:spPr>
              <a:xfrm>
                <a:off x="5092739" y="4741286"/>
                <a:ext cx="47663" cy="121509"/>
              </a:xfrm>
              <a:custGeom>
                <a:avLst/>
                <a:gdLst/>
                <a:ahLst/>
                <a:cxnLst/>
                <a:rect l="l" t="t" r="r" b="b"/>
                <a:pathLst>
                  <a:path w="821" h="2093" extrusionOk="0">
                    <a:moveTo>
                      <a:pt x="560" y="1"/>
                    </a:moveTo>
                    <a:cubicBezTo>
                      <a:pt x="556" y="1"/>
                      <a:pt x="553" y="1"/>
                      <a:pt x="550" y="1"/>
                    </a:cubicBezTo>
                    <a:cubicBezTo>
                      <a:pt x="406" y="6"/>
                      <a:pt x="427" y="177"/>
                      <a:pt x="401" y="290"/>
                    </a:cubicBezTo>
                    <a:cubicBezTo>
                      <a:pt x="300" y="718"/>
                      <a:pt x="194" y="1146"/>
                      <a:pt x="95" y="1574"/>
                    </a:cubicBezTo>
                    <a:cubicBezTo>
                      <a:pt x="64" y="1703"/>
                      <a:pt x="1" y="1839"/>
                      <a:pt x="82" y="1967"/>
                    </a:cubicBezTo>
                    <a:cubicBezTo>
                      <a:pt x="115" y="2019"/>
                      <a:pt x="176" y="2074"/>
                      <a:pt x="235" y="2089"/>
                    </a:cubicBezTo>
                    <a:cubicBezTo>
                      <a:pt x="245" y="2091"/>
                      <a:pt x="254" y="2092"/>
                      <a:pt x="264" y="2092"/>
                    </a:cubicBezTo>
                    <a:cubicBezTo>
                      <a:pt x="319" y="2092"/>
                      <a:pt x="371" y="2053"/>
                      <a:pt x="394" y="1989"/>
                    </a:cubicBezTo>
                    <a:cubicBezTo>
                      <a:pt x="580" y="1479"/>
                      <a:pt x="743" y="963"/>
                      <a:pt x="816" y="492"/>
                    </a:cubicBezTo>
                    <a:cubicBezTo>
                      <a:pt x="815" y="391"/>
                      <a:pt x="820" y="356"/>
                      <a:pt x="815" y="323"/>
                    </a:cubicBezTo>
                    <a:cubicBezTo>
                      <a:pt x="787" y="171"/>
                      <a:pt x="738" y="1"/>
                      <a:pt x="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a:off x="5308356" y="4042417"/>
                <a:ext cx="47431" cy="122148"/>
              </a:xfrm>
              <a:custGeom>
                <a:avLst/>
                <a:gdLst/>
                <a:ahLst/>
                <a:cxnLst/>
                <a:rect l="l" t="t" r="r" b="b"/>
                <a:pathLst>
                  <a:path w="817" h="2104" extrusionOk="0">
                    <a:moveTo>
                      <a:pt x="552" y="1"/>
                    </a:moveTo>
                    <a:cubicBezTo>
                      <a:pt x="494" y="1"/>
                      <a:pt x="455" y="57"/>
                      <a:pt x="434" y="108"/>
                    </a:cubicBezTo>
                    <a:cubicBezTo>
                      <a:pt x="236" y="615"/>
                      <a:pt x="79" y="1135"/>
                      <a:pt x="0" y="1685"/>
                    </a:cubicBezTo>
                    <a:cubicBezTo>
                      <a:pt x="10" y="1743"/>
                      <a:pt x="15" y="1812"/>
                      <a:pt x="33" y="1876"/>
                    </a:cubicBezTo>
                    <a:cubicBezTo>
                      <a:pt x="67" y="1987"/>
                      <a:pt x="117" y="2103"/>
                      <a:pt x="247" y="2103"/>
                    </a:cubicBezTo>
                    <a:cubicBezTo>
                      <a:pt x="254" y="2103"/>
                      <a:pt x="261" y="2103"/>
                      <a:pt x="269" y="2102"/>
                    </a:cubicBezTo>
                    <a:cubicBezTo>
                      <a:pt x="401" y="2091"/>
                      <a:pt x="397" y="1959"/>
                      <a:pt x="411" y="1864"/>
                    </a:cubicBezTo>
                    <a:cubicBezTo>
                      <a:pt x="484" y="1393"/>
                      <a:pt x="613" y="936"/>
                      <a:pt x="743" y="478"/>
                    </a:cubicBezTo>
                    <a:cubicBezTo>
                      <a:pt x="776" y="364"/>
                      <a:pt x="816" y="244"/>
                      <a:pt x="743" y="133"/>
                    </a:cubicBezTo>
                    <a:cubicBezTo>
                      <a:pt x="708" y="82"/>
                      <a:pt x="650" y="32"/>
                      <a:pt x="591" y="8"/>
                    </a:cubicBezTo>
                    <a:cubicBezTo>
                      <a:pt x="577" y="3"/>
                      <a:pt x="564"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p:cNvSpPr/>
              <p:nvPr/>
            </p:nvSpPr>
            <p:spPr>
              <a:xfrm>
                <a:off x="4547600" y="4602883"/>
                <a:ext cx="120174" cy="54978"/>
              </a:xfrm>
              <a:custGeom>
                <a:avLst/>
                <a:gdLst/>
                <a:ahLst/>
                <a:cxnLst/>
                <a:rect l="l" t="t" r="r" b="b"/>
                <a:pathLst>
                  <a:path w="2070" h="947" extrusionOk="0">
                    <a:moveTo>
                      <a:pt x="1834" y="1"/>
                    </a:moveTo>
                    <a:cubicBezTo>
                      <a:pt x="1790" y="1"/>
                      <a:pt x="1742" y="12"/>
                      <a:pt x="1695" y="26"/>
                    </a:cubicBezTo>
                    <a:cubicBezTo>
                      <a:pt x="1281" y="146"/>
                      <a:pt x="865" y="266"/>
                      <a:pt x="452" y="389"/>
                    </a:cubicBezTo>
                    <a:cubicBezTo>
                      <a:pt x="353" y="419"/>
                      <a:pt x="257" y="458"/>
                      <a:pt x="162" y="497"/>
                    </a:cubicBezTo>
                    <a:cubicBezTo>
                      <a:pt x="24" y="556"/>
                      <a:pt x="0" y="666"/>
                      <a:pt x="44" y="791"/>
                    </a:cubicBezTo>
                    <a:cubicBezTo>
                      <a:pt x="81" y="898"/>
                      <a:pt x="169" y="947"/>
                      <a:pt x="284" y="947"/>
                    </a:cubicBezTo>
                    <a:cubicBezTo>
                      <a:pt x="317" y="937"/>
                      <a:pt x="352" y="931"/>
                      <a:pt x="384" y="919"/>
                    </a:cubicBezTo>
                    <a:cubicBezTo>
                      <a:pt x="868" y="736"/>
                      <a:pt x="1351" y="551"/>
                      <a:pt x="1835" y="368"/>
                    </a:cubicBezTo>
                    <a:cubicBezTo>
                      <a:pt x="1957" y="323"/>
                      <a:pt x="2069" y="273"/>
                      <a:pt x="2002" y="118"/>
                    </a:cubicBezTo>
                    <a:cubicBezTo>
                      <a:pt x="1964" y="29"/>
                      <a:pt x="1903"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p:nvPr/>
            </p:nvSpPr>
            <p:spPr>
              <a:xfrm>
                <a:off x="5455004" y="3840443"/>
                <a:ext cx="65312" cy="120696"/>
              </a:xfrm>
              <a:custGeom>
                <a:avLst/>
                <a:gdLst/>
                <a:ahLst/>
                <a:cxnLst/>
                <a:rect l="l" t="t" r="r" b="b"/>
                <a:pathLst>
                  <a:path w="1125" h="2079" extrusionOk="0">
                    <a:moveTo>
                      <a:pt x="909" y="0"/>
                    </a:moveTo>
                    <a:cubicBezTo>
                      <a:pt x="836" y="0"/>
                      <a:pt x="781" y="67"/>
                      <a:pt x="749" y="137"/>
                    </a:cubicBezTo>
                    <a:cubicBezTo>
                      <a:pt x="505" y="681"/>
                      <a:pt x="261" y="1225"/>
                      <a:pt x="22" y="1770"/>
                    </a:cubicBezTo>
                    <a:cubicBezTo>
                      <a:pt x="2" y="1815"/>
                      <a:pt x="1" y="1872"/>
                      <a:pt x="9" y="1920"/>
                    </a:cubicBezTo>
                    <a:cubicBezTo>
                      <a:pt x="16" y="1969"/>
                      <a:pt x="33" y="2032"/>
                      <a:pt x="69" y="2055"/>
                    </a:cubicBezTo>
                    <a:cubicBezTo>
                      <a:pt x="92" y="2071"/>
                      <a:pt x="119" y="2078"/>
                      <a:pt x="146" y="2078"/>
                    </a:cubicBezTo>
                    <a:cubicBezTo>
                      <a:pt x="190" y="2078"/>
                      <a:pt x="233" y="2058"/>
                      <a:pt x="256" y="2024"/>
                    </a:cubicBezTo>
                    <a:cubicBezTo>
                      <a:pt x="627" y="1467"/>
                      <a:pt x="835" y="836"/>
                      <a:pt x="1099" y="320"/>
                    </a:cubicBezTo>
                    <a:cubicBezTo>
                      <a:pt x="1124" y="114"/>
                      <a:pt x="1049" y="35"/>
                      <a:pt x="947" y="6"/>
                    </a:cubicBezTo>
                    <a:cubicBezTo>
                      <a:pt x="934" y="2"/>
                      <a:pt x="921" y="0"/>
                      <a:pt x="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p:cNvSpPr/>
              <p:nvPr/>
            </p:nvSpPr>
            <p:spPr>
              <a:xfrm>
                <a:off x="5076368" y="3965377"/>
                <a:ext cx="53643" cy="136023"/>
              </a:xfrm>
              <a:custGeom>
                <a:avLst/>
                <a:gdLst/>
                <a:ahLst/>
                <a:cxnLst/>
                <a:rect l="l" t="t" r="r" b="b"/>
                <a:pathLst>
                  <a:path w="924" h="2343" extrusionOk="0">
                    <a:moveTo>
                      <a:pt x="211" y="1"/>
                    </a:moveTo>
                    <a:cubicBezTo>
                      <a:pt x="191" y="1"/>
                      <a:pt x="169" y="5"/>
                      <a:pt x="146" y="13"/>
                    </a:cubicBezTo>
                    <a:cubicBezTo>
                      <a:pt x="27" y="56"/>
                      <a:pt x="1" y="159"/>
                      <a:pt x="26" y="263"/>
                    </a:cubicBezTo>
                    <a:cubicBezTo>
                      <a:pt x="181" y="927"/>
                      <a:pt x="357" y="1585"/>
                      <a:pt x="606" y="2223"/>
                    </a:cubicBezTo>
                    <a:cubicBezTo>
                      <a:pt x="633" y="2293"/>
                      <a:pt x="680" y="2343"/>
                      <a:pt x="751" y="2343"/>
                    </a:cubicBezTo>
                    <a:cubicBezTo>
                      <a:pt x="768" y="2343"/>
                      <a:pt x="786" y="2340"/>
                      <a:pt x="806" y="2334"/>
                    </a:cubicBezTo>
                    <a:cubicBezTo>
                      <a:pt x="908" y="2304"/>
                      <a:pt x="924" y="2222"/>
                      <a:pt x="919" y="2158"/>
                    </a:cubicBezTo>
                    <a:cubicBezTo>
                      <a:pt x="725" y="1460"/>
                      <a:pt x="540" y="787"/>
                      <a:pt x="349" y="115"/>
                    </a:cubicBezTo>
                    <a:cubicBezTo>
                      <a:pt x="329" y="45"/>
                      <a:pt x="279" y="1"/>
                      <a:pt x="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a:off x="5782320" y="4248107"/>
                <a:ext cx="118955" cy="54339"/>
              </a:xfrm>
              <a:custGeom>
                <a:avLst/>
                <a:gdLst/>
                <a:ahLst/>
                <a:cxnLst/>
                <a:rect l="l" t="t" r="r" b="b"/>
                <a:pathLst>
                  <a:path w="2049" h="936" extrusionOk="0">
                    <a:moveTo>
                      <a:pt x="1797" y="1"/>
                    </a:moveTo>
                    <a:cubicBezTo>
                      <a:pt x="1757" y="1"/>
                      <a:pt x="1716" y="10"/>
                      <a:pt x="1675" y="25"/>
                    </a:cubicBezTo>
                    <a:cubicBezTo>
                      <a:pt x="1170" y="211"/>
                      <a:pt x="667" y="404"/>
                      <a:pt x="164" y="596"/>
                    </a:cubicBezTo>
                    <a:cubicBezTo>
                      <a:pt x="79" y="629"/>
                      <a:pt x="0" y="683"/>
                      <a:pt x="22" y="781"/>
                    </a:cubicBezTo>
                    <a:cubicBezTo>
                      <a:pt x="44" y="879"/>
                      <a:pt x="113" y="936"/>
                      <a:pt x="267" y="936"/>
                    </a:cubicBezTo>
                    <a:cubicBezTo>
                      <a:pt x="286" y="936"/>
                      <a:pt x="307" y="935"/>
                      <a:pt x="330" y="933"/>
                    </a:cubicBezTo>
                    <a:cubicBezTo>
                      <a:pt x="775" y="742"/>
                      <a:pt x="1327" y="647"/>
                      <a:pt x="1850" y="459"/>
                    </a:cubicBezTo>
                    <a:cubicBezTo>
                      <a:pt x="2012" y="401"/>
                      <a:pt x="2049" y="279"/>
                      <a:pt x="1983" y="130"/>
                    </a:cubicBezTo>
                    <a:cubicBezTo>
                      <a:pt x="1941" y="36"/>
                      <a:pt x="1873" y="1"/>
                      <a:pt x="1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p:nvPr/>
            </p:nvSpPr>
            <p:spPr>
              <a:xfrm>
                <a:off x="4928559" y="4945060"/>
                <a:ext cx="66821" cy="119767"/>
              </a:xfrm>
              <a:custGeom>
                <a:avLst/>
                <a:gdLst/>
                <a:ahLst/>
                <a:cxnLst/>
                <a:rect l="l" t="t" r="r" b="b"/>
                <a:pathLst>
                  <a:path w="1151" h="2063" extrusionOk="0">
                    <a:moveTo>
                      <a:pt x="968" y="1"/>
                    </a:moveTo>
                    <a:cubicBezTo>
                      <a:pt x="883" y="1"/>
                      <a:pt x="824" y="74"/>
                      <a:pt x="777" y="146"/>
                    </a:cubicBezTo>
                    <a:cubicBezTo>
                      <a:pt x="740" y="202"/>
                      <a:pt x="715" y="267"/>
                      <a:pt x="686" y="328"/>
                    </a:cubicBezTo>
                    <a:cubicBezTo>
                      <a:pt x="496" y="727"/>
                      <a:pt x="304" y="1127"/>
                      <a:pt x="119" y="1527"/>
                    </a:cubicBezTo>
                    <a:cubicBezTo>
                      <a:pt x="70" y="1635"/>
                      <a:pt x="14" y="1749"/>
                      <a:pt x="7" y="1863"/>
                    </a:cubicBezTo>
                    <a:cubicBezTo>
                      <a:pt x="1" y="1966"/>
                      <a:pt x="85" y="2045"/>
                      <a:pt x="221" y="2062"/>
                    </a:cubicBezTo>
                    <a:cubicBezTo>
                      <a:pt x="324" y="2039"/>
                      <a:pt x="374" y="1951"/>
                      <a:pt x="416" y="1859"/>
                    </a:cubicBezTo>
                    <a:cubicBezTo>
                      <a:pt x="590" y="1471"/>
                      <a:pt x="762" y="1082"/>
                      <a:pt x="933" y="694"/>
                    </a:cubicBezTo>
                    <a:cubicBezTo>
                      <a:pt x="995" y="554"/>
                      <a:pt x="1063" y="415"/>
                      <a:pt x="1110" y="271"/>
                    </a:cubicBezTo>
                    <a:cubicBezTo>
                      <a:pt x="1139" y="177"/>
                      <a:pt x="1151" y="55"/>
                      <a:pt x="1027" y="12"/>
                    </a:cubicBezTo>
                    <a:cubicBezTo>
                      <a:pt x="1006" y="4"/>
                      <a:pt x="987" y="1"/>
                      <a:pt x="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p:nvPr/>
            </p:nvSpPr>
            <p:spPr>
              <a:xfrm>
                <a:off x="5397878" y="4706976"/>
                <a:ext cx="78665" cy="99448"/>
              </a:xfrm>
              <a:custGeom>
                <a:avLst/>
                <a:gdLst/>
                <a:ahLst/>
                <a:cxnLst/>
                <a:rect l="l" t="t" r="r" b="b"/>
                <a:pathLst>
                  <a:path w="1355" h="1713" extrusionOk="0">
                    <a:moveTo>
                      <a:pt x="206" y="1"/>
                    </a:moveTo>
                    <a:cubicBezTo>
                      <a:pt x="191" y="1"/>
                      <a:pt x="175" y="2"/>
                      <a:pt x="159" y="5"/>
                    </a:cubicBezTo>
                    <a:cubicBezTo>
                      <a:pt x="88" y="41"/>
                      <a:pt x="1" y="96"/>
                      <a:pt x="53" y="191"/>
                    </a:cubicBezTo>
                    <a:cubicBezTo>
                      <a:pt x="331" y="699"/>
                      <a:pt x="604" y="1212"/>
                      <a:pt x="988" y="1657"/>
                    </a:cubicBezTo>
                    <a:cubicBezTo>
                      <a:pt x="1022" y="1697"/>
                      <a:pt x="1061" y="1713"/>
                      <a:pt x="1102" y="1713"/>
                    </a:cubicBezTo>
                    <a:cubicBezTo>
                      <a:pt x="1142" y="1713"/>
                      <a:pt x="1184" y="1698"/>
                      <a:pt x="1223" y="1674"/>
                    </a:cubicBezTo>
                    <a:cubicBezTo>
                      <a:pt x="1330" y="1610"/>
                      <a:pt x="1355" y="1518"/>
                      <a:pt x="1296" y="1413"/>
                    </a:cubicBezTo>
                    <a:cubicBezTo>
                      <a:pt x="1031" y="933"/>
                      <a:pt x="732" y="475"/>
                      <a:pt x="355" y="69"/>
                    </a:cubicBezTo>
                    <a:cubicBezTo>
                      <a:pt x="317" y="28"/>
                      <a:pt x="269"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5691579" y="4184826"/>
                <a:ext cx="116516" cy="61074"/>
              </a:xfrm>
              <a:custGeom>
                <a:avLst/>
                <a:gdLst/>
                <a:ahLst/>
                <a:cxnLst/>
                <a:rect l="l" t="t" r="r" b="b"/>
                <a:pathLst>
                  <a:path w="2007" h="1052" extrusionOk="0">
                    <a:moveTo>
                      <a:pt x="1756" y="0"/>
                    </a:moveTo>
                    <a:cubicBezTo>
                      <a:pt x="1732" y="0"/>
                      <a:pt x="1707" y="6"/>
                      <a:pt x="1681" y="18"/>
                    </a:cubicBezTo>
                    <a:cubicBezTo>
                      <a:pt x="1166" y="265"/>
                      <a:pt x="654" y="519"/>
                      <a:pt x="145" y="778"/>
                    </a:cubicBezTo>
                    <a:cubicBezTo>
                      <a:pt x="72" y="815"/>
                      <a:pt x="0" y="887"/>
                      <a:pt x="56" y="985"/>
                    </a:cubicBezTo>
                    <a:cubicBezTo>
                      <a:pt x="84" y="1035"/>
                      <a:pt x="131" y="1052"/>
                      <a:pt x="229" y="1052"/>
                    </a:cubicBezTo>
                    <a:cubicBezTo>
                      <a:pt x="264" y="1052"/>
                      <a:pt x="305" y="1050"/>
                      <a:pt x="354" y="1046"/>
                    </a:cubicBezTo>
                    <a:cubicBezTo>
                      <a:pt x="839" y="879"/>
                      <a:pt x="1415" y="645"/>
                      <a:pt x="1937" y="300"/>
                    </a:cubicBezTo>
                    <a:cubicBezTo>
                      <a:pt x="2006" y="253"/>
                      <a:pt x="1991" y="183"/>
                      <a:pt x="1946" y="123"/>
                    </a:cubicBezTo>
                    <a:cubicBezTo>
                      <a:pt x="1896" y="56"/>
                      <a:pt x="1832" y="0"/>
                      <a:pt x="17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4974190" y="4099950"/>
                <a:ext cx="76749" cy="99448"/>
              </a:xfrm>
              <a:custGeom>
                <a:avLst/>
                <a:gdLst/>
                <a:ahLst/>
                <a:cxnLst/>
                <a:rect l="l" t="t" r="r" b="b"/>
                <a:pathLst>
                  <a:path w="1322" h="1713" extrusionOk="0">
                    <a:moveTo>
                      <a:pt x="178" y="0"/>
                    </a:moveTo>
                    <a:cubicBezTo>
                      <a:pt x="88" y="0"/>
                      <a:pt x="18" y="64"/>
                      <a:pt x="0" y="202"/>
                    </a:cubicBezTo>
                    <a:cubicBezTo>
                      <a:pt x="17" y="245"/>
                      <a:pt x="33" y="311"/>
                      <a:pt x="66" y="369"/>
                    </a:cubicBezTo>
                    <a:cubicBezTo>
                      <a:pt x="311" y="799"/>
                      <a:pt x="588" y="1208"/>
                      <a:pt x="915" y="1584"/>
                    </a:cubicBezTo>
                    <a:cubicBezTo>
                      <a:pt x="967" y="1643"/>
                      <a:pt x="1026" y="1713"/>
                      <a:pt x="1101" y="1713"/>
                    </a:cubicBezTo>
                    <a:cubicBezTo>
                      <a:pt x="1136" y="1713"/>
                      <a:pt x="1175" y="1698"/>
                      <a:pt x="1219" y="1660"/>
                    </a:cubicBezTo>
                    <a:cubicBezTo>
                      <a:pt x="1322" y="1569"/>
                      <a:pt x="1267" y="1476"/>
                      <a:pt x="1214" y="1389"/>
                    </a:cubicBezTo>
                    <a:cubicBezTo>
                      <a:pt x="972" y="997"/>
                      <a:pt x="732" y="603"/>
                      <a:pt x="484" y="217"/>
                    </a:cubicBezTo>
                    <a:cubicBezTo>
                      <a:pt x="431" y="135"/>
                      <a:pt x="349" y="48"/>
                      <a:pt x="261" y="16"/>
                    </a:cubicBezTo>
                    <a:cubicBezTo>
                      <a:pt x="232" y="5"/>
                      <a:pt x="204"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4640314" y="4659661"/>
                <a:ext cx="116226" cy="60261"/>
              </a:xfrm>
              <a:custGeom>
                <a:avLst/>
                <a:gdLst/>
                <a:ahLst/>
                <a:cxnLst/>
                <a:rect l="l" t="t" r="r" b="b"/>
                <a:pathLst>
                  <a:path w="2002" h="1038" extrusionOk="0">
                    <a:moveTo>
                      <a:pt x="1719" y="0"/>
                    </a:moveTo>
                    <a:cubicBezTo>
                      <a:pt x="1668" y="0"/>
                      <a:pt x="1619" y="5"/>
                      <a:pt x="1577" y="23"/>
                    </a:cubicBezTo>
                    <a:cubicBezTo>
                      <a:pt x="1100" y="233"/>
                      <a:pt x="612" y="417"/>
                      <a:pt x="165" y="685"/>
                    </a:cubicBezTo>
                    <a:cubicBezTo>
                      <a:pt x="88" y="731"/>
                      <a:pt x="0" y="788"/>
                      <a:pt x="31" y="878"/>
                    </a:cubicBezTo>
                    <a:cubicBezTo>
                      <a:pt x="64" y="973"/>
                      <a:pt x="149" y="1037"/>
                      <a:pt x="301" y="1037"/>
                    </a:cubicBezTo>
                    <a:cubicBezTo>
                      <a:pt x="306" y="1037"/>
                      <a:pt x="311" y="1037"/>
                      <a:pt x="315" y="1037"/>
                    </a:cubicBezTo>
                    <a:cubicBezTo>
                      <a:pt x="360" y="1019"/>
                      <a:pt x="440" y="989"/>
                      <a:pt x="517" y="953"/>
                    </a:cubicBezTo>
                    <a:cubicBezTo>
                      <a:pt x="876" y="779"/>
                      <a:pt x="1234" y="607"/>
                      <a:pt x="1592" y="430"/>
                    </a:cubicBezTo>
                    <a:cubicBezTo>
                      <a:pt x="1700" y="376"/>
                      <a:pt x="1809" y="321"/>
                      <a:pt x="1907" y="250"/>
                    </a:cubicBezTo>
                    <a:cubicBezTo>
                      <a:pt x="1960" y="212"/>
                      <a:pt x="2001" y="139"/>
                      <a:pt x="1958" y="71"/>
                    </a:cubicBezTo>
                    <a:cubicBezTo>
                      <a:pt x="1936" y="37"/>
                      <a:pt x="1878" y="9"/>
                      <a:pt x="1834" y="6"/>
                    </a:cubicBezTo>
                    <a:cubicBezTo>
                      <a:pt x="1797" y="3"/>
                      <a:pt x="1757" y="0"/>
                      <a:pt x="17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5291114" y="4944480"/>
                <a:ext cx="39535" cy="107692"/>
              </a:xfrm>
              <a:custGeom>
                <a:avLst/>
                <a:gdLst/>
                <a:ahLst/>
                <a:cxnLst/>
                <a:rect l="l" t="t" r="r" b="b"/>
                <a:pathLst>
                  <a:path w="681" h="1855" extrusionOk="0">
                    <a:moveTo>
                      <a:pt x="171" y="0"/>
                    </a:moveTo>
                    <a:cubicBezTo>
                      <a:pt x="150" y="0"/>
                      <a:pt x="127" y="4"/>
                      <a:pt x="103" y="12"/>
                    </a:cubicBezTo>
                    <a:cubicBezTo>
                      <a:pt x="25" y="38"/>
                      <a:pt x="0" y="110"/>
                      <a:pt x="6" y="174"/>
                    </a:cubicBezTo>
                    <a:cubicBezTo>
                      <a:pt x="54" y="682"/>
                      <a:pt x="85" y="1195"/>
                      <a:pt x="249" y="1685"/>
                    </a:cubicBezTo>
                    <a:cubicBezTo>
                      <a:pt x="277" y="1772"/>
                      <a:pt x="329" y="1854"/>
                      <a:pt x="432" y="1854"/>
                    </a:cubicBezTo>
                    <a:cubicBezTo>
                      <a:pt x="445" y="1854"/>
                      <a:pt x="459" y="1853"/>
                      <a:pt x="474" y="1850"/>
                    </a:cubicBezTo>
                    <a:cubicBezTo>
                      <a:pt x="620" y="1822"/>
                      <a:pt x="669" y="1723"/>
                      <a:pt x="680" y="1584"/>
                    </a:cubicBezTo>
                    <a:cubicBezTo>
                      <a:pt x="583" y="1134"/>
                      <a:pt x="487" y="683"/>
                      <a:pt x="388" y="234"/>
                    </a:cubicBezTo>
                    <a:cubicBezTo>
                      <a:pt x="378" y="185"/>
                      <a:pt x="355" y="136"/>
                      <a:pt x="326" y="94"/>
                    </a:cubicBezTo>
                    <a:cubicBezTo>
                      <a:pt x="288" y="36"/>
                      <a:pt x="235"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p:nvPr/>
            </p:nvSpPr>
            <p:spPr>
              <a:xfrm>
                <a:off x="5564729" y="4443521"/>
                <a:ext cx="119187" cy="25312"/>
              </a:xfrm>
              <a:custGeom>
                <a:avLst/>
                <a:gdLst/>
                <a:ahLst/>
                <a:cxnLst/>
                <a:rect l="l" t="t" r="r" b="b"/>
                <a:pathLst>
                  <a:path w="2053" h="436" extrusionOk="0">
                    <a:moveTo>
                      <a:pt x="1435" y="1"/>
                    </a:moveTo>
                    <a:cubicBezTo>
                      <a:pt x="1030" y="1"/>
                      <a:pt x="625" y="44"/>
                      <a:pt x="220" y="68"/>
                    </a:cubicBezTo>
                    <a:cubicBezTo>
                      <a:pt x="121" y="74"/>
                      <a:pt x="0" y="95"/>
                      <a:pt x="11" y="235"/>
                    </a:cubicBezTo>
                    <a:cubicBezTo>
                      <a:pt x="20" y="344"/>
                      <a:pt x="86" y="429"/>
                      <a:pt x="207" y="432"/>
                    </a:cubicBezTo>
                    <a:cubicBezTo>
                      <a:pt x="333" y="435"/>
                      <a:pt x="459" y="435"/>
                      <a:pt x="585" y="435"/>
                    </a:cubicBezTo>
                    <a:cubicBezTo>
                      <a:pt x="753" y="435"/>
                      <a:pt x="921" y="434"/>
                      <a:pt x="1089" y="434"/>
                    </a:cubicBezTo>
                    <a:cubicBezTo>
                      <a:pt x="1089" y="424"/>
                      <a:pt x="1090" y="413"/>
                      <a:pt x="1090" y="403"/>
                    </a:cubicBezTo>
                    <a:cubicBezTo>
                      <a:pt x="1231" y="403"/>
                      <a:pt x="1372" y="404"/>
                      <a:pt x="1514" y="404"/>
                    </a:cubicBezTo>
                    <a:cubicBezTo>
                      <a:pt x="1631" y="404"/>
                      <a:pt x="1749" y="403"/>
                      <a:pt x="1867" y="401"/>
                    </a:cubicBezTo>
                    <a:cubicBezTo>
                      <a:pt x="1959" y="400"/>
                      <a:pt x="2035" y="356"/>
                      <a:pt x="2045" y="256"/>
                    </a:cubicBezTo>
                    <a:cubicBezTo>
                      <a:pt x="2053" y="164"/>
                      <a:pt x="2011" y="87"/>
                      <a:pt x="1925" y="50"/>
                    </a:cubicBezTo>
                    <a:cubicBezTo>
                      <a:pt x="1864" y="24"/>
                      <a:pt x="1792" y="13"/>
                      <a:pt x="1724" y="9"/>
                    </a:cubicBezTo>
                    <a:cubicBezTo>
                      <a:pt x="1627" y="3"/>
                      <a:pt x="1531" y="1"/>
                      <a:pt x="1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a:off x="4873174" y="3944594"/>
                <a:ext cx="75413" cy="101364"/>
              </a:xfrm>
              <a:custGeom>
                <a:avLst/>
                <a:gdLst/>
                <a:ahLst/>
                <a:cxnLst/>
                <a:rect l="l" t="t" r="r" b="b"/>
                <a:pathLst>
                  <a:path w="1299" h="1746" extrusionOk="0">
                    <a:moveTo>
                      <a:pt x="241" y="0"/>
                    </a:moveTo>
                    <a:cubicBezTo>
                      <a:pt x="107" y="17"/>
                      <a:pt x="1" y="84"/>
                      <a:pt x="55" y="230"/>
                    </a:cubicBezTo>
                    <a:cubicBezTo>
                      <a:pt x="265" y="799"/>
                      <a:pt x="679" y="1242"/>
                      <a:pt x="1043" y="1715"/>
                    </a:cubicBezTo>
                    <a:cubicBezTo>
                      <a:pt x="1061" y="1737"/>
                      <a:pt x="1106" y="1746"/>
                      <a:pt x="1146" y="1746"/>
                    </a:cubicBezTo>
                    <a:cubicBezTo>
                      <a:pt x="1160" y="1746"/>
                      <a:pt x="1173" y="1745"/>
                      <a:pt x="1184" y="1743"/>
                    </a:cubicBezTo>
                    <a:cubicBezTo>
                      <a:pt x="1263" y="1731"/>
                      <a:pt x="1298" y="1662"/>
                      <a:pt x="1295" y="1594"/>
                    </a:cubicBezTo>
                    <a:cubicBezTo>
                      <a:pt x="1292" y="1528"/>
                      <a:pt x="1273" y="1456"/>
                      <a:pt x="1239" y="1400"/>
                    </a:cubicBezTo>
                    <a:cubicBezTo>
                      <a:pt x="979" y="979"/>
                      <a:pt x="716" y="561"/>
                      <a:pt x="453" y="143"/>
                    </a:cubicBezTo>
                    <a:cubicBezTo>
                      <a:pt x="405" y="69"/>
                      <a:pt x="342" y="13"/>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2"/>
              <p:cNvSpPr/>
              <p:nvPr/>
            </p:nvSpPr>
            <p:spPr>
              <a:xfrm>
                <a:off x="5500810" y="4858964"/>
                <a:ext cx="72511" cy="102467"/>
              </a:xfrm>
              <a:custGeom>
                <a:avLst/>
                <a:gdLst/>
                <a:ahLst/>
                <a:cxnLst/>
                <a:rect l="l" t="t" r="r" b="b"/>
                <a:pathLst>
                  <a:path w="1249" h="1765" extrusionOk="0">
                    <a:moveTo>
                      <a:pt x="140" y="1"/>
                    </a:moveTo>
                    <a:cubicBezTo>
                      <a:pt x="75" y="1"/>
                      <a:pt x="7" y="65"/>
                      <a:pt x="4" y="155"/>
                    </a:cubicBezTo>
                    <a:cubicBezTo>
                      <a:pt x="1" y="235"/>
                      <a:pt x="28" y="326"/>
                      <a:pt x="70" y="395"/>
                    </a:cubicBezTo>
                    <a:cubicBezTo>
                      <a:pt x="318" y="803"/>
                      <a:pt x="572" y="1207"/>
                      <a:pt x="829" y="1608"/>
                    </a:cubicBezTo>
                    <a:cubicBezTo>
                      <a:pt x="865" y="1663"/>
                      <a:pt x="919" y="1721"/>
                      <a:pt x="977" y="1744"/>
                    </a:cubicBezTo>
                    <a:cubicBezTo>
                      <a:pt x="1011" y="1758"/>
                      <a:pt x="1042" y="1764"/>
                      <a:pt x="1071" y="1764"/>
                    </a:cubicBezTo>
                    <a:cubicBezTo>
                      <a:pt x="1158" y="1764"/>
                      <a:pt x="1217" y="1702"/>
                      <a:pt x="1249" y="1603"/>
                    </a:cubicBezTo>
                    <a:cubicBezTo>
                      <a:pt x="1247" y="1582"/>
                      <a:pt x="1249" y="1564"/>
                      <a:pt x="1243" y="1548"/>
                    </a:cubicBezTo>
                    <a:cubicBezTo>
                      <a:pt x="1019" y="968"/>
                      <a:pt x="622" y="496"/>
                      <a:pt x="213" y="36"/>
                    </a:cubicBezTo>
                    <a:cubicBezTo>
                      <a:pt x="192" y="12"/>
                      <a:pt x="166" y="1"/>
                      <a:pt x="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5118400" y="3853157"/>
                <a:ext cx="40697" cy="108621"/>
              </a:xfrm>
              <a:custGeom>
                <a:avLst/>
                <a:gdLst/>
                <a:ahLst/>
                <a:cxnLst/>
                <a:rect l="l" t="t" r="r" b="b"/>
                <a:pathLst>
                  <a:path w="701" h="1871" extrusionOk="0">
                    <a:moveTo>
                      <a:pt x="258" y="1"/>
                    </a:moveTo>
                    <a:cubicBezTo>
                      <a:pt x="246" y="1"/>
                      <a:pt x="233" y="2"/>
                      <a:pt x="219" y="4"/>
                    </a:cubicBezTo>
                    <a:cubicBezTo>
                      <a:pt x="46" y="31"/>
                      <a:pt x="2" y="150"/>
                      <a:pt x="1" y="309"/>
                    </a:cubicBezTo>
                    <a:cubicBezTo>
                      <a:pt x="103" y="772"/>
                      <a:pt x="200" y="1236"/>
                      <a:pt x="310" y="1697"/>
                    </a:cubicBezTo>
                    <a:cubicBezTo>
                      <a:pt x="333" y="1789"/>
                      <a:pt x="407" y="1871"/>
                      <a:pt x="509" y="1871"/>
                    </a:cubicBezTo>
                    <a:cubicBezTo>
                      <a:pt x="519" y="1871"/>
                      <a:pt x="529" y="1870"/>
                      <a:pt x="539" y="1868"/>
                    </a:cubicBezTo>
                    <a:cubicBezTo>
                      <a:pt x="660" y="1849"/>
                      <a:pt x="701" y="1740"/>
                      <a:pt x="681" y="1632"/>
                    </a:cubicBezTo>
                    <a:cubicBezTo>
                      <a:pt x="596" y="1165"/>
                      <a:pt x="598" y="684"/>
                      <a:pt x="449" y="230"/>
                    </a:cubicBezTo>
                    <a:cubicBezTo>
                      <a:pt x="417" y="135"/>
                      <a:pt x="395"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5448037" y="4408920"/>
                <a:ext cx="106879" cy="41800"/>
              </a:xfrm>
              <a:custGeom>
                <a:avLst/>
                <a:gdLst/>
                <a:ahLst/>
                <a:cxnLst/>
                <a:rect l="l" t="t" r="r" b="b"/>
                <a:pathLst>
                  <a:path w="1841" h="720" extrusionOk="0">
                    <a:moveTo>
                      <a:pt x="1550" y="1"/>
                    </a:moveTo>
                    <a:cubicBezTo>
                      <a:pt x="1518" y="1"/>
                      <a:pt x="1484" y="3"/>
                      <a:pt x="1448" y="6"/>
                    </a:cubicBezTo>
                    <a:cubicBezTo>
                      <a:pt x="1091" y="50"/>
                      <a:pt x="670" y="142"/>
                      <a:pt x="259" y="278"/>
                    </a:cubicBezTo>
                    <a:cubicBezTo>
                      <a:pt x="114" y="327"/>
                      <a:pt x="0" y="401"/>
                      <a:pt x="44" y="569"/>
                    </a:cubicBezTo>
                    <a:cubicBezTo>
                      <a:pt x="76" y="686"/>
                      <a:pt x="152" y="720"/>
                      <a:pt x="240" y="720"/>
                    </a:cubicBezTo>
                    <a:cubicBezTo>
                      <a:pt x="286" y="720"/>
                      <a:pt x="334" y="711"/>
                      <a:pt x="382" y="700"/>
                    </a:cubicBezTo>
                    <a:cubicBezTo>
                      <a:pt x="786" y="606"/>
                      <a:pt x="1188" y="507"/>
                      <a:pt x="1592" y="410"/>
                    </a:cubicBezTo>
                    <a:cubicBezTo>
                      <a:pt x="1711" y="382"/>
                      <a:pt x="1841" y="356"/>
                      <a:pt x="1823" y="197"/>
                    </a:cubicBezTo>
                    <a:cubicBezTo>
                      <a:pt x="1808" y="51"/>
                      <a:pt x="1716" y="1"/>
                      <a:pt x="1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2"/>
              <p:cNvSpPr/>
              <p:nvPr/>
            </p:nvSpPr>
            <p:spPr>
              <a:xfrm>
                <a:off x="4838631" y="4132286"/>
                <a:ext cx="91669" cy="81219"/>
              </a:xfrm>
              <a:custGeom>
                <a:avLst/>
                <a:gdLst/>
                <a:ahLst/>
                <a:cxnLst/>
                <a:rect l="l" t="t" r="r" b="b"/>
                <a:pathLst>
                  <a:path w="1579" h="1399" extrusionOk="0">
                    <a:moveTo>
                      <a:pt x="247" y="1"/>
                    </a:moveTo>
                    <a:cubicBezTo>
                      <a:pt x="157" y="2"/>
                      <a:pt x="98" y="34"/>
                      <a:pt x="53" y="89"/>
                    </a:cubicBezTo>
                    <a:cubicBezTo>
                      <a:pt x="1" y="154"/>
                      <a:pt x="21" y="229"/>
                      <a:pt x="64" y="278"/>
                    </a:cubicBezTo>
                    <a:cubicBezTo>
                      <a:pt x="417" y="680"/>
                      <a:pt x="780" y="1074"/>
                      <a:pt x="1243" y="1361"/>
                    </a:cubicBezTo>
                    <a:cubicBezTo>
                      <a:pt x="1281" y="1385"/>
                      <a:pt x="1326" y="1399"/>
                      <a:pt x="1371" y="1399"/>
                    </a:cubicBezTo>
                    <a:cubicBezTo>
                      <a:pt x="1428" y="1399"/>
                      <a:pt x="1484" y="1375"/>
                      <a:pt x="1523" y="1316"/>
                    </a:cubicBezTo>
                    <a:cubicBezTo>
                      <a:pt x="1579" y="1233"/>
                      <a:pt x="1524" y="1153"/>
                      <a:pt x="1461" y="1090"/>
                    </a:cubicBezTo>
                    <a:cubicBezTo>
                      <a:pt x="1142" y="775"/>
                      <a:pt x="821" y="461"/>
                      <a:pt x="499" y="149"/>
                    </a:cubicBezTo>
                    <a:cubicBezTo>
                      <a:pt x="424" y="77"/>
                      <a:pt x="347" y="5"/>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2"/>
              <p:cNvSpPr/>
              <p:nvPr/>
            </p:nvSpPr>
            <p:spPr>
              <a:xfrm>
                <a:off x="5754047" y="4603521"/>
                <a:ext cx="145776" cy="50508"/>
              </a:xfrm>
              <a:custGeom>
                <a:avLst/>
                <a:gdLst/>
                <a:ahLst/>
                <a:cxnLst/>
                <a:rect l="l" t="t" r="r" b="b"/>
                <a:pathLst>
                  <a:path w="2511" h="870" extrusionOk="0">
                    <a:moveTo>
                      <a:pt x="632" y="0"/>
                    </a:moveTo>
                    <a:cubicBezTo>
                      <a:pt x="461" y="0"/>
                      <a:pt x="287" y="54"/>
                      <a:pt x="118" y="83"/>
                    </a:cubicBezTo>
                    <a:cubicBezTo>
                      <a:pt x="35" y="96"/>
                      <a:pt x="1" y="202"/>
                      <a:pt x="135" y="244"/>
                    </a:cubicBezTo>
                    <a:lnTo>
                      <a:pt x="145" y="248"/>
                    </a:lnTo>
                    <a:cubicBezTo>
                      <a:pt x="204" y="329"/>
                      <a:pt x="282" y="350"/>
                      <a:pt x="367" y="350"/>
                    </a:cubicBezTo>
                    <a:cubicBezTo>
                      <a:pt x="396" y="350"/>
                      <a:pt x="427" y="348"/>
                      <a:pt x="458" y="344"/>
                    </a:cubicBezTo>
                    <a:lnTo>
                      <a:pt x="468" y="347"/>
                    </a:lnTo>
                    <a:cubicBezTo>
                      <a:pt x="539" y="414"/>
                      <a:pt x="622" y="441"/>
                      <a:pt x="715" y="441"/>
                    </a:cubicBezTo>
                    <a:cubicBezTo>
                      <a:pt x="735" y="441"/>
                      <a:pt x="757" y="440"/>
                      <a:pt x="778" y="437"/>
                    </a:cubicBezTo>
                    <a:cubicBezTo>
                      <a:pt x="1202" y="573"/>
                      <a:pt x="1625" y="712"/>
                      <a:pt x="2050" y="845"/>
                    </a:cubicBezTo>
                    <a:cubicBezTo>
                      <a:pt x="2104" y="861"/>
                      <a:pt x="2162" y="870"/>
                      <a:pt x="2219" y="870"/>
                    </a:cubicBezTo>
                    <a:cubicBezTo>
                      <a:pt x="2230" y="870"/>
                      <a:pt x="2241" y="869"/>
                      <a:pt x="2253" y="868"/>
                    </a:cubicBezTo>
                    <a:cubicBezTo>
                      <a:pt x="2359" y="863"/>
                      <a:pt x="2471" y="836"/>
                      <a:pt x="2493" y="719"/>
                    </a:cubicBezTo>
                    <a:cubicBezTo>
                      <a:pt x="2511" y="626"/>
                      <a:pt x="2434" y="572"/>
                      <a:pt x="2351" y="535"/>
                    </a:cubicBezTo>
                    <a:cubicBezTo>
                      <a:pt x="2053" y="404"/>
                      <a:pt x="1769" y="241"/>
                      <a:pt x="1431" y="228"/>
                    </a:cubicBezTo>
                    <a:cubicBezTo>
                      <a:pt x="1315" y="139"/>
                      <a:pt x="1180" y="114"/>
                      <a:pt x="1038" y="114"/>
                    </a:cubicBezTo>
                    <a:cubicBezTo>
                      <a:pt x="1026" y="114"/>
                      <a:pt x="1014" y="114"/>
                      <a:pt x="1002" y="115"/>
                    </a:cubicBezTo>
                    <a:cubicBezTo>
                      <a:pt x="1002" y="116"/>
                      <a:pt x="1003" y="116"/>
                      <a:pt x="1003" y="117"/>
                    </a:cubicBezTo>
                    <a:cubicBezTo>
                      <a:pt x="882" y="29"/>
                      <a:pt x="758" y="0"/>
                      <a:pt x="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2"/>
              <p:cNvSpPr/>
              <p:nvPr/>
            </p:nvSpPr>
            <p:spPr>
              <a:xfrm>
                <a:off x="5005830" y="4011996"/>
                <a:ext cx="60609" cy="101132"/>
              </a:xfrm>
              <a:custGeom>
                <a:avLst/>
                <a:gdLst/>
                <a:ahLst/>
                <a:cxnLst/>
                <a:rect l="l" t="t" r="r" b="b"/>
                <a:pathLst>
                  <a:path w="1044" h="1742" extrusionOk="0">
                    <a:moveTo>
                      <a:pt x="256" y="0"/>
                    </a:moveTo>
                    <a:cubicBezTo>
                      <a:pt x="221" y="0"/>
                      <a:pt x="182" y="11"/>
                      <a:pt x="138" y="35"/>
                    </a:cubicBezTo>
                    <a:cubicBezTo>
                      <a:pt x="1" y="108"/>
                      <a:pt x="17" y="227"/>
                      <a:pt x="69" y="344"/>
                    </a:cubicBezTo>
                    <a:cubicBezTo>
                      <a:pt x="242" y="735"/>
                      <a:pt x="416" y="1124"/>
                      <a:pt x="593" y="1511"/>
                    </a:cubicBezTo>
                    <a:cubicBezTo>
                      <a:pt x="621" y="1572"/>
                      <a:pt x="666" y="1627"/>
                      <a:pt x="713" y="1677"/>
                    </a:cubicBezTo>
                    <a:cubicBezTo>
                      <a:pt x="752" y="1720"/>
                      <a:pt x="797" y="1741"/>
                      <a:pt x="845" y="1741"/>
                    </a:cubicBezTo>
                    <a:cubicBezTo>
                      <a:pt x="878" y="1741"/>
                      <a:pt x="912" y="1732"/>
                      <a:pt x="946" y="1711"/>
                    </a:cubicBezTo>
                    <a:cubicBezTo>
                      <a:pt x="1011" y="1674"/>
                      <a:pt x="1043" y="1618"/>
                      <a:pt x="1041" y="1516"/>
                    </a:cubicBezTo>
                    <a:cubicBezTo>
                      <a:pt x="1035" y="1494"/>
                      <a:pt x="1029" y="1442"/>
                      <a:pt x="1008" y="1396"/>
                    </a:cubicBezTo>
                    <a:cubicBezTo>
                      <a:pt x="830" y="991"/>
                      <a:pt x="651" y="585"/>
                      <a:pt x="464" y="182"/>
                    </a:cubicBezTo>
                    <a:cubicBezTo>
                      <a:pt x="419" y="85"/>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2"/>
              <p:cNvSpPr/>
              <p:nvPr/>
            </p:nvSpPr>
            <p:spPr>
              <a:xfrm>
                <a:off x="5556136" y="3974608"/>
                <a:ext cx="88244" cy="101828"/>
              </a:xfrm>
              <a:custGeom>
                <a:avLst/>
                <a:gdLst/>
                <a:ahLst/>
                <a:cxnLst/>
                <a:rect l="l" t="t" r="r" b="b"/>
                <a:pathLst>
                  <a:path w="1520" h="1754" extrusionOk="0">
                    <a:moveTo>
                      <a:pt x="1279" y="1"/>
                    </a:moveTo>
                    <a:cubicBezTo>
                      <a:pt x="1200" y="1"/>
                      <a:pt x="1141" y="69"/>
                      <a:pt x="1086" y="140"/>
                    </a:cubicBezTo>
                    <a:cubicBezTo>
                      <a:pt x="781" y="533"/>
                      <a:pt x="474" y="922"/>
                      <a:pt x="173" y="1318"/>
                    </a:cubicBezTo>
                    <a:cubicBezTo>
                      <a:pt x="102" y="1412"/>
                      <a:pt x="55" y="1522"/>
                      <a:pt x="30" y="1569"/>
                    </a:cubicBezTo>
                    <a:cubicBezTo>
                      <a:pt x="1" y="1698"/>
                      <a:pt x="49" y="1726"/>
                      <a:pt x="97" y="1742"/>
                    </a:cubicBezTo>
                    <a:cubicBezTo>
                      <a:pt x="118" y="1750"/>
                      <a:pt x="138" y="1754"/>
                      <a:pt x="157" y="1754"/>
                    </a:cubicBezTo>
                    <a:cubicBezTo>
                      <a:pt x="225" y="1754"/>
                      <a:pt x="280" y="1709"/>
                      <a:pt x="325" y="1660"/>
                    </a:cubicBezTo>
                    <a:cubicBezTo>
                      <a:pt x="711" y="1244"/>
                      <a:pt x="1072" y="809"/>
                      <a:pt x="1404" y="350"/>
                    </a:cubicBezTo>
                    <a:cubicBezTo>
                      <a:pt x="1480" y="245"/>
                      <a:pt x="1519" y="128"/>
                      <a:pt x="1386" y="39"/>
                    </a:cubicBezTo>
                    <a:cubicBezTo>
                      <a:pt x="1347" y="12"/>
                      <a:pt x="1311" y="1"/>
                      <a:pt x="1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2"/>
              <p:cNvSpPr/>
              <p:nvPr/>
            </p:nvSpPr>
            <p:spPr>
              <a:xfrm>
                <a:off x="4804553" y="4829356"/>
                <a:ext cx="89521" cy="102061"/>
              </a:xfrm>
              <a:custGeom>
                <a:avLst/>
                <a:gdLst/>
                <a:ahLst/>
                <a:cxnLst/>
                <a:rect l="l" t="t" r="r" b="b"/>
                <a:pathLst>
                  <a:path w="1542" h="1758" extrusionOk="0">
                    <a:moveTo>
                      <a:pt x="1355" y="1"/>
                    </a:moveTo>
                    <a:cubicBezTo>
                      <a:pt x="1289" y="1"/>
                      <a:pt x="1231" y="47"/>
                      <a:pt x="1185" y="99"/>
                    </a:cubicBezTo>
                    <a:cubicBezTo>
                      <a:pt x="977" y="328"/>
                      <a:pt x="772" y="559"/>
                      <a:pt x="577" y="799"/>
                    </a:cubicBezTo>
                    <a:cubicBezTo>
                      <a:pt x="404" y="1011"/>
                      <a:pt x="237" y="1230"/>
                      <a:pt x="86" y="1458"/>
                    </a:cubicBezTo>
                    <a:cubicBezTo>
                      <a:pt x="1" y="1589"/>
                      <a:pt x="90" y="1758"/>
                      <a:pt x="246" y="1758"/>
                    </a:cubicBezTo>
                    <a:cubicBezTo>
                      <a:pt x="247" y="1758"/>
                      <a:pt x="248" y="1758"/>
                      <a:pt x="249" y="1758"/>
                    </a:cubicBezTo>
                    <a:cubicBezTo>
                      <a:pt x="273" y="1744"/>
                      <a:pt x="331" y="1732"/>
                      <a:pt x="358" y="1697"/>
                    </a:cubicBezTo>
                    <a:cubicBezTo>
                      <a:pt x="725" y="1223"/>
                      <a:pt x="1090" y="748"/>
                      <a:pt x="1449" y="269"/>
                    </a:cubicBezTo>
                    <a:cubicBezTo>
                      <a:pt x="1498" y="204"/>
                      <a:pt x="1542" y="108"/>
                      <a:pt x="1455" y="40"/>
                    </a:cubicBezTo>
                    <a:cubicBezTo>
                      <a:pt x="1420" y="12"/>
                      <a:pt x="1387" y="1"/>
                      <a:pt x="1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2"/>
              <p:cNvSpPr/>
              <p:nvPr/>
            </p:nvSpPr>
            <p:spPr>
              <a:xfrm>
                <a:off x="5518633" y="4693158"/>
                <a:ext cx="93643" cy="80116"/>
              </a:xfrm>
              <a:custGeom>
                <a:avLst/>
                <a:gdLst/>
                <a:ahLst/>
                <a:cxnLst/>
                <a:rect l="l" t="t" r="r" b="b"/>
                <a:pathLst>
                  <a:path w="1613" h="1380" extrusionOk="0">
                    <a:moveTo>
                      <a:pt x="182" y="0"/>
                    </a:moveTo>
                    <a:cubicBezTo>
                      <a:pt x="176" y="0"/>
                      <a:pt x="171" y="1"/>
                      <a:pt x="166" y="1"/>
                    </a:cubicBezTo>
                    <a:cubicBezTo>
                      <a:pt x="130" y="18"/>
                      <a:pt x="61" y="30"/>
                      <a:pt x="43" y="65"/>
                    </a:cubicBezTo>
                    <a:cubicBezTo>
                      <a:pt x="0" y="149"/>
                      <a:pt x="48" y="226"/>
                      <a:pt x="112" y="289"/>
                    </a:cubicBezTo>
                    <a:cubicBezTo>
                      <a:pt x="429" y="601"/>
                      <a:pt x="744" y="912"/>
                      <a:pt x="1063" y="1222"/>
                    </a:cubicBezTo>
                    <a:cubicBezTo>
                      <a:pt x="1111" y="1269"/>
                      <a:pt x="1168" y="1310"/>
                      <a:pt x="1227" y="1344"/>
                    </a:cubicBezTo>
                    <a:cubicBezTo>
                      <a:pt x="1269" y="1368"/>
                      <a:pt x="1312" y="1380"/>
                      <a:pt x="1353" y="1380"/>
                    </a:cubicBezTo>
                    <a:cubicBezTo>
                      <a:pt x="1412" y="1380"/>
                      <a:pt x="1469" y="1357"/>
                      <a:pt x="1514" y="1313"/>
                    </a:cubicBezTo>
                    <a:cubicBezTo>
                      <a:pt x="1612" y="1219"/>
                      <a:pt x="1539" y="1124"/>
                      <a:pt x="1470" y="1050"/>
                    </a:cubicBezTo>
                    <a:cubicBezTo>
                      <a:pt x="1157" y="712"/>
                      <a:pt x="841" y="377"/>
                      <a:pt x="463" y="103"/>
                    </a:cubicBezTo>
                    <a:cubicBezTo>
                      <a:pt x="380" y="42"/>
                      <a:pt x="295" y="0"/>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2"/>
              <p:cNvSpPr/>
              <p:nvPr/>
            </p:nvSpPr>
            <p:spPr>
              <a:xfrm>
                <a:off x="5146034" y="4039862"/>
                <a:ext cx="42961" cy="98693"/>
              </a:xfrm>
              <a:custGeom>
                <a:avLst/>
                <a:gdLst/>
                <a:ahLst/>
                <a:cxnLst/>
                <a:rect l="l" t="t" r="r" b="b"/>
                <a:pathLst>
                  <a:path w="740" h="1700" extrusionOk="0">
                    <a:moveTo>
                      <a:pt x="245" y="0"/>
                    </a:moveTo>
                    <a:cubicBezTo>
                      <a:pt x="233" y="0"/>
                      <a:pt x="220" y="1"/>
                      <a:pt x="206" y="4"/>
                    </a:cubicBezTo>
                    <a:cubicBezTo>
                      <a:pt x="61" y="31"/>
                      <a:pt x="0" y="135"/>
                      <a:pt x="27" y="267"/>
                    </a:cubicBezTo>
                    <a:cubicBezTo>
                      <a:pt x="110" y="682"/>
                      <a:pt x="199" y="1097"/>
                      <a:pt x="294" y="1510"/>
                    </a:cubicBezTo>
                    <a:cubicBezTo>
                      <a:pt x="318" y="1616"/>
                      <a:pt x="380" y="1700"/>
                      <a:pt x="490" y="1700"/>
                    </a:cubicBezTo>
                    <a:cubicBezTo>
                      <a:pt x="510" y="1700"/>
                      <a:pt x="531" y="1697"/>
                      <a:pt x="555" y="1691"/>
                    </a:cubicBezTo>
                    <a:cubicBezTo>
                      <a:pt x="695" y="1654"/>
                      <a:pt x="740" y="1548"/>
                      <a:pt x="731" y="1410"/>
                    </a:cubicBezTo>
                    <a:cubicBezTo>
                      <a:pt x="628" y="999"/>
                      <a:pt x="529" y="586"/>
                      <a:pt x="422" y="176"/>
                    </a:cubicBezTo>
                    <a:cubicBezTo>
                      <a:pt x="398" y="87"/>
                      <a:pt x="350" y="0"/>
                      <a:pt x="2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2"/>
              <p:cNvSpPr/>
              <p:nvPr/>
            </p:nvSpPr>
            <p:spPr>
              <a:xfrm>
                <a:off x="5381158" y="4792375"/>
                <a:ext cx="59332" cy="100725"/>
              </a:xfrm>
              <a:custGeom>
                <a:avLst/>
                <a:gdLst/>
                <a:ahLst/>
                <a:cxnLst/>
                <a:rect l="l" t="t" r="r" b="b"/>
                <a:pathLst>
                  <a:path w="1022" h="1735" extrusionOk="0">
                    <a:moveTo>
                      <a:pt x="239" y="0"/>
                    </a:moveTo>
                    <a:cubicBezTo>
                      <a:pt x="219" y="0"/>
                      <a:pt x="197" y="4"/>
                      <a:pt x="173" y="12"/>
                    </a:cubicBezTo>
                    <a:cubicBezTo>
                      <a:pt x="1" y="71"/>
                      <a:pt x="4" y="218"/>
                      <a:pt x="59" y="350"/>
                    </a:cubicBezTo>
                    <a:cubicBezTo>
                      <a:pt x="230" y="755"/>
                      <a:pt x="412" y="1157"/>
                      <a:pt x="595" y="1558"/>
                    </a:cubicBezTo>
                    <a:cubicBezTo>
                      <a:pt x="621" y="1615"/>
                      <a:pt x="674" y="1671"/>
                      <a:pt x="730" y="1706"/>
                    </a:cubicBezTo>
                    <a:cubicBezTo>
                      <a:pt x="760" y="1725"/>
                      <a:pt x="794" y="1734"/>
                      <a:pt x="826" y="1734"/>
                    </a:cubicBezTo>
                    <a:cubicBezTo>
                      <a:pt x="926" y="1734"/>
                      <a:pt x="1020" y="1651"/>
                      <a:pt x="1022" y="1533"/>
                    </a:cubicBezTo>
                    <a:cubicBezTo>
                      <a:pt x="1014" y="1492"/>
                      <a:pt x="1011" y="1440"/>
                      <a:pt x="990" y="1394"/>
                    </a:cubicBezTo>
                    <a:cubicBezTo>
                      <a:pt x="810" y="993"/>
                      <a:pt x="633" y="590"/>
                      <a:pt x="442" y="193"/>
                    </a:cubicBezTo>
                    <a:cubicBezTo>
                      <a:pt x="402" y="109"/>
                      <a:pt x="348"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2"/>
              <p:cNvSpPr/>
              <p:nvPr/>
            </p:nvSpPr>
            <p:spPr>
              <a:xfrm>
                <a:off x="5587602" y="4551446"/>
                <a:ext cx="133294" cy="44644"/>
              </a:xfrm>
              <a:custGeom>
                <a:avLst/>
                <a:gdLst/>
                <a:ahLst/>
                <a:cxnLst/>
                <a:rect l="l" t="t" r="r" b="b"/>
                <a:pathLst>
                  <a:path w="2296" h="769" extrusionOk="0">
                    <a:moveTo>
                      <a:pt x="396" y="1"/>
                    </a:moveTo>
                    <a:cubicBezTo>
                      <a:pt x="275" y="1"/>
                      <a:pt x="143" y="47"/>
                      <a:pt x="1" y="211"/>
                    </a:cubicBezTo>
                    <a:cubicBezTo>
                      <a:pt x="695" y="406"/>
                      <a:pt x="1324" y="584"/>
                      <a:pt x="1955" y="761"/>
                    </a:cubicBezTo>
                    <a:cubicBezTo>
                      <a:pt x="1973" y="766"/>
                      <a:pt x="1993" y="768"/>
                      <a:pt x="2012" y="768"/>
                    </a:cubicBezTo>
                    <a:cubicBezTo>
                      <a:pt x="2028" y="768"/>
                      <a:pt x="2044" y="767"/>
                      <a:pt x="2058" y="764"/>
                    </a:cubicBezTo>
                    <a:cubicBezTo>
                      <a:pt x="2145" y="751"/>
                      <a:pt x="2245" y="737"/>
                      <a:pt x="2268" y="642"/>
                    </a:cubicBezTo>
                    <a:cubicBezTo>
                      <a:pt x="2296" y="531"/>
                      <a:pt x="2192" y="506"/>
                      <a:pt x="2111" y="482"/>
                    </a:cubicBezTo>
                    <a:cubicBezTo>
                      <a:pt x="1611" y="330"/>
                      <a:pt x="1114" y="173"/>
                      <a:pt x="610" y="36"/>
                    </a:cubicBezTo>
                    <a:cubicBezTo>
                      <a:pt x="542" y="18"/>
                      <a:pt x="471"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2"/>
              <p:cNvSpPr/>
              <p:nvPr/>
            </p:nvSpPr>
            <p:spPr>
              <a:xfrm>
                <a:off x="5734540" y="4518935"/>
                <a:ext cx="122786" cy="29956"/>
              </a:xfrm>
              <a:custGeom>
                <a:avLst/>
                <a:gdLst/>
                <a:ahLst/>
                <a:cxnLst/>
                <a:rect l="l" t="t" r="r" b="b"/>
                <a:pathLst>
                  <a:path w="2115" h="516" extrusionOk="0">
                    <a:moveTo>
                      <a:pt x="400" y="0"/>
                    </a:moveTo>
                    <a:cubicBezTo>
                      <a:pt x="337" y="0"/>
                      <a:pt x="274" y="2"/>
                      <a:pt x="211" y="4"/>
                    </a:cubicBezTo>
                    <a:cubicBezTo>
                      <a:pt x="106" y="10"/>
                      <a:pt x="18" y="81"/>
                      <a:pt x="0" y="276"/>
                    </a:cubicBezTo>
                    <a:cubicBezTo>
                      <a:pt x="618" y="366"/>
                      <a:pt x="1233" y="507"/>
                      <a:pt x="1870" y="516"/>
                    </a:cubicBezTo>
                    <a:cubicBezTo>
                      <a:pt x="1871" y="516"/>
                      <a:pt x="1872" y="516"/>
                      <a:pt x="1873" y="516"/>
                    </a:cubicBezTo>
                    <a:cubicBezTo>
                      <a:pt x="1981" y="516"/>
                      <a:pt x="2115" y="465"/>
                      <a:pt x="2094" y="279"/>
                    </a:cubicBezTo>
                    <a:cubicBezTo>
                      <a:pt x="1545" y="113"/>
                      <a:pt x="981"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2"/>
              <p:cNvSpPr/>
              <p:nvPr/>
            </p:nvSpPr>
            <p:spPr>
              <a:xfrm>
                <a:off x="4729139" y="4309065"/>
                <a:ext cx="133817" cy="45051"/>
              </a:xfrm>
              <a:custGeom>
                <a:avLst/>
                <a:gdLst/>
                <a:ahLst/>
                <a:cxnLst/>
                <a:rect l="l" t="t" r="r" b="b"/>
                <a:pathLst>
                  <a:path w="2305" h="776" extrusionOk="0">
                    <a:moveTo>
                      <a:pt x="263" y="1"/>
                    </a:moveTo>
                    <a:cubicBezTo>
                      <a:pt x="236" y="1"/>
                      <a:pt x="209" y="4"/>
                      <a:pt x="183" y="8"/>
                    </a:cubicBezTo>
                    <a:cubicBezTo>
                      <a:pt x="95" y="23"/>
                      <a:pt x="11" y="68"/>
                      <a:pt x="5" y="162"/>
                    </a:cubicBezTo>
                    <a:cubicBezTo>
                      <a:pt x="1" y="235"/>
                      <a:pt x="71" y="274"/>
                      <a:pt x="141" y="295"/>
                    </a:cubicBezTo>
                    <a:cubicBezTo>
                      <a:pt x="673" y="456"/>
                      <a:pt x="1195" y="646"/>
                      <a:pt x="1741" y="760"/>
                    </a:cubicBezTo>
                    <a:cubicBezTo>
                      <a:pt x="1789" y="770"/>
                      <a:pt x="1835" y="776"/>
                      <a:pt x="1882" y="776"/>
                    </a:cubicBezTo>
                    <a:cubicBezTo>
                      <a:pt x="2012" y="776"/>
                      <a:pt x="2143" y="727"/>
                      <a:pt x="2304" y="582"/>
                    </a:cubicBezTo>
                    <a:cubicBezTo>
                      <a:pt x="1596" y="375"/>
                      <a:pt x="967" y="191"/>
                      <a:pt x="338" y="10"/>
                    </a:cubicBezTo>
                    <a:cubicBezTo>
                      <a:pt x="315" y="3"/>
                      <a:pt x="289"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2"/>
              <p:cNvSpPr/>
              <p:nvPr/>
            </p:nvSpPr>
            <p:spPr>
              <a:xfrm>
                <a:off x="5353465" y="3873766"/>
                <a:ext cx="48186" cy="110304"/>
              </a:xfrm>
              <a:custGeom>
                <a:avLst/>
                <a:gdLst/>
                <a:ahLst/>
                <a:cxnLst/>
                <a:rect l="l" t="t" r="r" b="b"/>
                <a:pathLst>
                  <a:path w="830" h="1900" extrusionOk="0">
                    <a:moveTo>
                      <a:pt x="615" y="0"/>
                    </a:moveTo>
                    <a:cubicBezTo>
                      <a:pt x="536" y="0"/>
                      <a:pt x="488" y="62"/>
                      <a:pt x="465" y="133"/>
                    </a:cubicBezTo>
                    <a:cubicBezTo>
                      <a:pt x="310" y="621"/>
                      <a:pt x="159" y="1111"/>
                      <a:pt x="42" y="1488"/>
                    </a:cubicBezTo>
                    <a:cubicBezTo>
                      <a:pt x="1" y="1734"/>
                      <a:pt x="25" y="1851"/>
                      <a:pt x="166" y="1894"/>
                    </a:cubicBezTo>
                    <a:cubicBezTo>
                      <a:pt x="178" y="1898"/>
                      <a:pt x="190" y="1900"/>
                      <a:pt x="202" y="1900"/>
                    </a:cubicBezTo>
                    <a:cubicBezTo>
                      <a:pt x="258" y="1900"/>
                      <a:pt x="317" y="1865"/>
                      <a:pt x="337" y="1807"/>
                    </a:cubicBezTo>
                    <a:cubicBezTo>
                      <a:pt x="522" y="1275"/>
                      <a:pt x="698" y="739"/>
                      <a:pt x="814" y="189"/>
                    </a:cubicBezTo>
                    <a:cubicBezTo>
                      <a:pt x="830" y="113"/>
                      <a:pt x="750" y="30"/>
                      <a:pt x="659" y="6"/>
                    </a:cubicBezTo>
                    <a:cubicBezTo>
                      <a:pt x="643" y="2"/>
                      <a:pt x="628" y="0"/>
                      <a:pt x="6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2"/>
              <p:cNvSpPr/>
              <p:nvPr/>
            </p:nvSpPr>
            <p:spPr>
              <a:xfrm>
                <a:off x="5260693" y="4767411"/>
                <a:ext cx="40464" cy="98810"/>
              </a:xfrm>
              <a:custGeom>
                <a:avLst/>
                <a:gdLst/>
                <a:ahLst/>
                <a:cxnLst/>
                <a:rect l="l" t="t" r="r" b="b"/>
                <a:pathLst>
                  <a:path w="697" h="1702" extrusionOk="0">
                    <a:moveTo>
                      <a:pt x="229" y="1"/>
                    </a:moveTo>
                    <a:cubicBezTo>
                      <a:pt x="220" y="1"/>
                      <a:pt x="211" y="1"/>
                      <a:pt x="202" y="2"/>
                    </a:cubicBezTo>
                    <a:cubicBezTo>
                      <a:pt x="20" y="22"/>
                      <a:pt x="1" y="161"/>
                      <a:pt x="21" y="308"/>
                    </a:cubicBezTo>
                    <a:cubicBezTo>
                      <a:pt x="78" y="710"/>
                      <a:pt x="175" y="1104"/>
                      <a:pt x="295" y="1493"/>
                    </a:cubicBezTo>
                    <a:cubicBezTo>
                      <a:pt x="326" y="1592"/>
                      <a:pt x="363" y="1702"/>
                      <a:pt x="481" y="1702"/>
                    </a:cubicBezTo>
                    <a:cubicBezTo>
                      <a:pt x="498" y="1702"/>
                      <a:pt x="517" y="1699"/>
                      <a:pt x="537" y="1694"/>
                    </a:cubicBezTo>
                    <a:cubicBezTo>
                      <a:pt x="686" y="1659"/>
                      <a:pt x="696" y="1536"/>
                      <a:pt x="684" y="1355"/>
                    </a:cubicBezTo>
                    <a:cubicBezTo>
                      <a:pt x="612" y="1013"/>
                      <a:pt x="528" y="616"/>
                      <a:pt x="444" y="219"/>
                    </a:cubicBezTo>
                    <a:cubicBezTo>
                      <a:pt x="417" y="100"/>
                      <a:pt x="354" y="1"/>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2"/>
              <p:cNvSpPr/>
              <p:nvPr/>
            </p:nvSpPr>
            <p:spPr>
              <a:xfrm>
                <a:off x="5321535" y="4153186"/>
                <a:ext cx="56662" cy="101306"/>
              </a:xfrm>
              <a:custGeom>
                <a:avLst/>
                <a:gdLst/>
                <a:ahLst/>
                <a:cxnLst/>
                <a:rect l="l" t="t" r="r" b="b"/>
                <a:pathLst>
                  <a:path w="976" h="1745" extrusionOk="0">
                    <a:moveTo>
                      <a:pt x="735" y="0"/>
                    </a:moveTo>
                    <a:cubicBezTo>
                      <a:pt x="677" y="0"/>
                      <a:pt x="628" y="35"/>
                      <a:pt x="604" y="91"/>
                    </a:cubicBezTo>
                    <a:cubicBezTo>
                      <a:pt x="405" y="539"/>
                      <a:pt x="142" y="960"/>
                      <a:pt x="29" y="1382"/>
                    </a:cubicBezTo>
                    <a:cubicBezTo>
                      <a:pt x="18" y="1560"/>
                      <a:pt x="1" y="1693"/>
                      <a:pt x="153" y="1736"/>
                    </a:cubicBezTo>
                    <a:cubicBezTo>
                      <a:pt x="175" y="1741"/>
                      <a:pt x="194" y="1744"/>
                      <a:pt x="211" y="1744"/>
                    </a:cubicBezTo>
                    <a:cubicBezTo>
                      <a:pt x="329" y="1744"/>
                      <a:pt x="347" y="1618"/>
                      <a:pt x="389" y="1528"/>
                    </a:cubicBezTo>
                    <a:cubicBezTo>
                      <a:pt x="522" y="1236"/>
                      <a:pt x="656" y="943"/>
                      <a:pt x="786" y="649"/>
                    </a:cubicBezTo>
                    <a:cubicBezTo>
                      <a:pt x="847" y="509"/>
                      <a:pt x="908" y="369"/>
                      <a:pt x="949" y="223"/>
                    </a:cubicBezTo>
                    <a:cubicBezTo>
                      <a:pt x="975" y="130"/>
                      <a:pt x="895" y="69"/>
                      <a:pt x="820" y="25"/>
                    </a:cubicBezTo>
                    <a:cubicBezTo>
                      <a:pt x="791" y="8"/>
                      <a:pt x="762" y="0"/>
                      <a:pt x="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2"/>
              <p:cNvSpPr/>
              <p:nvPr/>
            </p:nvSpPr>
            <p:spPr>
              <a:xfrm>
                <a:off x="4591258" y="4355799"/>
                <a:ext cx="122032" cy="30711"/>
              </a:xfrm>
              <a:custGeom>
                <a:avLst/>
                <a:gdLst/>
                <a:ahLst/>
                <a:cxnLst/>
                <a:rect l="l" t="t" r="r" b="b"/>
                <a:pathLst>
                  <a:path w="2102" h="529" extrusionOk="0">
                    <a:moveTo>
                      <a:pt x="314" y="1"/>
                    </a:moveTo>
                    <a:cubicBezTo>
                      <a:pt x="186" y="1"/>
                      <a:pt x="64" y="51"/>
                      <a:pt x="1" y="257"/>
                    </a:cubicBezTo>
                    <a:cubicBezTo>
                      <a:pt x="517" y="395"/>
                      <a:pt x="1010" y="507"/>
                      <a:pt x="1520" y="527"/>
                    </a:cubicBezTo>
                    <a:cubicBezTo>
                      <a:pt x="1558" y="528"/>
                      <a:pt x="1597" y="529"/>
                      <a:pt x="1636" y="529"/>
                    </a:cubicBezTo>
                    <a:cubicBezTo>
                      <a:pt x="1737" y="529"/>
                      <a:pt x="1838" y="524"/>
                      <a:pt x="1938" y="514"/>
                    </a:cubicBezTo>
                    <a:cubicBezTo>
                      <a:pt x="2029" y="505"/>
                      <a:pt x="2102" y="449"/>
                      <a:pt x="2095" y="348"/>
                    </a:cubicBezTo>
                    <a:cubicBezTo>
                      <a:pt x="2090" y="270"/>
                      <a:pt x="2026" y="235"/>
                      <a:pt x="1951" y="225"/>
                    </a:cubicBezTo>
                    <a:cubicBezTo>
                      <a:pt x="1433" y="151"/>
                      <a:pt x="915" y="71"/>
                      <a:pt x="394" y="6"/>
                    </a:cubicBezTo>
                    <a:cubicBezTo>
                      <a:pt x="368" y="3"/>
                      <a:pt x="341"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2"/>
              <p:cNvSpPr/>
              <p:nvPr/>
            </p:nvSpPr>
            <p:spPr>
              <a:xfrm>
                <a:off x="5047862" y="4921780"/>
                <a:ext cx="46154" cy="110595"/>
              </a:xfrm>
              <a:custGeom>
                <a:avLst/>
                <a:gdLst/>
                <a:ahLst/>
                <a:cxnLst/>
                <a:rect l="l" t="t" r="r" b="b"/>
                <a:pathLst>
                  <a:path w="795" h="1905" extrusionOk="0">
                    <a:moveTo>
                      <a:pt x="606" y="1"/>
                    </a:moveTo>
                    <a:cubicBezTo>
                      <a:pt x="517" y="1"/>
                      <a:pt x="469" y="79"/>
                      <a:pt x="444" y="161"/>
                    </a:cubicBezTo>
                    <a:cubicBezTo>
                      <a:pt x="298" y="634"/>
                      <a:pt x="159" y="1108"/>
                      <a:pt x="20" y="1583"/>
                    </a:cubicBezTo>
                    <a:cubicBezTo>
                      <a:pt x="6" y="1631"/>
                      <a:pt x="0" y="1688"/>
                      <a:pt x="12" y="1735"/>
                    </a:cubicBezTo>
                    <a:cubicBezTo>
                      <a:pt x="32" y="1821"/>
                      <a:pt x="91" y="1892"/>
                      <a:pt x="184" y="1904"/>
                    </a:cubicBezTo>
                    <a:cubicBezTo>
                      <a:pt x="190" y="1904"/>
                      <a:pt x="196" y="1905"/>
                      <a:pt x="202" y="1905"/>
                    </a:cubicBezTo>
                    <a:cubicBezTo>
                      <a:pt x="267" y="1905"/>
                      <a:pt x="317" y="1858"/>
                      <a:pt x="338" y="1792"/>
                    </a:cubicBezTo>
                    <a:cubicBezTo>
                      <a:pt x="496" y="1287"/>
                      <a:pt x="687" y="792"/>
                      <a:pt x="790" y="304"/>
                    </a:cubicBezTo>
                    <a:cubicBezTo>
                      <a:pt x="794" y="167"/>
                      <a:pt x="790" y="58"/>
                      <a:pt x="672" y="14"/>
                    </a:cubicBezTo>
                    <a:cubicBezTo>
                      <a:pt x="648" y="5"/>
                      <a:pt x="626"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2"/>
              <p:cNvSpPr/>
              <p:nvPr/>
            </p:nvSpPr>
            <p:spPr>
              <a:xfrm>
                <a:off x="5438110" y="4124391"/>
                <a:ext cx="85225" cy="94630"/>
              </a:xfrm>
              <a:custGeom>
                <a:avLst/>
                <a:gdLst/>
                <a:ahLst/>
                <a:cxnLst/>
                <a:rect l="l" t="t" r="r" b="b"/>
                <a:pathLst>
                  <a:path w="1468" h="1630" extrusionOk="0">
                    <a:moveTo>
                      <a:pt x="1275" y="0"/>
                    </a:moveTo>
                    <a:cubicBezTo>
                      <a:pt x="1214" y="0"/>
                      <a:pt x="1160" y="42"/>
                      <a:pt x="1112" y="100"/>
                    </a:cubicBezTo>
                    <a:cubicBezTo>
                      <a:pt x="802" y="468"/>
                      <a:pt x="491" y="836"/>
                      <a:pt x="185" y="1208"/>
                    </a:cubicBezTo>
                    <a:cubicBezTo>
                      <a:pt x="130" y="1273"/>
                      <a:pt x="88" y="1351"/>
                      <a:pt x="56" y="1430"/>
                    </a:cubicBezTo>
                    <a:cubicBezTo>
                      <a:pt x="1" y="1561"/>
                      <a:pt x="71" y="1617"/>
                      <a:pt x="238" y="1630"/>
                    </a:cubicBezTo>
                    <a:cubicBezTo>
                      <a:pt x="270" y="1616"/>
                      <a:pt x="354" y="1607"/>
                      <a:pt x="391" y="1562"/>
                    </a:cubicBezTo>
                    <a:cubicBezTo>
                      <a:pt x="734" y="1132"/>
                      <a:pt x="1070" y="697"/>
                      <a:pt x="1406" y="263"/>
                    </a:cubicBezTo>
                    <a:cubicBezTo>
                      <a:pt x="1468" y="184"/>
                      <a:pt x="1457" y="99"/>
                      <a:pt x="1379" y="40"/>
                    </a:cubicBezTo>
                    <a:cubicBezTo>
                      <a:pt x="1342" y="12"/>
                      <a:pt x="1308" y="0"/>
                      <a:pt x="1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2"/>
              <p:cNvSpPr/>
              <p:nvPr/>
            </p:nvSpPr>
            <p:spPr>
              <a:xfrm>
                <a:off x="5069865" y="4651126"/>
                <a:ext cx="57649" cy="101945"/>
              </a:xfrm>
              <a:custGeom>
                <a:avLst/>
                <a:gdLst/>
                <a:ahLst/>
                <a:cxnLst/>
                <a:rect l="l" t="t" r="r" b="b"/>
                <a:pathLst>
                  <a:path w="993" h="1756" extrusionOk="0">
                    <a:moveTo>
                      <a:pt x="769" y="0"/>
                    </a:moveTo>
                    <a:cubicBezTo>
                      <a:pt x="658" y="0"/>
                      <a:pt x="641" y="124"/>
                      <a:pt x="603" y="207"/>
                    </a:cubicBezTo>
                    <a:cubicBezTo>
                      <a:pt x="440" y="563"/>
                      <a:pt x="284" y="921"/>
                      <a:pt x="126" y="1278"/>
                    </a:cubicBezTo>
                    <a:cubicBezTo>
                      <a:pt x="79" y="1386"/>
                      <a:pt x="0" y="1492"/>
                      <a:pt x="66" y="1613"/>
                    </a:cubicBezTo>
                    <a:cubicBezTo>
                      <a:pt x="97" y="1668"/>
                      <a:pt x="153" y="1726"/>
                      <a:pt x="212" y="1748"/>
                    </a:cubicBezTo>
                    <a:cubicBezTo>
                      <a:pt x="225" y="1753"/>
                      <a:pt x="239" y="1755"/>
                      <a:pt x="253" y="1755"/>
                    </a:cubicBezTo>
                    <a:cubicBezTo>
                      <a:pt x="304" y="1755"/>
                      <a:pt x="355" y="1722"/>
                      <a:pt x="380" y="1665"/>
                    </a:cubicBezTo>
                    <a:cubicBezTo>
                      <a:pt x="581" y="1216"/>
                      <a:pt x="837" y="790"/>
                      <a:pt x="953" y="388"/>
                    </a:cubicBezTo>
                    <a:cubicBezTo>
                      <a:pt x="982" y="190"/>
                      <a:pt x="992" y="66"/>
                      <a:pt x="843" y="14"/>
                    </a:cubicBezTo>
                    <a:cubicBezTo>
                      <a:pt x="814" y="5"/>
                      <a:pt x="790" y="0"/>
                      <a:pt x="7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2"/>
              <p:cNvSpPr/>
              <p:nvPr/>
            </p:nvSpPr>
            <p:spPr>
              <a:xfrm>
                <a:off x="5652973" y="4713130"/>
                <a:ext cx="102873" cy="60203"/>
              </a:xfrm>
              <a:custGeom>
                <a:avLst/>
                <a:gdLst/>
                <a:ahLst/>
                <a:cxnLst/>
                <a:rect l="l" t="t" r="r" b="b"/>
                <a:pathLst>
                  <a:path w="1772" h="1037" extrusionOk="0">
                    <a:moveTo>
                      <a:pt x="182" y="0"/>
                    </a:moveTo>
                    <a:cubicBezTo>
                      <a:pt x="110" y="0"/>
                      <a:pt x="44" y="20"/>
                      <a:pt x="21" y="104"/>
                    </a:cubicBezTo>
                    <a:cubicBezTo>
                      <a:pt x="0" y="179"/>
                      <a:pt x="60" y="230"/>
                      <a:pt x="118" y="265"/>
                    </a:cubicBezTo>
                    <a:cubicBezTo>
                      <a:pt x="520" y="504"/>
                      <a:pt x="924" y="742"/>
                      <a:pt x="1330" y="976"/>
                    </a:cubicBezTo>
                    <a:cubicBezTo>
                      <a:pt x="1393" y="1013"/>
                      <a:pt x="1460" y="1036"/>
                      <a:pt x="1532" y="1036"/>
                    </a:cubicBezTo>
                    <a:cubicBezTo>
                      <a:pt x="1564" y="1036"/>
                      <a:pt x="1597" y="1031"/>
                      <a:pt x="1631" y="1021"/>
                    </a:cubicBezTo>
                    <a:cubicBezTo>
                      <a:pt x="1702" y="999"/>
                      <a:pt x="1757" y="968"/>
                      <a:pt x="1772" y="901"/>
                    </a:cubicBezTo>
                    <a:cubicBezTo>
                      <a:pt x="1770" y="794"/>
                      <a:pt x="1695" y="744"/>
                      <a:pt x="1622" y="701"/>
                    </a:cubicBezTo>
                    <a:cubicBezTo>
                      <a:pt x="1323" y="523"/>
                      <a:pt x="1023" y="349"/>
                      <a:pt x="721" y="176"/>
                    </a:cubicBezTo>
                    <a:cubicBezTo>
                      <a:pt x="570" y="90"/>
                      <a:pt x="409" y="21"/>
                      <a:pt x="231" y="3"/>
                    </a:cubicBezTo>
                    <a:cubicBezTo>
                      <a:pt x="215" y="1"/>
                      <a:pt x="198" y="0"/>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2"/>
              <p:cNvSpPr/>
              <p:nvPr/>
            </p:nvSpPr>
            <p:spPr>
              <a:xfrm>
                <a:off x="5540578" y="4486598"/>
                <a:ext cx="130508" cy="31930"/>
              </a:xfrm>
              <a:custGeom>
                <a:avLst/>
                <a:gdLst/>
                <a:ahLst/>
                <a:cxnLst/>
                <a:rect l="l" t="t" r="r" b="b"/>
                <a:pathLst>
                  <a:path w="2248" h="550" extrusionOk="0">
                    <a:moveTo>
                      <a:pt x="473" y="0"/>
                    </a:moveTo>
                    <a:cubicBezTo>
                      <a:pt x="318" y="0"/>
                      <a:pt x="152" y="44"/>
                      <a:pt x="0" y="270"/>
                    </a:cubicBezTo>
                    <a:cubicBezTo>
                      <a:pt x="682" y="307"/>
                      <a:pt x="1270" y="437"/>
                      <a:pt x="1864" y="542"/>
                    </a:cubicBezTo>
                    <a:cubicBezTo>
                      <a:pt x="1886" y="546"/>
                      <a:pt x="1910" y="550"/>
                      <a:pt x="1932" y="550"/>
                    </a:cubicBezTo>
                    <a:cubicBezTo>
                      <a:pt x="1944" y="550"/>
                      <a:pt x="1956" y="549"/>
                      <a:pt x="1967" y="546"/>
                    </a:cubicBezTo>
                    <a:cubicBezTo>
                      <a:pt x="2079" y="518"/>
                      <a:pt x="2240" y="536"/>
                      <a:pt x="2245" y="376"/>
                    </a:cubicBezTo>
                    <a:cubicBezTo>
                      <a:pt x="2248" y="257"/>
                      <a:pt x="2129" y="221"/>
                      <a:pt x="2021" y="205"/>
                    </a:cubicBezTo>
                    <a:cubicBezTo>
                      <a:pt x="1557" y="137"/>
                      <a:pt x="1095" y="56"/>
                      <a:pt x="628" y="10"/>
                    </a:cubicBezTo>
                    <a:cubicBezTo>
                      <a:pt x="578" y="5"/>
                      <a:pt x="526"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2"/>
              <p:cNvSpPr/>
              <p:nvPr/>
            </p:nvSpPr>
            <p:spPr>
              <a:xfrm>
                <a:off x="4691345" y="4132170"/>
                <a:ext cx="108389" cy="60145"/>
              </a:xfrm>
              <a:custGeom>
                <a:avLst/>
                <a:gdLst/>
                <a:ahLst/>
                <a:cxnLst/>
                <a:rect l="l" t="t" r="r" b="b"/>
                <a:pathLst>
                  <a:path w="1867" h="1036" extrusionOk="0">
                    <a:moveTo>
                      <a:pt x="249" y="1"/>
                    </a:moveTo>
                    <a:cubicBezTo>
                      <a:pt x="162" y="1"/>
                      <a:pt x="84" y="41"/>
                      <a:pt x="47" y="117"/>
                    </a:cubicBezTo>
                    <a:cubicBezTo>
                      <a:pt x="0" y="216"/>
                      <a:pt x="74" y="277"/>
                      <a:pt x="151" y="321"/>
                    </a:cubicBezTo>
                    <a:cubicBezTo>
                      <a:pt x="527" y="538"/>
                      <a:pt x="898" y="763"/>
                      <a:pt x="1286" y="958"/>
                    </a:cubicBezTo>
                    <a:cubicBezTo>
                      <a:pt x="1359" y="994"/>
                      <a:pt x="1441" y="1035"/>
                      <a:pt x="1540" y="1035"/>
                    </a:cubicBezTo>
                    <a:cubicBezTo>
                      <a:pt x="1633" y="1035"/>
                      <a:pt x="1741" y="998"/>
                      <a:pt x="1867" y="887"/>
                    </a:cubicBezTo>
                    <a:cubicBezTo>
                      <a:pt x="1362" y="593"/>
                      <a:pt x="887" y="317"/>
                      <a:pt x="411" y="42"/>
                    </a:cubicBezTo>
                    <a:cubicBezTo>
                      <a:pt x="368" y="17"/>
                      <a:pt x="312" y="3"/>
                      <a:pt x="262" y="1"/>
                    </a:cubicBezTo>
                    <a:cubicBezTo>
                      <a:pt x="258" y="1"/>
                      <a:pt x="254" y="1"/>
                      <a:pt x="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2"/>
              <p:cNvSpPr/>
              <p:nvPr/>
            </p:nvSpPr>
            <p:spPr>
              <a:xfrm>
                <a:off x="4923218" y="4687353"/>
                <a:ext cx="85689" cy="93991"/>
              </a:xfrm>
              <a:custGeom>
                <a:avLst/>
                <a:gdLst/>
                <a:ahLst/>
                <a:cxnLst/>
                <a:rect l="l" t="t" r="r" b="b"/>
                <a:pathLst>
                  <a:path w="1476" h="1619" extrusionOk="0">
                    <a:moveTo>
                      <a:pt x="1281" y="1"/>
                    </a:moveTo>
                    <a:cubicBezTo>
                      <a:pt x="1194" y="1"/>
                      <a:pt x="1121" y="37"/>
                      <a:pt x="1063" y="110"/>
                    </a:cubicBezTo>
                    <a:cubicBezTo>
                      <a:pt x="757" y="500"/>
                      <a:pt x="450" y="890"/>
                      <a:pt x="147" y="1282"/>
                    </a:cubicBezTo>
                    <a:cubicBezTo>
                      <a:pt x="72" y="1379"/>
                      <a:pt x="1" y="1489"/>
                      <a:pt x="146" y="1587"/>
                    </a:cubicBezTo>
                    <a:cubicBezTo>
                      <a:pt x="180" y="1609"/>
                      <a:pt x="209" y="1618"/>
                      <a:pt x="237" y="1618"/>
                    </a:cubicBezTo>
                    <a:cubicBezTo>
                      <a:pt x="305" y="1618"/>
                      <a:pt x="358" y="1560"/>
                      <a:pt x="407" y="1503"/>
                    </a:cubicBezTo>
                    <a:cubicBezTo>
                      <a:pt x="706" y="1151"/>
                      <a:pt x="1007" y="800"/>
                      <a:pt x="1301" y="443"/>
                    </a:cubicBezTo>
                    <a:cubicBezTo>
                      <a:pt x="1375" y="352"/>
                      <a:pt x="1419" y="238"/>
                      <a:pt x="1465" y="160"/>
                    </a:cubicBezTo>
                    <a:cubicBezTo>
                      <a:pt x="1475" y="39"/>
                      <a:pt x="1408" y="17"/>
                      <a:pt x="1340" y="6"/>
                    </a:cubicBezTo>
                    <a:cubicBezTo>
                      <a:pt x="1320" y="2"/>
                      <a:pt x="1300"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2"/>
              <p:cNvSpPr/>
              <p:nvPr/>
            </p:nvSpPr>
            <p:spPr>
              <a:xfrm>
                <a:off x="5035090" y="4617977"/>
                <a:ext cx="63338" cy="94804"/>
              </a:xfrm>
              <a:custGeom>
                <a:avLst/>
                <a:gdLst/>
                <a:ahLst/>
                <a:cxnLst/>
                <a:rect l="l" t="t" r="r" b="b"/>
                <a:pathLst>
                  <a:path w="1091" h="1633" extrusionOk="0">
                    <a:moveTo>
                      <a:pt x="890" y="1"/>
                    </a:moveTo>
                    <a:cubicBezTo>
                      <a:pt x="822" y="1"/>
                      <a:pt x="774" y="54"/>
                      <a:pt x="739" y="118"/>
                    </a:cubicBezTo>
                    <a:cubicBezTo>
                      <a:pt x="516" y="519"/>
                      <a:pt x="295" y="921"/>
                      <a:pt x="71" y="1322"/>
                    </a:cubicBezTo>
                    <a:cubicBezTo>
                      <a:pt x="0" y="1447"/>
                      <a:pt x="12" y="1552"/>
                      <a:pt x="150" y="1615"/>
                    </a:cubicBezTo>
                    <a:cubicBezTo>
                      <a:pt x="177" y="1627"/>
                      <a:pt x="201" y="1632"/>
                      <a:pt x="224" y="1632"/>
                    </a:cubicBezTo>
                    <a:cubicBezTo>
                      <a:pt x="303" y="1632"/>
                      <a:pt x="356" y="1566"/>
                      <a:pt x="397" y="1495"/>
                    </a:cubicBezTo>
                    <a:cubicBezTo>
                      <a:pt x="611" y="1129"/>
                      <a:pt x="821" y="760"/>
                      <a:pt x="1030" y="390"/>
                    </a:cubicBezTo>
                    <a:cubicBezTo>
                      <a:pt x="1063" y="332"/>
                      <a:pt x="1079" y="266"/>
                      <a:pt x="1091" y="234"/>
                    </a:cubicBezTo>
                    <a:cubicBezTo>
                      <a:pt x="1088" y="102"/>
                      <a:pt x="1028" y="40"/>
                      <a:pt x="943" y="10"/>
                    </a:cubicBezTo>
                    <a:cubicBezTo>
                      <a:pt x="924" y="4"/>
                      <a:pt x="907" y="1"/>
                      <a:pt x="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2"/>
              <p:cNvSpPr/>
              <p:nvPr/>
            </p:nvSpPr>
            <p:spPr>
              <a:xfrm>
                <a:off x="5347950" y="4192780"/>
                <a:ext cx="64093" cy="95326"/>
              </a:xfrm>
              <a:custGeom>
                <a:avLst/>
                <a:gdLst/>
                <a:ahLst/>
                <a:cxnLst/>
                <a:rect l="l" t="t" r="r" b="b"/>
                <a:pathLst>
                  <a:path w="1104" h="1642" extrusionOk="0">
                    <a:moveTo>
                      <a:pt x="908" y="1"/>
                    </a:moveTo>
                    <a:cubicBezTo>
                      <a:pt x="849" y="1"/>
                      <a:pt x="801" y="37"/>
                      <a:pt x="770" y="87"/>
                    </a:cubicBezTo>
                    <a:cubicBezTo>
                      <a:pt x="524" y="497"/>
                      <a:pt x="252" y="892"/>
                      <a:pt x="62" y="1331"/>
                    </a:cubicBezTo>
                    <a:cubicBezTo>
                      <a:pt x="1" y="1472"/>
                      <a:pt x="51" y="1562"/>
                      <a:pt x="177" y="1622"/>
                    </a:cubicBezTo>
                    <a:cubicBezTo>
                      <a:pt x="206" y="1635"/>
                      <a:pt x="231" y="1641"/>
                      <a:pt x="253" y="1641"/>
                    </a:cubicBezTo>
                    <a:cubicBezTo>
                      <a:pt x="335" y="1641"/>
                      <a:pt x="374" y="1558"/>
                      <a:pt x="412" y="1492"/>
                    </a:cubicBezTo>
                    <a:cubicBezTo>
                      <a:pt x="629" y="1104"/>
                      <a:pt x="841" y="716"/>
                      <a:pt x="1054" y="327"/>
                    </a:cubicBezTo>
                    <a:cubicBezTo>
                      <a:pt x="1078" y="284"/>
                      <a:pt x="1090" y="234"/>
                      <a:pt x="1104" y="200"/>
                    </a:cubicBezTo>
                    <a:cubicBezTo>
                      <a:pt x="1094" y="114"/>
                      <a:pt x="1059" y="59"/>
                      <a:pt x="993" y="24"/>
                    </a:cubicBezTo>
                    <a:cubicBezTo>
                      <a:pt x="963" y="8"/>
                      <a:pt x="935" y="1"/>
                      <a:pt x="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2"/>
              <p:cNvSpPr/>
              <p:nvPr/>
            </p:nvSpPr>
            <p:spPr>
              <a:xfrm>
                <a:off x="4776396" y="4386627"/>
                <a:ext cx="128418" cy="31756"/>
              </a:xfrm>
              <a:custGeom>
                <a:avLst/>
                <a:gdLst/>
                <a:ahLst/>
                <a:cxnLst/>
                <a:rect l="l" t="t" r="r" b="b"/>
                <a:pathLst>
                  <a:path w="2212" h="547" extrusionOk="0">
                    <a:moveTo>
                      <a:pt x="1855" y="282"/>
                    </a:moveTo>
                    <a:lnTo>
                      <a:pt x="1855" y="282"/>
                    </a:lnTo>
                    <a:cubicBezTo>
                      <a:pt x="1867" y="294"/>
                      <a:pt x="1879" y="306"/>
                      <a:pt x="1893" y="318"/>
                    </a:cubicBezTo>
                    <a:cubicBezTo>
                      <a:pt x="1876" y="309"/>
                      <a:pt x="1862" y="299"/>
                      <a:pt x="1855" y="282"/>
                    </a:cubicBezTo>
                    <a:close/>
                    <a:moveTo>
                      <a:pt x="333" y="1"/>
                    </a:moveTo>
                    <a:cubicBezTo>
                      <a:pt x="277" y="1"/>
                      <a:pt x="221" y="10"/>
                      <a:pt x="166" y="36"/>
                    </a:cubicBezTo>
                    <a:cubicBezTo>
                      <a:pt x="88" y="73"/>
                      <a:pt x="0" y="111"/>
                      <a:pt x="14" y="215"/>
                    </a:cubicBezTo>
                    <a:cubicBezTo>
                      <a:pt x="23" y="291"/>
                      <a:pt x="100" y="324"/>
                      <a:pt x="164" y="333"/>
                    </a:cubicBezTo>
                    <a:cubicBezTo>
                      <a:pt x="628" y="405"/>
                      <a:pt x="1087" y="547"/>
                      <a:pt x="1557" y="547"/>
                    </a:cubicBezTo>
                    <a:cubicBezTo>
                      <a:pt x="1725" y="547"/>
                      <a:pt x="1895" y="529"/>
                      <a:pt x="2067" y="483"/>
                    </a:cubicBezTo>
                    <a:cubicBezTo>
                      <a:pt x="2073" y="483"/>
                      <a:pt x="2079" y="484"/>
                      <a:pt x="2085" y="484"/>
                    </a:cubicBezTo>
                    <a:cubicBezTo>
                      <a:pt x="2154" y="484"/>
                      <a:pt x="2201" y="449"/>
                      <a:pt x="2207" y="378"/>
                    </a:cubicBezTo>
                    <a:cubicBezTo>
                      <a:pt x="2212" y="318"/>
                      <a:pt x="2159" y="291"/>
                      <a:pt x="2109" y="286"/>
                    </a:cubicBezTo>
                    <a:cubicBezTo>
                      <a:pt x="2066" y="282"/>
                      <a:pt x="2024" y="281"/>
                      <a:pt x="1982" y="281"/>
                    </a:cubicBezTo>
                    <a:cubicBezTo>
                      <a:pt x="1950" y="281"/>
                      <a:pt x="1918" y="282"/>
                      <a:pt x="1886" y="282"/>
                    </a:cubicBezTo>
                    <a:cubicBezTo>
                      <a:pt x="1876" y="282"/>
                      <a:pt x="1865" y="282"/>
                      <a:pt x="1855" y="282"/>
                    </a:cubicBezTo>
                    <a:lnTo>
                      <a:pt x="1855" y="282"/>
                    </a:lnTo>
                    <a:cubicBezTo>
                      <a:pt x="1855" y="282"/>
                      <a:pt x="1855" y="282"/>
                      <a:pt x="1855" y="282"/>
                    </a:cubicBezTo>
                    <a:cubicBezTo>
                      <a:pt x="1394" y="194"/>
                      <a:pt x="933" y="107"/>
                      <a:pt x="473" y="16"/>
                    </a:cubicBezTo>
                    <a:cubicBezTo>
                      <a:pt x="426" y="7"/>
                      <a:pt x="379"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2"/>
              <p:cNvSpPr/>
              <p:nvPr/>
            </p:nvSpPr>
            <p:spPr>
              <a:xfrm>
                <a:off x="5211462" y="4120385"/>
                <a:ext cx="27808" cy="95791"/>
              </a:xfrm>
              <a:custGeom>
                <a:avLst/>
                <a:gdLst/>
                <a:ahLst/>
                <a:cxnLst/>
                <a:rect l="l" t="t" r="r" b="b"/>
                <a:pathLst>
                  <a:path w="479" h="1650" extrusionOk="0">
                    <a:moveTo>
                      <a:pt x="268" y="0"/>
                    </a:moveTo>
                    <a:cubicBezTo>
                      <a:pt x="267" y="0"/>
                      <a:pt x="266" y="0"/>
                      <a:pt x="265" y="0"/>
                    </a:cubicBezTo>
                    <a:cubicBezTo>
                      <a:pt x="129" y="3"/>
                      <a:pt x="44" y="98"/>
                      <a:pt x="40" y="234"/>
                    </a:cubicBezTo>
                    <a:cubicBezTo>
                      <a:pt x="26" y="657"/>
                      <a:pt x="1" y="1081"/>
                      <a:pt x="122" y="1495"/>
                    </a:cubicBezTo>
                    <a:cubicBezTo>
                      <a:pt x="143" y="1571"/>
                      <a:pt x="170" y="1650"/>
                      <a:pt x="259" y="1650"/>
                    </a:cubicBezTo>
                    <a:cubicBezTo>
                      <a:pt x="268" y="1650"/>
                      <a:pt x="278" y="1649"/>
                      <a:pt x="288" y="1647"/>
                    </a:cubicBezTo>
                    <a:cubicBezTo>
                      <a:pt x="377" y="1633"/>
                      <a:pt x="460" y="1578"/>
                      <a:pt x="467" y="1487"/>
                    </a:cubicBezTo>
                    <a:cubicBezTo>
                      <a:pt x="479" y="1303"/>
                      <a:pt x="470" y="1118"/>
                      <a:pt x="470" y="999"/>
                    </a:cubicBezTo>
                    <a:cubicBezTo>
                      <a:pt x="451" y="695"/>
                      <a:pt x="441" y="458"/>
                      <a:pt x="419" y="222"/>
                    </a:cubicBezTo>
                    <a:cubicBezTo>
                      <a:pt x="410" y="128"/>
                      <a:pt x="403"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2"/>
              <p:cNvSpPr/>
              <p:nvPr/>
            </p:nvSpPr>
            <p:spPr>
              <a:xfrm>
                <a:off x="5208327" y="4689269"/>
                <a:ext cx="27866" cy="95559"/>
              </a:xfrm>
              <a:custGeom>
                <a:avLst/>
                <a:gdLst/>
                <a:ahLst/>
                <a:cxnLst/>
                <a:rect l="l" t="t" r="r" b="b"/>
                <a:pathLst>
                  <a:path w="480" h="1646" extrusionOk="0">
                    <a:moveTo>
                      <a:pt x="228" y="1"/>
                    </a:moveTo>
                    <a:cubicBezTo>
                      <a:pt x="147" y="1"/>
                      <a:pt x="84" y="55"/>
                      <a:pt x="48" y="125"/>
                    </a:cubicBezTo>
                    <a:cubicBezTo>
                      <a:pt x="19" y="182"/>
                      <a:pt x="0" y="254"/>
                      <a:pt x="4" y="318"/>
                    </a:cubicBezTo>
                    <a:cubicBezTo>
                      <a:pt x="28" y="706"/>
                      <a:pt x="59" y="1093"/>
                      <a:pt x="88" y="1481"/>
                    </a:cubicBezTo>
                    <a:cubicBezTo>
                      <a:pt x="95" y="1568"/>
                      <a:pt x="122" y="1646"/>
                      <a:pt x="227" y="1646"/>
                    </a:cubicBezTo>
                    <a:cubicBezTo>
                      <a:pt x="231" y="1646"/>
                      <a:pt x="234" y="1646"/>
                      <a:pt x="238" y="1645"/>
                    </a:cubicBezTo>
                    <a:cubicBezTo>
                      <a:pt x="330" y="1641"/>
                      <a:pt x="415" y="1601"/>
                      <a:pt x="432" y="1508"/>
                    </a:cubicBezTo>
                    <a:cubicBezTo>
                      <a:pt x="461" y="1343"/>
                      <a:pt x="470" y="1175"/>
                      <a:pt x="479" y="1089"/>
                    </a:cubicBezTo>
                    <a:cubicBezTo>
                      <a:pt x="467" y="718"/>
                      <a:pt x="447" y="431"/>
                      <a:pt x="380" y="150"/>
                    </a:cubicBezTo>
                    <a:cubicBezTo>
                      <a:pt x="364" y="82"/>
                      <a:pt x="330" y="15"/>
                      <a:pt x="256" y="3"/>
                    </a:cubicBezTo>
                    <a:cubicBezTo>
                      <a:pt x="247" y="1"/>
                      <a:pt x="237"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p:nvPr/>
            </p:nvSpPr>
            <p:spPr>
              <a:xfrm>
                <a:off x="5163799" y="4651185"/>
                <a:ext cx="31350" cy="96662"/>
              </a:xfrm>
              <a:custGeom>
                <a:avLst/>
                <a:gdLst/>
                <a:ahLst/>
                <a:cxnLst/>
                <a:rect l="l" t="t" r="r" b="b"/>
                <a:pathLst>
                  <a:path w="540" h="1665" extrusionOk="0">
                    <a:moveTo>
                      <a:pt x="306" y="1"/>
                    </a:moveTo>
                    <a:cubicBezTo>
                      <a:pt x="181" y="1"/>
                      <a:pt x="175" y="118"/>
                      <a:pt x="163" y="206"/>
                    </a:cubicBezTo>
                    <a:cubicBezTo>
                      <a:pt x="133" y="440"/>
                      <a:pt x="112" y="675"/>
                      <a:pt x="92" y="911"/>
                    </a:cubicBezTo>
                    <a:cubicBezTo>
                      <a:pt x="76" y="1093"/>
                      <a:pt x="0" y="1275"/>
                      <a:pt x="48" y="1461"/>
                    </a:cubicBezTo>
                    <a:cubicBezTo>
                      <a:pt x="72" y="1559"/>
                      <a:pt x="134" y="1653"/>
                      <a:pt x="252" y="1663"/>
                    </a:cubicBezTo>
                    <a:cubicBezTo>
                      <a:pt x="259" y="1664"/>
                      <a:pt x="265" y="1664"/>
                      <a:pt x="271" y="1664"/>
                    </a:cubicBezTo>
                    <a:cubicBezTo>
                      <a:pt x="395" y="1664"/>
                      <a:pt x="414" y="1556"/>
                      <a:pt x="424" y="1462"/>
                    </a:cubicBezTo>
                    <a:cubicBezTo>
                      <a:pt x="463" y="1110"/>
                      <a:pt x="495" y="758"/>
                      <a:pt x="530" y="389"/>
                    </a:cubicBezTo>
                    <a:cubicBezTo>
                      <a:pt x="530" y="339"/>
                      <a:pt x="539" y="271"/>
                      <a:pt x="529" y="204"/>
                    </a:cubicBezTo>
                    <a:cubicBezTo>
                      <a:pt x="510" y="96"/>
                      <a:pt x="441" y="14"/>
                      <a:pt x="328" y="2"/>
                    </a:cubicBezTo>
                    <a:cubicBezTo>
                      <a:pt x="321" y="1"/>
                      <a:pt x="313" y="1"/>
                      <a:pt x="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2"/>
              <p:cNvSpPr/>
              <p:nvPr/>
            </p:nvSpPr>
            <p:spPr>
              <a:xfrm>
                <a:off x="5464932" y="4361489"/>
                <a:ext cx="100203" cy="45457"/>
              </a:xfrm>
              <a:custGeom>
                <a:avLst/>
                <a:gdLst/>
                <a:ahLst/>
                <a:cxnLst/>
                <a:rect l="l" t="t" r="r" b="b"/>
                <a:pathLst>
                  <a:path w="1726" h="783" extrusionOk="0">
                    <a:moveTo>
                      <a:pt x="1479" y="0"/>
                    </a:moveTo>
                    <a:cubicBezTo>
                      <a:pt x="1452" y="0"/>
                      <a:pt x="1423" y="3"/>
                      <a:pt x="1390" y="7"/>
                    </a:cubicBezTo>
                    <a:cubicBezTo>
                      <a:pt x="1011" y="92"/>
                      <a:pt x="611" y="263"/>
                      <a:pt x="216" y="442"/>
                    </a:cubicBezTo>
                    <a:cubicBezTo>
                      <a:pt x="129" y="481"/>
                      <a:pt x="0" y="521"/>
                      <a:pt x="46" y="656"/>
                    </a:cubicBezTo>
                    <a:cubicBezTo>
                      <a:pt x="77" y="749"/>
                      <a:pt x="136" y="782"/>
                      <a:pt x="209" y="782"/>
                    </a:cubicBezTo>
                    <a:cubicBezTo>
                      <a:pt x="250" y="782"/>
                      <a:pt x="297" y="771"/>
                      <a:pt x="345" y="755"/>
                    </a:cubicBezTo>
                    <a:cubicBezTo>
                      <a:pt x="740" y="620"/>
                      <a:pt x="1136" y="489"/>
                      <a:pt x="1531" y="356"/>
                    </a:cubicBezTo>
                    <a:cubicBezTo>
                      <a:pt x="1636" y="320"/>
                      <a:pt x="1726" y="273"/>
                      <a:pt x="1682" y="137"/>
                    </a:cubicBezTo>
                    <a:cubicBezTo>
                      <a:pt x="1651" y="42"/>
                      <a:pt x="1590" y="0"/>
                      <a:pt x="1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2"/>
              <p:cNvSpPr/>
              <p:nvPr/>
            </p:nvSpPr>
            <p:spPr>
              <a:xfrm>
                <a:off x="5529431" y="4275102"/>
                <a:ext cx="98171" cy="57591"/>
              </a:xfrm>
              <a:custGeom>
                <a:avLst/>
                <a:gdLst/>
                <a:ahLst/>
                <a:cxnLst/>
                <a:rect l="l" t="t" r="r" b="b"/>
                <a:pathLst>
                  <a:path w="1691" h="992" extrusionOk="0">
                    <a:moveTo>
                      <a:pt x="1483" y="0"/>
                    </a:moveTo>
                    <a:cubicBezTo>
                      <a:pt x="1458" y="0"/>
                      <a:pt x="1431" y="6"/>
                      <a:pt x="1401" y="19"/>
                    </a:cubicBezTo>
                    <a:cubicBezTo>
                      <a:pt x="940" y="218"/>
                      <a:pt x="483" y="429"/>
                      <a:pt x="86" y="737"/>
                    </a:cubicBezTo>
                    <a:cubicBezTo>
                      <a:pt x="27" y="782"/>
                      <a:pt x="0" y="850"/>
                      <a:pt x="39" y="916"/>
                    </a:cubicBezTo>
                    <a:cubicBezTo>
                      <a:pt x="72" y="971"/>
                      <a:pt x="132" y="992"/>
                      <a:pt x="194" y="992"/>
                    </a:cubicBezTo>
                    <a:cubicBezTo>
                      <a:pt x="202" y="992"/>
                      <a:pt x="211" y="991"/>
                      <a:pt x="220" y="990"/>
                    </a:cubicBezTo>
                    <a:cubicBezTo>
                      <a:pt x="271" y="986"/>
                      <a:pt x="325" y="977"/>
                      <a:pt x="370" y="953"/>
                    </a:cubicBezTo>
                    <a:cubicBezTo>
                      <a:pt x="766" y="743"/>
                      <a:pt x="1163" y="531"/>
                      <a:pt x="1556" y="314"/>
                    </a:cubicBezTo>
                    <a:cubicBezTo>
                      <a:pt x="1609" y="285"/>
                      <a:pt x="1690" y="266"/>
                      <a:pt x="1678" y="171"/>
                    </a:cubicBezTo>
                    <a:cubicBezTo>
                      <a:pt x="1639" y="77"/>
                      <a:pt x="1575" y="0"/>
                      <a:pt x="1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2"/>
              <p:cNvSpPr/>
              <p:nvPr/>
            </p:nvSpPr>
            <p:spPr>
              <a:xfrm>
                <a:off x="4883101" y="4499254"/>
                <a:ext cx="100377" cy="45515"/>
              </a:xfrm>
              <a:custGeom>
                <a:avLst/>
                <a:gdLst/>
                <a:ahLst/>
                <a:cxnLst/>
                <a:rect l="l" t="t" r="r" b="b"/>
                <a:pathLst>
                  <a:path w="1729" h="784" extrusionOk="0">
                    <a:moveTo>
                      <a:pt x="1528" y="0"/>
                    </a:moveTo>
                    <a:cubicBezTo>
                      <a:pt x="1481" y="0"/>
                      <a:pt x="1430" y="14"/>
                      <a:pt x="1380" y="30"/>
                    </a:cubicBezTo>
                    <a:cubicBezTo>
                      <a:pt x="983" y="157"/>
                      <a:pt x="587" y="287"/>
                      <a:pt x="191" y="418"/>
                    </a:cubicBezTo>
                    <a:cubicBezTo>
                      <a:pt x="84" y="453"/>
                      <a:pt x="0" y="516"/>
                      <a:pt x="44" y="641"/>
                    </a:cubicBezTo>
                    <a:cubicBezTo>
                      <a:pt x="79" y="736"/>
                      <a:pt x="152" y="783"/>
                      <a:pt x="257" y="783"/>
                    </a:cubicBezTo>
                    <a:cubicBezTo>
                      <a:pt x="272" y="783"/>
                      <a:pt x="287" y="782"/>
                      <a:pt x="304" y="780"/>
                    </a:cubicBezTo>
                    <a:cubicBezTo>
                      <a:pt x="717" y="677"/>
                      <a:pt x="1120" y="518"/>
                      <a:pt x="1514" y="333"/>
                    </a:cubicBezTo>
                    <a:cubicBezTo>
                      <a:pt x="1603" y="292"/>
                      <a:pt x="1728" y="254"/>
                      <a:pt x="1685" y="120"/>
                    </a:cubicBezTo>
                    <a:cubicBezTo>
                      <a:pt x="1655" y="29"/>
                      <a:pt x="1596" y="0"/>
                      <a:pt x="1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2"/>
              <p:cNvSpPr/>
              <p:nvPr/>
            </p:nvSpPr>
            <p:spPr>
              <a:xfrm>
                <a:off x="4821156" y="4572520"/>
                <a:ext cx="99390" cy="57533"/>
              </a:xfrm>
              <a:custGeom>
                <a:avLst/>
                <a:gdLst/>
                <a:ahLst/>
                <a:cxnLst/>
                <a:rect l="l" t="t" r="r" b="b"/>
                <a:pathLst>
                  <a:path w="1712" h="991" extrusionOk="0">
                    <a:moveTo>
                      <a:pt x="1494" y="0"/>
                    </a:moveTo>
                    <a:cubicBezTo>
                      <a:pt x="1462" y="0"/>
                      <a:pt x="1429" y="8"/>
                      <a:pt x="1397" y="24"/>
                    </a:cubicBezTo>
                    <a:cubicBezTo>
                      <a:pt x="967" y="242"/>
                      <a:pt x="541" y="469"/>
                      <a:pt x="115" y="695"/>
                    </a:cubicBezTo>
                    <a:cubicBezTo>
                      <a:pt x="54" y="727"/>
                      <a:pt x="0" y="785"/>
                      <a:pt x="24" y="856"/>
                    </a:cubicBezTo>
                    <a:cubicBezTo>
                      <a:pt x="53" y="942"/>
                      <a:pt x="128" y="986"/>
                      <a:pt x="240" y="991"/>
                    </a:cubicBezTo>
                    <a:cubicBezTo>
                      <a:pt x="275" y="982"/>
                      <a:pt x="330" y="979"/>
                      <a:pt x="374" y="956"/>
                    </a:cubicBezTo>
                    <a:cubicBezTo>
                      <a:pt x="773" y="751"/>
                      <a:pt x="1190" y="579"/>
                      <a:pt x="1550" y="307"/>
                    </a:cubicBezTo>
                    <a:cubicBezTo>
                      <a:pt x="1616" y="257"/>
                      <a:pt x="1711" y="206"/>
                      <a:pt x="1664" y="109"/>
                    </a:cubicBezTo>
                    <a:cubicBezTo>
                      <a:pt x="1628" y="38"/>
                      <a:pt x="1564" y="0"/>
                      <a:pt x="1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2"/>
              <p:cNvSpPr/>
              <p:nvPr/>
            </p:nvSpPr>
            <p:spPr>
              <a:xfrm>
                <a:off x="4936454" y="4321895"/>
                <a:ext cx="93236" cy="50856"/>
              </a:xfrm>
              <a:custGeom>
                <a:avLst/>
                <a:gdLst/>
                <a:ahLst/>
                <a:cxnLst/>
                <a:rect l="l" t="t" r="r" b="b"/>
                <a:pathLst>
                  <a:path w="1606" h="876" extrusionOk="0">
                    <a:moveTo>
                      <a:pt x="320" y="1"/>
                    </a:moveTo>
                    <a:cubicBezTo>
                      <a:pt x="278" y="1"/>
                      <a:pt x="236" y="13"/>
                      <a:pt x="194" y="36"/>
                    </a:cubicBezTo>
                    <a:cubicBezTo>
                      <a:pt x="66" y="106"/>
                      <a:pt x="1" y="199"/>
                      <a:pt x="143" y="306"/>
                    </a:cubicBezTo>
                    <a:cubicBezTo>
                      <a:pt x="504" y="580"/>
                      <a:pt x="926" y="734"/>
                      <a:pt x="1355" y="867"/>
                    </a:cubicBezTo>
                    <a:cubicBezTo>
                      <a:pt x="1373" y="873"/>
                      <a:pt x="1391" y="875"/>
                      <a:pt x="1408" y="875"/>
                    </a:cubicBezTo>
                    <a:cubicBezTo>
                      <a:pt x="1493" y="875"/>
                      <a:pt x="1558" y="808"/>
                      <a:pt x="1599" y="724"/>
                    </a:cubicBezTo>
                    <a:cubicBezTo>
                      <a:pt x="1605" y="648"/>
                      <a:pt x="1564" y="600"/>
                      <a:pt x="1498" y="567"/>
                    </a:cubicBezTo>
                    <a:cubicBezTo>
                      <a:pt x="1145" y="390"/>
                      <a:pt x="792" y="211"/>
                      <a:pt x="440" y="32"/>
                    </a:cubicBezTo>
                    <a:cubicBezTo>
                      <a:pt x="399" y="11"/>
                      <a:pt x="360" y="1"/>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2"/>
              <p:cNvSpPr/>
              <p:nvPr/>
            </p:nvSpPr>
            <p:spPr>
              <a:xfrm>
                <a:off x="5075148" y="4167294"/>
                <a:ext cx="60726" cy="82670"/>
              </a:xfrm>
              <a:custGeom>
                <a:avLst/>
                <a:gdLst/>
                <a:ahLst/>
                <a:cxnLst/>
                <a:rect l="l" t="t" r="r" b="b"/>
                <a:pathLst>
                  <a:path w="1046" h="1424" extrusionOk="0">
                    <a:moveTo>
                      <a:pt x="259" y="1"/>
                    </a:moveTo>
                    <a:cubicBezTo>
                      <a:pt x="230" y="1"/>
                      <a:pt x="198" y="8"/>
                      <a:pt x="161" y="25"/>
                    </a:cubicBezTo>
                    <a:cubicBezTo>
                      <a:pt x="25" y="85"/>
                      <a:pt x="0" y="192"/>
                      <a:pt x="56" y="318"/>
                    </a:cubicBezTo>
                    <a:cubicBezTo>
                      <a:pt x="207" y="659"/>
                      <a:pt x="380" y="988"/>
                      <a:pt x="596" y="1295"/>
                    </a:cubicBezTo>
                    <a:cubicBezTo>
                      <a:pt x="650" y="1372"/>
                      <a:pt x="718" y="1424"/>
                      <a:pt x="804" y="1424"/>
                    </a:cubicBezTo>
                    <a:cubicBezTo>
                      <a:pt x="835" y="1424"/>
                      <a:pt x="869" y="1417"/>
                      <a:pt x="906" y="1402"/>
                    </a:cubicBezTo>
                    <a:cubicBezTo>
                      <a:pt x="1046" y="1081"/>
                      <a:pt x="992" y="807"/>
                      <a:pt x="699" y="591"/>
                    </a:cubicBezTo>
                    <a:cubicBezTo>
                      <a:pt x="616" y="445"/>
                      <a:pt x="533" y="298"/>
                      <a:pt x="451" y="152"/>
                    </a:cubicBezTo>
                    <a:cubicBezTo>
                      <a:pt x="403" y="66"/>
                      <a:pt x="346" y="1"/>
                      <a:pt x="2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2"/>
              <p:cNvSpPr/>
              <p:nvPr/>
            </p:nvSpPr>
            <p:spPr>
              <a:xfrm>
                <a:off x="5318168" y="4654726"/>
                <a:ext cx="55501" cy="83135"/>
              </a:xfrm>
              <a:custGeom>
                <a:avLst/>
                <a:gdLst/>
                <a:ahLst/>
                <a:cxnLst/>
                <a:rect l="l" t="t" r="r" b="b"/>
                <a:pathLst>
                  <a:path w="956" h="1432" extrusionOk="0">
                    <a:moveTo>
                      <a:pt x="172" y="0"/>
                    </a:moveTo>
                    <a:cubicBezTo>
                      <a:pt x="106" y="0"/>
                      <a:pt x="49" y="90"/>
                      <a:pt x="3" y="149"/>
                    </a:cubicBezTo>
                    <a:cubicBezTo>
                      <a:pt x="72" y="250"/>
                      <a:pt x="1" y="384"/>
                      <a:pt x="85" y="482"/>
                    </a:cubicBezTo>
                    <a:cubicBezTo>
                      <a:pt x="108" y="500"/>
                      <a:pt x="117" y="523"/>
                      <a:pt x="111" y="551"/>
                    </a:cubicBezTo>
                    <a:cubicBezTo>
                      <a:pt x="117" y="605"/>
                      <a:pt x="156" y="643"/>
                      <a:pt x="182" y="687"/>
                    </a:cubicBezTo>
                    <a:cubicBezTo>
                      <a:pt x="207" y="706"/>
                      <a:pt x="217" y="732"/>
                      <a:pt x="211" y="763"/>
                    </a:cubicBezTo>
                    <a:cubicBezTo>
                      <a:pt x="223" y="812"/>
                      <a:pt x="263" y="847"/>
                      <a:pt x="283" y="891"/>
                    </a:cubicBezTo>
                    <a:cubicBezTo>
                      <a:pt x="366" y="1040"/>
                      <a:pt x="444" y="1190"/>
                      <a:pt x="532" y="1335"/>
                    </a:cubicBezTo>
                    <a:cubicBezTo>
                      <a:pt x="574" y="1401"/>
                      <a:pt x="631" y="1431"/>
                      <a:pt x="697" y="1431"/>
                    </a:cubicBezTo>
                    <a:cubicBezTo>
                      <a:pt x="731" y="1431"/>
                      <a:pt x="767" y="1423"/>
                      <a:pt x="804" y="1409"/>
                    </a:cubicBezTo>
                    <a:cubicBezTo>
                      <a:pt x="897" y="1373"/>
                      <a:pt x="956" y="1301"/>
                      <a:pt x="923" y="1214"/>
                    </a:cubicBezTo>
                    <a:cubicBezTo>
                      <a:pt x="762" y="786"/>
                      <a:pt x="572" y="366"/>
                      <a:pt x="241" y="34"/>
                    </a:cubicBezTo>
                    <a:cubicBezTo>
                      <a:pt x="217" y="10"/>
                      <a:pt x="194"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2"/>
              <p:cNvSpPr/>
              <p:nvPr/>
            </p:nvSpPr>
            <p:spPr>
              <a:xfrm>
                <a:off x="5417965" y="4533797"/>
                <a:ext cx="90508" cy="49056"/>
              </a:xfrm>
              <a:custGeom>
                <a:avLst/>
                <a:gdLst/>
                <a:ahLst/>
                <a:cxnLst/>
                <a:rect l="l" t="t" r="r" b="b"/>
                <a:pathLst>
                  <a:path w="1559" h="845" extrusionOk="0">
                    <a:moveTo>
                      <a:pt x="276" y="0"/>
                    </a:moveTo>
                    <a:cubicBezTo>
                      <a:pt x="142" y="0"/>
                      <a:pt x="64" y="36"/>
                      <a:pt x="35" y="125"/>
                    </a:cubicBezTo>
                    <a:cubicBezTo>
                      <a:pt x="1" y="229"/>
                      <a:pt x="82" y="273"/>
                      <a:pt x="162" y="312"/>
                    </a:cubicBezTo>
                    <a:cubicBezTo>
                      <a:pt x="471" y="469"/>
                      <a:pt x="778" y="629"/>
                      <a:pt x="1090" y="780"/>
                    </a:cubicBezTo>
                    <a:cubicBezTo>
                      <a:pt x="1164" y="817"/>
                      <a:pt x="1253" y="841"/>
                      <a:pt x="1336" y="844"/>
                    </a:cubicBezTo>
                    <a:cubicBezTo>
                      <a:pt x="1340" y="844"/>
                      <a:pt x="1345" y="844"/>
                      <a:pt x="1349" y="844"/>
                    </a:cubicBezTo>
                    <a:cubicBezTo>
                      <a:pt x="1431" y="844"/>
                      <a:pt x="1514" y="816"/>
                      <a:pt x="1539" y="720"/>
                    </a:cubicBezTo>
                    <a:cubicBezTo>
                      <a:pt x="1559" y="648"/>
                      <a:pt x="1526" y="584"/>
                      <a:pt x="1468" y="543"/>
                    </a:cubicBezTo>
                    <a:cubicBezTo>
                      <a:pt x="1096" y="281"/>
                      <a:pt x="678" y="118"/>
                      <a:pt x="282" y="0"/>
                    </a:cubicBezTo>
                    <a:cubicBezTo>
                      <a:pt x="280" y="0"/>
                      <a:pt x="278" y="0"/>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2"/>
              <p:cNvSpPr/>
              <p:nvPr/>
            </p:nvSpPr>
            <p:spPr>
              <a:xfrm>
                <a:off x="5254133" y="4157366"/>
                <a:ext cx="30189" cy="97126"/>
              </a:xfrm>
              <a:custGeom>
                <a:avLst/>
                <a:gdLst/>
                <a:ahLst/>
                <a:cxnLst/>
                <a:rect l="l" t="t" r="r" b="b"/>
                <a:pathLst>
                  <a:path w="520" h="1673" extrusionOk="0">
                    <a:moveTo>
                      <a:pt x="267" y="0"/>
                    </a:moveTo>
                    <a:cubicBezTo>
                      <a:pt x="159" y="0"/>
                      <a:pt x="131" y="92"/>
                      <a:pt x="122" y="177"/>
                    </a:cubicBezTo>
                    <a:cubicBezTo>
                      <a:pt x="80" y="565"/>
                      <a:pt x="40" y="954"/>
                      <a:pt x="6" y="1345"/>
                    </a:cubicBezTo>
                    <a:cubicBezTo>
                      <a:pt x="0" y="1410"/>
                      <a:pt x="12" y="1482"/>
                      <a:pt x="39" y="1542"/>
                    </a:cubicBezTo>
                    <a:cubicBezTo>
                      <a:pt x="69" y="1613"/>
                      <a:pt x="120" y="1673"/>
                      <a:pt x="206" y="1673"/>
                    </a:cubicBezTo>
                    <a:cubicBezTo>
                      <a:pt x="216" y="1673"/>
                      <a:pt x="226" y="1672"/>
                      <a:pt x="238" y="1670"/>
                    </a:cubicBezTo>
                    <a:cubicBezTo>
                      <a:pt x="322" y="1657"/>
                      <a:pt x="345" y="1591"/>
                      <a:pt x="353" y="1523"/>
                    </a:cubicBezTo>
                    <a:cubicBezTo>
                      <a:pt x="393" y="1202"/>
                      <a:pt x="430" y="881"/>
                      <a:pt x="471" y="535"/>
                    </a:cubicBezTo>
                    <a:cubicBezTo>
                      <a:pt x="470" y="426"/>
                      <a:pt x="519" y="288"/>
                      <a:pt x="455" y="157"/>
                    </a:cubicBezTo>
                    <a:cubicBezTo>
                      <a:pt x="417" y="81"/>
                      <a:pt x="367" y="1"/>
                      <a:pt x="271" y="0"/>
                    </a:cubicBezTo>
                    <a:cubicBezTo>
                      <a:pt x="269" y="0"/>
                      <a:pt x="268" y="0"/>
                      <a:pt x="2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2"/>
              <p:cNvSpPr/>
              <p:nvPr/>
            </p:nvSpPr>
            <p:spPr>
              <a:xfrm>
                <a:off x="4963740" y="4244565"/>
                <a:ext cx="78374" cy="64557"/>
              </a:xfrm>
              <a:custGeom>
                <a:avLst/>
                <a:gdLst/>
                <a:ahLst/>
                <a:cxnLst/>
                <a:rect l="l" t="t" r="r" b="b"/>
                <a:pathLst>
                  <a:path w="1350" h="1112" extrusionOk="0">
                    <a:moveTo>
                      <a:pt x="246" y="1"/>
                    </a:moveTo>
                    <a:cubicBezTo>
                      <a:pt x="182" y="1"/>
                      <a:pt x="124" y="39"/>
                      <a:pt x="75" y="86"/>
                    </a:cubicBezTo>
                    <a:cubicBezTo>
                      <a:pt x="1" y="159"/>
                      <a:pt x="35" y="239"/>
                      <a:pt x="96" y="311"/>
                    </a:cubicBezTo>
                    <a:cubicBezTo>
                      <a:pt x="330" y="589"/>
                      <a:pt x="605" y="822"/>
                      <a:pt x="915" y="1014"/>
                    </a:cubicBezTo>
                    <a:cubicBezTo>
                      <a:pt x="992" y="1061"/>
                      <a:pt x="1069" y="1111"/>
                      <a:pt x="1161" y="1111"/>
                    </a:cubicBezTo>
                    <a:cubicBezTo>
                      <a:pt x="1175" y="1111"/>
                      <a:pt x="1190" y="1110"/>
                      <a:pt x="1205" y="1108"/>
                    </a:cubicBezTo>
                    <a:cubicBezTo>
                      <a:pt x="1274" y="1095"/>
                      <a:pt x="1339" y="1071"/>
                      <a:pt x="1349" y="988"/>
                    </a:cubicBezTo>
                    <a:cubicBezTo>
                      <a:pt x="1348" y="913"/>
                      <a:pt x="1304" y="863"/>
                      <a:pt x="1252" y="817"/>
                    </a:cubicBezTo>
                    <a:cubicBezTo>
                      <a:pt x="1058" y="647"/>
                      <a:pt x="863" y="478"/>
                      <a:pt x="668" y="308"/>
                    </a:cubicBezTo>
                    <a:cubicBezTo>
                      <a:pt x="564" y="218"/>
                      <a:pt x="463" y="125"/>
                      <a:pt x="354" y="41"/>
                    </a:cubicBezTo>
                    <a:cubicBezTo>
                      <a:pt x="317" y="12"/>
                      <a:pt x="280"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2"/>
              <p:cNvSpPr/>
              <p:nvPr/>
            </p:nvSpPr>
            <p:spPr>
              <a:xfrm>
                <a:off x="4856977" y="4230516"/>
                <a:ext cx="90798" cy="53353"/>
              </a:xfrm>
              <a:custGeom>
                <a:avLst/>
                <a:gdLst/>
                <a:ahLst/>
                <a:cxnLst/>
                <a:rect l="l" t="t" r="r" b="b"/>
                <a:pathLst>
                  <a:path w="1564" h="919" extrusionOk="0">
                    <a:moveTo>
                      <a:pt x="230" y="1"/>
                    </a:moveTo>
                    <a:cubicBezTo>
                      <a:pt x="160" y="1"/>
                      <a:pt x="94" y="27"/>
                      <a:pt x="55" y="94"/>
                    </a:cubicBezTo>
                    <a:cubicBezTo>
                      <a:pt x="1" y="184"/>
                      <a:pt x="44" y="259"/>
                      <a:pt x="119" y="312"/>
                    </a:cubicBezTo>
                    <a:cubicBezTo>
                      <a:pt x="442" y="542"/>
                      <a:pt x="782" y="744"/>
                      <a:pt x="1156" y="892"/>
                    </a:cubicBezTo>
                    <a:cubicBezTo>
                      <a:pt x="1199" y="909"/>
                      <a:pt x="1239" y="918"/>
                      <a:pt x="1279" y="918"/>
                    </a:cubicBezTo>
                    <a:cubicBezTo>
                      <a:pt x="1376" y="918"/>
                      <a:pt x="1466" y="862"/>
                      <a:pt x="1563" y="732"/>
                    </a:cubicBezTo>
                    <a:cubicBezTo>
                      <a:pt x="1166" y="517"/>
                      <a:pt x="802" y="324"/>
                      <a:pt x="468" y="85"/>
                    </a:cubicBezTo>
                    <a:cubicBezTo>
                      <a:pt x="414" y="47"/>
                      <a:pt x="346" y="16"/>
                      <a:pt x="281" y="5"/>
                    </a:cubicBezTo>
                    <a:cubicBezTo>
                      <a:pt x="264" y="2"/>
                      <a:pt x="247" y="1"/>
                      <a:pt x="2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2"/>
              <p:cNvSpPr/>
              <p:nvPr/>
            </p:nvSpPr>
            <p:spPr>
              <a:xfrm>
                <a:off x="5276542" y="4648630"/>
                <a:ext cx="50508" cy="89405"/>
              </a:xfrm>
              <a:custGeom>
                <a:avLst/>
                <a:gdLst/>
                <a:ahLst/>
                <a:cxnLst/>
                <a:rect l="l" t="t" r="r" b="b"/>
                <a:pathLst>
                  <a:path w="870" h="1540" extrusionOk="0">
                    <a:moveTo>
                      <a:pt x="210" y="1"/>
                    </a:moveTo>
                    <a:cubicBezTo>
                      <a:pt x="183" y="1"/>
                      <a:pt x="152" y="9"/>
                      <a:pt x="115" y="29"/>
                    </a:cubicBezTo>
                    <a:cubicBezTo>
                      <a:pt x="0" y="88"/>
                      <a:pt x="5" y="191"/>
                      <a:pt x="46" y="295"/>
                    </a:cubicBezTo>
                    <a:cubicBezTo>
                      <a:pt x="188" y="660"/>
                      <a:pt x="327" y="1027"/>
                      <a:pt x="473" y="1391"/>
                    </a:cubicBezTo>
                    <a:cubicBezTo>
                      <a:pt x="517" y="1500"/>
                      <a:pt x="565" y="1540"/>
                      <a:pt x="616" y="1540"/>
                    </a:cubicBezTo>
                    <a:cubicBezTo>
                      <a:pt x="682" y="1540"/>
                      <a:pt x="751" y="1472"/>
                      <a:pt x="820" y="1405"/>
                    </a:cubicBezTo>
                    <a:cubicBezTo>
                      <a:pt x="867" y="1334"/>
                      <a:pt x="870" y="1265"/>
                      <a:pt x="810" y="1199"/>
                    </a:cubicBezTo>
                    <a:cubicBezTo>
                      <a:pt x="785" y="1181"/>
                      <a:pt x="779" y="1157"/>
                      <a:pt x="790" y="1129"/>
                    </a:cubicBezTo>
                    <a:cubicBezTo>
                      <a:pt x="760" y="1051"/>
                      <a:pt x="766" y="960"/>
                      <a:pt x="701" y="894"/>
                    </a:cubicBezTo>
                    <a:lnTo>
                      <a:pt x="701" y="895"/>
                    </a:lnTo>
                    <a:cubicBezTo>
                      <a:pt x="600" y="813"/>
                      <a:pt x="707" y="665"/>
                      <a:pt x="596" y="586"/>
                    </a:cubicBezTo>
                    <a:cubicBezTo>
                      <a:pt x="526" y="450"/>
                      <a:pt x="458" y="312"/>
                      <a:pt x="384" y="178"/>
                    </a:cubicBezTo>
                    <a:cubicBezTo>
                      <a:pt x="340" y="99"/>
                      <a:pt x="301"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2"/>
              <p:cNvSpPr/>
              <p:nvPr/>
            </p:nvSpPr>
            <p:spPr>
              <a:xfrm>
                <a:off x="5502319" y="4622099"/>
                <a:ext cx="90392" cy="53527"/>
              </a:xfrm>
              <a:custGeom>
                <a:avLst/>
                <a:gdLst/>
                <a:ahLst/>
                <a:cxnLst/>
                <a:rect l="l" t="t" r="r" b="b"/>
                <a:pathLst>
                  <a:path w="1557" h="922" extrusionOk="0">
                    <a:moveTo>
                      <a:pt x="247" y="0"/>
                    </a:moveTo>
                    <a:cubicBezTo>
                      <a:pt x="155" y="0"/>
                      <a:pt x="69" y="42"/>
                      <a:pt x="1" y="168"/>
                    </a:cubicBezTo>
                    <a:cubicBezTo>
                      <a:pt x="381" y="405"/>
                      <a:pt x="761" y="641"/>
                      <a:pt x="1141" y="876"/>
                    </a:cubicBezTo>
                    <a:cubicBezTo>
                      <a:pt x="1170" y="894"/>
                      <a:pt x="1204" y="909"/>
                      <a:pt x="1237" y="916"/>
                    </a:cubicBezTo>
                    <a:cubicBezTo>
                      <a:pt x="1257" y="920"/>
                      <a:pt x="1276" y="922"/>
                      <a:pt x="1294" y="922"/>
                    </a:cubicBezTo>
                    <a:cubicBezTo>
                      <a:pt x="1384" y="922"/>
                      <a:pt x="1458" y="878"/>
                      <a:pt x="1503" y="798"/>
                    </a:cubicBezTo>
                    <a:cubicBezTo>
                      <a:pt x="1556" y="703"/>
                      <a:pt x="1479" y="639"/>
                      <a:pt x="1409" y="590"/>
                    </a:cubicBezTo>
                    <a:cubicBezTo>
                      <a:pt x="1110" y="380"/>
                      <a:pt x="798" y="193"/>
                      <a:pt x="459" y="53"/>
                    </a:cubicBezTo>
                    <a:cubicBezTo>
                      <a:pt x="388" y="23"/>
                      <a:pt x="316"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2"/>
              <p:cNvSpPr/>
              <p:nvPr/>
            </p:nvSpPr>
            <p:spPr>
              <a:xfrm>
                <a:off x="5413843" y="4238760"/>
                <a:ext cx="72395" cy="69376"/>
              </a:xfrm>
              <a:custGeom>
                <a:avLst/>
                <a:gdLst/>
                <a:ahLst/>
                <a:cxnLst/>
                <a:rect l="l" t="t" r="r" b="b"/>
                <a:pathLst>
                  <a:path w="1247" h="1195" extrusionOk="0">
                    <a:moveTo>
                      <a:pt x="1064" y="0"/>
                    </a:moveTo>
                    <a:cubicBezTo>
                      <a:pt x="1037" y="0"/>
                      <a:pt x="1009" y="10"/>
                      <a:pt x="986" y="34"/>
                    </a:cubicBezTo>
                    <a:cubicBezTo>
                      <a:pt x="672" y="344"/>
                      <a:pt x="359" y="657"/>
                      <a:pt x="51" y="974"/>
                    </a:cubicBezTo>
                    <a:cubicBezTo>
                      <a:pt x="1" y="1027"/>
                      <a:pt x="7" y="1103"/>
                      <a:pt x="72" y="1150"/>
                    </a:cubicBezTo>
                    <a:cubicBezTo>
                      <a:pt x="107" y="1174"/>
                      <a:pt x="157" y="1195"/>
                      <a:pt x="199" y="1195"/>
                    </a:cubicBezTo>
                    <a:cubicBezTo>
                      <a:pt x="203" y="1195"/>
                      <a:pt x="206" y="1194"/>
                      <a:pt x="210" y="1194"/>
                    </a:cubicBezTo>
                    <a:cubicBezTo>
                      <a:pt x="354" y="1181"/>
                      <a:pt x="1232" y="302"/>
                      <a:pt x="1247" y="151"/>
                    </a:cubicBezTo>
                    <a:cubicBezTo>
                      <a:pt x="1228" y="123"/>
                      <a:pt x="1208" y="76"/>
                      <a:pt x="1172" y="46"/>
                    </a:cubicBezTo>
                    <a:cubicBezTo>
                      <a:pt x="1141" y="19"/>
                      <a:pt x="1102" y="0"/>
                      <a:pt x="1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2"/>
              <p:cNvSpPr/>
              <p:nvPr/>
            </p:nvSpPr>
            <p:spPr>
              <a:xfrm>
                <a:off x="5416804" y="4293680"/>
                <a:ext cx="84760" cy="61945"/>
              </a:xfrm>
              <a:custGeom>
                <a:avLst/>
                <a:gdLst/>
                <a:ahLst/>
                <a:cxnLst/>
                <a:rect l="l" t="t" r="r" b="b"/>
                <a:pathLst>
                  <a:path w="1460" h="1067" extrusionOk="0">
                    <a:moveTo>
                      <a:pt x="1248" y="0"/>
                    </a:moveTo>
                    <a:cubicBezTo>
                      <a:pt x="1202" y="0"/>
                      <a:pt x="1154" y="14"/>
                      <a:pt x="1111" y="44"/>
                    </a:cubicBezTo>
                    <a:cubicBezTo>
                      <a:pt x="800" y="262"/>
                      <a:pt x="500" y="495"/>
                      <a:pt x="198" y="725"/>
                    </a:cubicBezTo>
                    <a:cubicBezTo>
                      <a:pt x="121" y="784"/>
                      <a:pt x="0" y="837"/>
                      <a:pt x="69" y="963"/>
                    </a:cubicBezTo>
                    <a:cubicBezTo>
                      <a:pt x="110" y="1036"/>
                      <a:pt x="164" y="1066"/>
                      <a:pt x="224" y="1066"/>
                    </a:cubicBezTo>
                    <a:cubicBezTo>
                      <a:pt x="273" y="1066"/>
                      <a:pt x="327" y="1045"/>
                      <a:pt x="380" y="1011"/>
                    </a:cubicBezTo>
                    <a:cubicBezTo>
                      <a:pt x="718" y="798"/>
                      <a:pt x="1048" y="577"/>
                      <a:pt x="1345" y="312"/>
                    </a:cubicBezTo>
                    <a:cubicBezTo>
                      <a:pt x="1394" y="268"/>
                      <a:pt x="1459" y="227"/>
                      <a:pt x="1439" y="145"/>
                    </a:cubicBezTo>
                    <a:cubicBezTo>
                      <a:pt x="1432" y="60"/>
                      <a:pt x="1345"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2"/>
              <p:cNvSpPr/>
              <p:nvPr/>
            </p:nvSpPr>
            <p:spPr>
              <a:xfrm>
                <a:off x="5459416" y="4509704"/>
                <a:ext cx="98113" cy="38549"/>
              </a:xfrm>
              <a:custGeom>
                <a:avLst/>
                <a:gdLst/>
                <a:ahLst/>
                <a:cxnLst/>
                <a:rect l="l" t="t" r="r" b="b"/>
                <a:pathLst>
                  <a:path w="1690" h="664" extrusionOk="0">
                    <a:moveTo>
                      <a:pt x="281" y="0"/>
                    </a:moveTo>
                    <a:cubicBezTo>
                      <a:pt x="176" y="0"/>
                      <a:pt x="76" y="45"/>
                      <a:pt x="0" y="174"/>
                    </a:cubicBezTo>
                    <a:cubicBezTo>
                      <a:pt x="311" y="394"/>
                      <a:pt x="696" y="436"/>
                      <a:pt x="1041" y="572"/>
                    </a:cubicBezTo>
                    <a:cubicBezTo>
                      <a:pt x="1162" y="619"/>
                      <a:pt x="1286" y="663"/>
                      <a:pt x="1418" y="663"/>
                    </a:cubicBezTo>
                    <a:cubicBezTo>
                      <a:pt x="1443" y="663"/>
                      <a:pt x="1469" y="662"/>
                      <a:pt x="1494" y="658"/>
                    </a:cubicBezTo>
                    <a:cubicBezTo>
                      <a:pt x="1580" y="648"/>
                      <a:pt x="1674" y="627"/>
                      <a:pt x="1682" y="522"/>
                    </a:cubicBezTo>
                    <a:cubicBezTo>
                      <a:pt x="1689" y="445"/>
                      <a:pt x="1623" y="407"/>
                      <a:pt x="1556" y="385"/>
                    </a:cubicBezTo>
                    <a:cubicBezTo>
                      <a:pt x="1179" y="262"/>
                      <a:pt x="804" y="135"/>
                      <a:pt x="423" y="23"/>
                    </a:cubicBezTo>
                    <a:cubicBezTo>
                      <a:pt x="375" y="9"/>
                      <a:pt x="328" y="0"/>
                      <a:pt x="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a:off x="5119619" y="4166249"/>
                <a:ext cx="52714" cy="90334"/>
              </a:xfrm>
              <a:custGeom>
                <a:avLst/>
                <a:gdLst/>
                <a:ahLst/>
                <a:cxnLst/>
                <a:rect l="l" t="t" r="r" b="b"/>
                <a:pathLst>
                  <a:path w="908" h="1556" extrusionOk="0">
                    <a:moveTo>
                      <a:pt x="266" y="0"/>
                    </a:moveTo>
                    <a:lnTo>
                      <a:pt x="266" y="0"/>
                    </a:lnTo>
                    <a:cubicBezTo>
                      <a:pt x="0" y="374"/>
                      <a:pt x="28" y="690"/>
                      <a:pt x="364" y="1115"/>
                    </a:cubicBezTo>
                    <a:cubicBezTo>
                      <a:pt x="423" y="1219"/>
                      <a:pt x="484" y="1321"/>
                      <a:pt x="542" y="1425"/>
                    </a:cubicBezTo>
                    <a:cubicBezTo>
                      <a:pt x="583" y="1499"/>
                      <a:pt x="633" y="1555"/>
                      <a:pt x="705" y="1555"/>
                    </a:cubicBezTo>
                    <a:cubicBezTo>
                      <a:pt x="730" y="1555"/>
                      <a:pt x="758" y="1548"/>
                      <a:pt x="790" y="1532"/>
                    </a:cubicBezTo>
                    <a:cubicBezTo>
                      <a:pt x="908" y="1475"/>
                      <a:pt x="903" y="1369"/>
                      <a:pt x="864" y="1269"/>
                    </a:cubicBezTo>
                    <a:cubicBezTo>
                      <a:pt x="732" y="919"/>
                      <a:pt x="592" y="571"/>
                      <a:pt x="461" y="221"/>
                    </a:cubicBezTo>
                    <a:cubicBezTo>
                      <a:pt x="423" y="119"/>
                      <a:pt x="375" y="36"/>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4959560" y="4597599"/>
                <a:ext cx="74427" cy="68679"/>
              </a:xfrm>
              <a:custGeom>
                <a:avLst/>
                <a:gdLst/>
                <a:ahLst/>
                <a:cxnLst/>
                <a:rect l="l" t="t" r="r" b="b"/>
                <a:pathLst>
                  <a:path w="1282" h="1183" extrusionOk="0">
                    <a:moveTo>
                      <a:pt x="1093" y="0"/>
                    </a:moveTo>
                    <a:cubicBezTo>
                      <a:pt x="1042" y="0"/>
                      <a:pt x="993" y="21"/>
                      <a:pt x="954" y="59"/>
                    </a:cubicBezTo>
                    <a:cubicBezTo>
                      <a:pt x="686" y="322"/>
                      <a:pt x="422" y="592"/>
                      <a:pt x="159" y="861"/>
                    </a:cubicBezTo>
                    <a:cubicBezTo>
                      <a:pt x="88" y="933"/>
                      <a:pt x="0" y="1019"/>
                      <a:pt x="100" y="1120"/>
                    </a:cubicBezTo>
                    <a:cubicBezTo>
                      <a:pt x="143" y="1165"/>
                      <a:pt x="186" y="1183"/>
                      <a:pt x="228" y="1183"/>
                    </a:cubicBezTo>
                    <a:cubicBezTo>
                      <a:pt x="294" y="1183"/>
                      <a:pt x="357" y="1139"/>
                      <a:pt x="413" y="1082"/>
                    </a:cubicBezTo>
                    <a:cubicBezTo>
                      <a:pt x="679" y="815"/>
                      <a:pt x="942" y="545"/>
                      <a:pt x="1204" y="274"/>
                    </a:cubicBezTo>
                    <a:cubicBezTo>
                      <a:pt x="1238" y="238"/>
                      <a:pt x="1257" y="190"/>
                      <a:pt x="1267" y="172"/>
                    </a:cubicBezTo>
                    <a:cubicBezTo>
                      <a:pt x="1282" y="84"/>
                      <a:pt x="1241" y="51"/>
                      <a:pt x="1195" y="27"/>
                    </a:cubicBezTo>
                    <a:cubicBezTo>
                      <a:pt x="1161" y="9"/>
                      <a:pt x="1126"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4946614" y="4550401"/>
                <a:ext cx="83251" cy="61712"/>
              </a:xfrm>
              <a:custGeom>
                <a:avLst/>
                <a:gdLst/>
                <a:ahLst/>
                <a:cxnLst/>
                <a:rect l="l" t="t" r="r" b="b"/>
                <a:pathLst>
                  <a:path w="1434" h="1063" extrusionOk="0">
                    <a:moveTo>
                      <a:pt x="1245" y="0"/>
                    </a:moveTo>
                    <a:cubicBezTo>
                      <a:pt x="1221" y="0"/>
                      <a:pt x="1196" y="6"/>
                      <a:pt x="1169" y="20"/>
                    </a:cubicBezTo>
                    <a:cubicBezTo>
                      <a:pt x="770" y="230"/>
                      <a:pt x="409" y="496"/>
                      <a:pt x="78" y="797"/>
                    </a:cubicBezTo>
                    <a:cubicBezTo>
                      <a:pt x="26" y="844"/>
                      <a:pt x="0" y="907"/>
                      <a:pt x="54" y="974"/>
                    </a:cubicBezTo>
                    <a:cubicBezTo>
                      <a:pt x="94" y="1024"/>
                      <a:pt x="144" y="1062"/>
                      <a:pt x="204" y="1062"/>
                    </a:cubicBezTo>
                    <a:cubicBezTo>
                      <a:pt x="213" y="1062"/>
                      <a:pt x="222" y="1061"/>
                      <a:pt x="231" y="1060"/>
                    </a:cubicBezTo>
                    <a:cubicBezTo>
                      <a:pt x="296" y="1048"/>
                      <a:pt x="363" y="1019"/>
                      <a:pt x="415" y="980"/>
                    </a:cubicBezTo>
                    <a:cubicBezTo>
                      <a:pt x="721" y="755"/>
                      <a:pt x="1023" y="526"/>
                      <a:pt x="1324" y="296"/>
                    </a:cubicBezTo>
                    <a:cubicBezTo>
                      <a:pt x="1378" y="254"/>
                      <a:pt x="1434" y="211"/>
                      <a:pt x="1413" y="91"/>
                    </a:cubicBezTo>
                    <a:cubicBezTo>
                      <a:pt x="1373" y="54"/>
                      <a:pt x="1317" y="0"/>
                      <a:pt x="12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2"/>
              <p:cNvSpPr/>
              <p:nvPr/>
            </p:nvSpPr>
            <p:spPr>
              <a:xfrm>
                <a:off x="5398690" y="4598877"/>
                <a:ext cx="85283" cy="61306"/>
              </a:xfrm>
              <a:custGeom>
                <a:avLst/>
                <a:gdLst/>
                <a:ahLst/>
                <a:cxnLst/>
                <a:rect l="l" t="t" r="r" b="b"/>
                <a:pathLst>
                  <a:path w="1469" h="1056" extrusionOk="0">
                    <a:moveTo>
                      <a:pt x="275" y="1"/>
                    </a:moveTo>
                    <a:cubicBezTo>
                      <a:pt x="0" y="64"/>
                      <a:pt x="139" y="148"/>
                      <a:pt x="262" y="232"/>
                    </a:cubicBezTo>
                    <a:cubicBezTo>
                      <a:pt x="276" y="293"/>
                      <a:pt x="318" y="323"/>
                      <a:pt x="378" y="334"/>
                    </a:cubicBezTo>
                    <a:cubicBezTo>
                      <a:pt x="573" y="596"/>
                      <a:pt x="857" y="768"/>
                      <a:pt x="1090" y="993"/>
                    </a:cubicBezTo>
                    <a:cubicBezTo>
                      <a:pt x="1134" y="1036"/>
                      <a:pt x="1186" y="1056"/>
                      <a:pt x="1239" y="1056"/>
                    </a:cubicBezTo>
                    <a:cubicBezTo>
                      <a:pt x="1284" y="1056"/>
                      <a:pt x="1331" y="1041"/>
                      <a:pt x="1376" y="1014"/>
                    </a:cubicBezTo>
                    <a:cubicBezTo>
                      <a:pt x="1469" y="956"/>
                      <a:pt x="1463" y="861"/>
                      <a:pt x="1400" y="797"/>
                    </a:cubicBezTo>
                    <a:cubicBezTo>
                      <a:pt x="1074" y="467"/>
                      <a:pt x="805" y="59"/>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2"/>
              <p:cNvSpPr/>
              <p:nvPr/>
            </p:nvSpPr>
            <p:spPr>
              <a:xfrm>
                <a:off x="4889313" y="4356380"/>
                <a:ext cx="102003" cy="39419"/>
              </a:xfrm>
              <a:custGeom>
                <a:avLst/>
                <a:gdLst/>
                <a:ahLst/>
                <a:cxnLst/>
                <a:rect l="l" t="t" r="r" b="b"/>
                <a:pathLst>
                  <a:path w="1757" h="679" extrusionOk="0">
                    <a:moveTo>
                      <a:pt x="276" y="1"/>
                    </a:moveTo>
                    <a:cubicBezTo>
                      <a:pt x="214" y="1"/>
                      <a:pt x="155" y="24"/>
                      <a:pt x="103" y="62"/>
                    </a:cubicBezTo>
                    <a:cubicBezTo>
                      <a:pt x="14" y="125"/>
                      <a:pt x="0" y="222"/>
                      <a:pt x="97" y="261"/>
                    </a:cubicBezTo>
                    <a:cubicBezTo>
                      <a:pt x="546" y="440"/>
                      <a:pt x="995" y="625"/>
                      <a:pt x="1483" y="678"/>
                    </a:cubicBezTo>
                    <a:cubicBezTo>
                      <a:pt x="1488" y="678"/>
                      <a:pt x="1493" y="678"/>
                      <a:pt x="1498" y="678"/>
                    </a:cubicBezTo>
                    <a:cubicBezTo>
                      <a:pt x="1575" y="678"/>
                      <a:pt x="1652" y="616"/>
                      <a:pt x="1757" y="459"/>
                    </a:cubicBezTo>
                    <a:cubicBezTo>
                      <a:pt x="1260" y="301"/>
                      <a:pt x="805" y="154"/>
                      <a:pt x="348" y="12"/>
                    </a:cubicBezTo>
                    <a:cubicBezTo>
                      <a:pt x="324" y="4"/>
                      <a:pt x="300" y="1"/>
                      <a:pt x="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a:off x="4911955" y="4447991"/>
                <a:ext cx="97707" cy="20842"/>
              </a:xfrm>
              <a:custGeom>
                <a:avLst/>
                <a:gdLst/>
                <a:ahLst/>
                <a:cxnLst/>
                <a:rect l="l" t="t" r="r" b="b"/>
                <a:pathLst>
                  <a:path w="1683" h="359" extrusionOk="0">
                    <a:moveTo>
                      <a:pt x="911" y="0"/>
                    </a:moveTo>
                    <a:cubicBezTo>
                      <a:pt x="638" y="0"/>
                      <a:pt x="366" y="9"/>
                      <a:pt x="96" y="54"/>
                    </a:cubicBezTo>
                    <a:cubicBezTo>
                      <a:pt x="57" y="61"/>
                      <a:pt x="28" y="121"/>
                      <a:pt x="1" y="150"/>
                    </a:cubicBezTo>
                    <a:cubicBezTo>
                      <a:pt x="13" y="216"/>
                      <a:pt x="45" y="243"/>
                      <a:pt x="96" y="264"/>
                    </a:cubicBezTo>
                    <a:cubicBezTo>
                      <a:pt x="258" y="334"/>
                      <a:pt x="420" y="359"/>
                      <a:pt x="581" y="359"/>
                    </a:cubicBezTo>
                    <a:cubicBezTo>
                      <a:pt x="914" y="359"/>
                      <a:pt x="1244" y="254"/>
                      <a:pt x="1575" y="230"/>
                    </a:cubicBezTo>
                    <a:cubicBezTo>
                      <a:pt x="1611" y="228"/>
                      <a:pt x="1667" y="163"/>
                      <a:pt x="1672" y="122"/>
                    </a:cubicBezTo>
                    <a:cubicBezTo>
                      <a:pt x="1682" y="44"/>
                      <a:pt x="1610" y="3"/>
                      <a:pt x="1546" y="3"/>
                    </a:cubicBezTo>
                    <a:cubicBezTo>
                      <a:pt x="1545" y="3"/>
                      <a:pt x="1544" y="3"/>
                      <a:pt x="1543" y="3"/>
                    </a:cubicBezTo>
                    <a:cubicBezTo>
                      <a:pt x="1506" y="3"/>
                      <a:pt x="1468" y="4"/>
                      <a:pt x="1431" y="4"/>
                    </a:cubicBezTo>
                    <a:cubicBezTo>
                      <a:pt x="1257" y="4"/>
                      <a:pt x="1084" y="0"/>
                      <a:pt x="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2"/>
              <p:cNvSpPr/>
              <p:nvPr/>
            </p:nvSpPr>
            <p:spPr>
              <a:xfrm>
                <a:off x="5370534" y="4982738"/>
                <a:ext cx="35239" cy="62061"/>
              </a:xfrm>
              <a:custGeom>
                <a:avLst/>
                <a:gdLst/>
                <a:ahLst/>
                <a:cxnLst/>
                <a:rect l="l" t="t" r="r" b="b"/>
                <a:pathLst>
                  <a:path w="607" h="1069" extrusionOk="0">
                    <a:moveTo>
                      <a:pt x="285" y="1"/>
                    </a:moveTo>
                    <a:cubicBezTo>
                      <a:pt x="280" y="1"/>
                      <a:pt x="274" y="1"/>
                      <a:pt x="269" y="2"/>
                    </a:cubicBezTo>
                    <a:cubicBezTo>
                      <a:pt x="169" y="12"/>
                      <a:pt x="134" y="102"/>
                      <a:pt x="105" y="179"/>
                    </a:cubicBezTo>
                    <a:cubicBezTo>
                      <a:pt x="0" y="458"/>
                      <a:pt x="163" y="696"/>
                      <a:pt x="245" y="944"/>
                    </a:cubicBezTo>
                    <a:cubicBezTo>
                      <a:pt x="268" y="1015"/>
                      <a:pt x="321" y="1069"/>
                      <a:pt x="400" y="1069"/>
                    </a:cubicBezTo>
                    <a:cubicBezTo>
                      <a:pt x="413" y="1069"/>
                      <a:pt x="427" y="1067"/>
                      <a:pt x="442" y="1064"/>
                    </a:cubicBezTo>
                    <a:cubicBezTo>
                      <a:pt x="566" y="1038"/>
                      <a:pt x="595" y="944"/>
                      <a:pt x="606" y="802"/>
                    </a:cubicBezTo>
                    <a:cubicBezTo>
                      <a:pt x="557" y="609"/>
                      <a:pt x="503" y="381"/>
                      <a:pt x="438" y="156"/>
                    </a:cubicBezTo>
                    <a:cubicBezTo>
                      <a:pt x="416" y="83"/>
                      <a:pt x="377" y="1"/>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2"/>
              <p:cNvSpPr/>
              <p:nvPr/>
            </p:nvSpPr>
            <p:spPr>
              <a:xfrm>
                <a:off x="5115323" y="4999168"/>
                <a:ext cx="28853" cy="55791"/>
              </a:xfrm>
              <a:custGeom>
                <a:avLst/>
                <a:gdLst/>
                <a:ahLst/>
                <a:cxnLst/>
                <a:rect l="l" t="t" r="r" b="b"/>
                <a:pathLst>
                  <a:path w="497" h="961" extrusionOk="0">
                    <a:moveTo>
                      <a:pt x="265" y="1"/>
                    </a:moveTo>
                    <a:cubicBezTo>
                      <a:pt x="185" y="1"/>
                      <a:pt x="128" y="46"/>
                      <a:pt x="107" y="124"/>
                    </a:cubicBezTo>
                    <a:cubicBezTo>
                      <a:pt x="63" y="289"/>
                      <a:pt x="33" y="456"/>
                      <a:pt x="17" y="528"/>
                    </a:cubicBezTo>
                    <a:cubicBezTo>
                      <a:pt x="1" y="730"/>
                      <a:pt x="7" y="828"/>
                      <a:pt x="97" y="905"/>
                    </a:cubicBezTo>
                    <a:cubicBezTo>
                      <a:pt x="138" y="940"/>
                      <a:pt x="182" y="961"/>
                      <a:pt x="222" y="961"/>
                    </a:cubicBezTo>
                    <a:cubicBezTo>
                      <a:pt x="259" y="961"/>
                      <a:pt x="293" y="943"/>
                      <a:pt x="317" y="901"/>
                    </a:cubicBezTo>
                    <a:cubicBezTo>
                      <a:pt x="447" y="674"/>
                      <a:pt x="496" y="422"/>
                      <a:pt x="488" y="165"/>
                    </a:cubicBezTo>
                    <a:cubicBezTo>
                      <a:pt x="485" y="78"/>
                      <a:pt x="401" y="21"/>
                      <a:pt x="306" y="5"/>
                    </a:cubicBezTo>
                    <a:cubicBezTo>
                      <a:pt x="292" y="2"/>
                      <a:pt x="278"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2"/>
              <p:cNvSpPr/>
              <p:nvPr/>
            </p:nvSpPr>
            <p:spPr>
              <a:xfrm>
                <a:off x="5043160" y="3861459"/>
                <a:ext cx="31408" cy="61248"/>
              </a:xfrm>
              <a:custGeom>
                <a:avLst/>
                <a:gdLst/>
                <a:ahLst/>
                <a:cxnLst/>
                <a:rect l="l" t="t" r="r" b="b"/>
                <a:pathLst>
                  <a:path w="541" h="1055" extrusionOk="0">
                    <a:moveTo>
                      <a:pt x="208" y="1"/>
                    </a:moveTo>
                    <a:cubicBezTo>
                      <a:pt x="199" y="1"/>
                      <a:pt x="189" y="2"/>
                      <a:pt x="179" y="3"/>
                    </a:cubicBezTo>
                    <a:cubicBezTo>
                      <a:pt x="85" y="19"/>
                      <a:pt x="1" y="71"/>
                      <a:pt x="7" y="161"/>
                    </a:cubicBezTo>
                    <a:cubicBezTo>
                      <a:pt x="28" y="446"/>
                      <a:pt x="81" y="728"/>
                      <a:pt x="217" y="985"/>
                    </a:cubicBezTo>
                    <a:cubicBezTo>
                      <a:pt x="240" y="1030"/>
                      <a:pt x="279" y="1054"/>
                      <a:pt x="321" y="1054"/>
                    </a:cubicBezTo>
                    <a:cubicBezTo>
                      <a:pt x="357" y="1054"/>
                      <a:pt x="395" y="1036"/>
                      <a:pt x="427" y="996"/>
                    </a:cubicBezTo>
                    <a:cubicBezTo>
                      <a:pt x="490" y="918"/>
                      <a:pt x="541" y="828"/>
                      <a:pt x="530" y="700"/>
                    </a:cubicBezTo>
                    <a:cubicBezTo>
                      <a:pt x="506" y="501"/>
                      <a:pt x="447" y="291"/>
                      <a:pt x="343" y="95"/>
                    </a:cubicBezTo>
                    <a:cubicBezTo>
                      <a:pt x="314" y="40"/>
                      <a:pt x="271" y="1"/>
                      <a:pt x="2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a:off x="5304176" y="3851473"/>
                <a:ext cx="29144" cy="54223"/>
              </a:xfrm>
              <a:custGeom>
                <a:avLst/>
                <a:gdLst/>
                <a:ahLst/>
                <a:cxnLst/>
                <a:rect l="l" t="t" r="r" b="b"/>
                <a:pathLst>
                  <a:path w="502" h="934" extrusionOk="0">
                    <a:moveTo>
                      <a:pt x="273" y="1"/>
                    </a:moveTo>
                    <a:cubicBezTo>
                      <a:pt x="151" y="1"/>
                      <a:pt x="136" y="127"/>
                      <a:pt x="113" y="223"/>
                    </a:cubicBezTo>
                    <a:cubicBezTo>
                      <a:pt x="71" y="384"/>
                      <a:pt x="35" y="548"/>
                      <a:pt x="15" y="713"/>
                    </a:cubicBezTo>
                    <a:cubicBezTo>
                      <a:pt x="0" y="825"/>
                      <a:pt x="68" y="910"/>
                      <a:pt x="183" y="930"/>
                    </a:cubicBezTo>
                    <a:cubicBezTo>
                      <a:pt x="198" y="933"/>
                      <a:pt x="213" y="934"/>
                      <a:pt x="228" y="934"/>
                    </a:cubicBezTo>
                    <a:cubicBezTo>
                      <a:pt x="321" y="934"/>
                      <a:pt x="391" y="880"/>
                      <a:pt x="411" y="781"/>
                    </a:cubicBezTo>
                    <a:cubicBezTo>
                      <a:pt x="446" y="617"/>
                      <a:pt x="469" y="452"/>
                      <a:pt x="489" y="336"/>
                    </a:cubicBezTo>
                    <a:cubicBezTo>
                      <a:pt x="502" y="158"/>
                      <a:pt x="462" y="42"/>
                      <a:pt x="328" y="8"/>
                    </a:cubicBezTo>
                    <a:cubicBezTo>
                      <a:pt x="308" y="3"/>
                      <a:pt x="289" y="1"/>
                      <a:pt x="2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a:off x="4678747" y="4443869"/>
                <a:ext cx="178345" cy="22932"/>
              </a:xfrm>
              <a:custGeom>
                <a:avLst/>
                <a:gdLst/>
                <a:ahLst/>
                <a:cxnLst/>
                <a:rect l="l" t="t" r="r" b="b"/>
                <a:pathLst>
                  <a:path w="3072" h="395" extrusionOk="0">
                    <a:moveTo>
                      <a:pt x="1244" y="0"/>
                    </a:moveTo>
                    <a:cubicBezTo>
                      <a:pt x="649" y="0"/>
                      <a:pt x="152" y="47"/>
                      <a:pt x="0" y="137"/>
                    </a:cubicBezTo>
                    <a:cubicBezTo>
                      <a:pt x="67" y="210"/>
                      <a:pt x="145" y="230"/>
                      <a:pt x="227" y="230"/>
                    </a:cubicBezTo>
                    <a:cubicBezTo>
                      <a:pt x="278" y="230"/>
                      <a:pt x="331" y="222"/>
                      <a:pt x="384" y="215"/>
                    </a:cubicBezTo>
                    <a:cubicBezTo>
                      <a:pt x="488" y="240"/>
                      <a:pt x="593" y="256"/>
                      <a:pt x="698" y="256"/>
                    </a:cubicBezTo>
                    <a:cubicBezTo>
                      <a:pt x="755" y="256"/>
                      <a:pt x="812" y="252"/>
                      <a:pt x="869" y="241"/>
                    </a:cubicBezTo>
                    <a:cubicBezTo>
                      <a:pt x="1152" y="314"/>
                      <a:pt x="1439" y="333"/>
                      <a:pt x="1726" y="333"/>
                    </a:cubicBezTo>
                    <a:cubicBezTo>
                      <a:pt x="1943" y="333"/>
                      <a:pt x="2160" y="322"/>
                      <a:pt x="2376" y="317"/>
                    </a:cubicBezTo>
                    <a:cubicBezTo>
                      <a:pt x="2439" y="326"/>
                      <a:pt x="2502" y="334"/>
                      <a:pt x="2564" y="342"/>
                    </a:cubicBezTo>
                    <a:cubicBezTo>
                      <a:pt x="2629" y="374"/>
                      <a:pt x="2693" y="394"/>
                      <a:pt x="2757" y="394"/>
                    </a:cubicBezTo>
                    <a:cubicBezTo>
                      <a:pt x="2814" y="394"/>
                      <a:pt x="2870" y="378"/>
                      <a:pt x="2926" y="339"/>
                    </a:cubicBezTo>
                    <a:cubicBezTo>
                      <a:pt x="2999" y="337"/>
                      <a:pt x="3042" y="307"/>
                      <a:pt x="3035" y="231"/>
                    </a:cubicBezTo>
                    <a:cubicBezTo>
                      <a:pt x="3072" y="128"/>
                      <a:pt x="3028" y="114"/>
                      <a:pt x="2972" y="114"/>
                    </a:cubicBezTo>
                    <a:cubicBezTo>
                      <a:pt x="2951" y="114"/>
                      <a:pt x="2928" y="116"/>
                      <a:pt x="2907" y="116"/>
                    </a:cubicBezTo>
                    <a:cubicBezTo>
                      <a:pt x="2905" y="116"/>
                      <a:pt x="2904" y="116"/>
                      <a:pt x="2903" y="116"/>
                    </a:cubicBezTo>
                    <a:lnTo>
                      <a:pt x="2903" y="116"/>
                    </a:lnTo>
                    <a:cubicBezTo>
                      <a:pt x="2903" y="116"/>
                      <a:pt x="2903" y="116"/>
                      <a:pt x="2903" y="116"/>
                    </a:cubicBezTo>
                    <a:cubicBezTo>
                      <a:pt x="2891" y="102"/>
                      <a:pt x="2878" y="94"/>
                      <a:pt x="2864" y="94"/>
                    </a:cubicBezTo>
                    <a:cubicBezTo>
                      <a:pt x="2855" y="94"/>
                      <a:pt x="2845" y="97"/>
                      <a:pt x="2834" y="104"/>
                    </a:cubicBezTo>
                    <a:cubicBezTo>
                      <a:pt x="2335" y="34"/>
                      <a:pt x="1753" y="0"/>
                      <a:pt x="1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4681301" y="4749704"/>
                <a:ext cx="56081" cy="34717"/>
              </a:xfrm>
              <a:custGeom>
                <a:avLst/>
                <a:gdLst/>
                <a:ahLst/>
                <a:cxnLst/>
                <a:rect l="l" t="t" r="r" b="b"/>
                <a:pathLst>
                  <a:path w="966" h="598" extrusionOk="0">
                    <a:moveTo>
                      <a:pt x="723" y="1"/>
                    </a:moveTo>
                    <a:cubicBezTo>
                      <a:pt x="491" y="1"/>
                      <a:pt x="321" y="145"/>
                      <a:pt x="150" y="279"/>
                    </a:cubicBezTo>
                    <a:cubicBezTo>
                      <a:pt x="87" y="330"/>
                      <a:pt x="1" y="381"/>
                      <a:pt x="66" y="485"/>
                    </a:cubicBezTo>
                    <a:cubicBezTo>
                      <a:pt x="111" y="555"/>
                      <a:pt x="177" y="598"/>
                      <a:pt x="248" y="598"/>
                    </a:cubicBezTo>
                    <a:cubicBezTo>
                      <a:pt x="277" y="598"/>
                      <a:pt x="306" y="591"/>
                      <a:pt x="334" y="577"/>
                    </a:cubicBezTo>
                    <a:cubicBezTo>
                      <a:pt x="574" y="455"/>
                      <a:pt x="825" y="337"/>
                      <a:pt x="965" y="49"/>
                    </a:cubicBezTo>
                    <a:cubicBezTo>
                      <a:pt x="877" y="15"/>
                      <a:pt x="797" y="1"/>
                      <a:pt x="7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a:off x="4812332" y="3989703"/>
                <a:ext cx="43193" cy="38781"/>
              </a:xfrm>
              <a:custGeom>
                <a:avLst/>
                <a:gdLst/>
                <a:ahLst/>
                <a:cxnLst/>
                <a:rect l="l" t="t" r="r" b="b"/>
                <a:pathLst>
                  <a:path w="744" h="668" extrusionOk="0">
                    <a:moveTo>
                      <a:pt x="228" y="1"/>
                    </a:moveTo>
                    <a:cubicBezTo>
                      <a:pt x="115" y="1"/>
                      <a:pt x="1" y="65"/>
                      <a:pt x="47" y="183"/>
                    </a:cubicBezTo>
                    <a:cubicBezTo>
                      <a:pt x="128" y="391"/>
                      <a:pt x="294" y="546"/>
                      <a:pt x="492" y="652"/>
                    </a:cubicBezTo>
                    <a:cubicBezTo>
                      <a:pt x="512" y="663"/>
                      <a:pt x="532" y="667"/>
                      <a:pt x="553" y="667"/>
                    </a:cubicBezTo>
                    <a:cubicBezTo>
                      <a:pt x="648" y="667"/>
                      <a:pt x="743" y="568"/>
                      <a:pt x="730" y="471"/>
                    </a:cubicBezTo>
                    <a:cubicBezTo>
                      <a:pt x="713" y="356"/>
                      <a:pt x="350"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a:off x="5713989" y="4121778"/>
                <a:ext cx="52772" cy="33556"/>
              </a:xfrm>
              <a:custGeom>
                <a:avLst/>
                <a:gdLst/>
                <a:ahLst/>
                <a:cxnLst/>
                <a:rect l="l" t="t" r="r" b="b"/>
                <a:pathLst>
                  <a:path w="909" h="578" extrusionOk="0">
                    <a:moveTo>
                      <a:pt x="678" y="1"/>
                    </a:moveTo>
                    <a:cubicBezTo>
                      <a:pt x="651" y="1"/>
                      <a:pt x="623" y="7"/>
                      <a:pt x="597" y="21"/>
                    </a:cubicBezTo>
                    <a:cubicBezTo>
                      <a:pt x="365" y="144"/>
                      <a:pt x="85" y="226"/>
                      <a:pt x="0" y="545"/>
                    </a:cubicBezTo>
                    <a:cubicBezTo>
                      <a:pt x="73" y="568"/>
                      <a:pt x="140" y="578"/>
                      <a:pt x="204" y="578"/>
                    </a:cubicBezTo>
                    <a:cubicBezTo>
                      <a:pt x="420" y="578"/>
                      <a:pt x="591" y="462"/>
                      <a:pt x="753" y="321"/>
                    </a:cubicBezTo>
                    <a:cubicBezTo>
                      <a:pt x="813" y="270"/>
                      <a:pt x="909" y="226"/>
                      <a:pt x="856" y="122"/>
                    </a:cubicBezTo>
                    <a:cubicBezTo>
                      <a:pt x="817" y="44"/>
                      <a:pt x="748" y="1"/>
                      <a:pt x="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2"/>
              <p:cNvSpPr/>
              <p:nvPr/>
            </p:nvSpPr>
            <p:spPr>
              <a:xfrm>
                <a:off x="5533611" y="3938846"/>
                <a:ext cx="44586" cy="47663"/>
              </a:xfrm>
              <a:custGeom>
                <a:avLst/>
                <a:gdLst/>
                <a:ahLst/>
                <a:cxnLst/>
                <a:rect l="l" t="t" r="r" b="b"/>
                <a:pathLst>
                  <a:path w="768" h="821" extrusionOk="0">
                    <a:moveTo>
                      <a:pt x="768" y="0"/>
                    </a:moveTo>
                    <a:lnTo>
                      <a:pt x="768" y="0"/>
                    </a:lnTo>
                    <a:cubicBezTo>
                      <a:pt x="325" y="96"/>
                      <a:pt x="181" y="381"/>
                      <a:pt x="27" y="654"/>
                    </a:cubicBezTo>
                    <a:cubicBezTo>
                      <a:pt x="0" y="703"/>
                      <a:pt x="25" y="755"/>
                      <a:pt x="68" y="787"/>
                    </a:cubicBezTo>
                    <a:cubicBezTo>
                      <a:pt x="97" y="809"/>
                      <a:pt x="129" y="821"/>
                      <a:pt x="160" y="821"/>
                    </a:cubicBezTo>
                    <a:cubicBezTo>
                      <a:pt x="193" y="821"/>
                      <a:pt x="225" y="808"/>
                      <a:pt x="253" y="783"/>
                    </a:cubicBezTo>
                    <a:cubicBezTo>
                      <a:pt x="471" y="587"/>
                      <a:pt x="649" y="366"/>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2"/>
              <p:cNvSpPr/>
              <p:nvPr/>
            </p:nvSpPr>
            <p:spPr>
              <a:xfrm>
                <a:off x="4871548" y="4919516"/>
                <a:ext cx="44064" cy="48766"/>
              </a:xfrm>
              <a:custGeom>
                <a:avLst/>
                <a:gdLst/>
                <a:ahLst/>
                <a:cxnLst/>
                <a:rect l="l" t="t" r="r" b="b"/>
                <a:pathLst>
                  <a:path w="759" h="840" extrusionOk="0">
                    <a:moveTo>
                      <a:pt x="591" y="1"/>
                    </a:moveTo>
                    <a:cubicBezTo>
                      <a:pt x="547" y="1"/>
                      <a:pt x="504" y="21"/>
                      <a:pt x="471" y="54"/>
                    </a:cubicBezTo>
                    <a:cubicBezTo>
                      <a:pt x="271" y="255"/>
                      <a:pt x="72" y="461"/>
                      <a:pt x="1" y="840"/>
                    </a:cubicBezTo>
                    <a:cubicBezTo>
                      <a:pt x="390" y="720"/>
                      <a:pt x="543" y="478"/>
                      <a:pt x="690" y="233"/>
                    </a:cubicBezTo>
                    <a:cubicBezTo>
                      <a:pt x="726" y="175"/>
                      <a:pt x="759" y="108"/>
                      <a:pt x="701" y="50"/>
                    </a:cubicBezTo>
                    <a:cubicBezTo>
                      <a:pt x="667" y="16"/>
                      <a:pt x="629" y="1"/>
                      <a:pt x="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2"/>
              <p:cNvSpPr/>
              <p:nvPr/>
            </p:nvSpPr>
            <p:spPr>
              <a:xfrm>
                <a:off x="5752363" y="4688979"/>
                <a:ext cx="46038" cy="27054"/>
              </a:xfrm>
              <a:custGeom>
                <a:avLst/>
                <a:gdLst/>
                <a:ahLst/>
                <a:cxnLst/>
                <a:rect l="l" t="t" r="r" b="b"/>
                <a:pathLst>
                  <a:path w="793" h="466" extrusionOk="0">
                    <a:moveTo>
                      <a:pt x="173" y="0"/>
                    </a:moveTo>
                    <a:cubicBezTo>
                      <a:pt x="141" y="0"/>
                      <a:pt x="115" y="5"/>
                      <a:pt x="98" y="15"/>
                    </a:cubicBezTo>
                    <a:cubicBezTo>
                      <a:pt x="40" y="49"/>
                      <a:pt x="1" y="109"/>
                      <a:pt x="21" y="184"/>
                    </a:cubicBezTo>
                    <a:cubicBezTo>
                      <a:pt x="58" y="332"/>
                      <a:pt x="348" y="466"/>
                      <a:pt x="556" y="466"/>
                    </a:cubicBezTo>
                    <a:cubicBezTo>
                      <a:pt x="618" y="466"/>
                      <a:pt x="672" y="454"/>
                      <a:pt x="711" y="428"/>
                    </a:cubicBezTo>
                    <a:cubicBezTo>
                      <a:pt x="749" y="403"/>
                      <a:pt x="771" y="357"/>
                      <a:pt x="793" y="329"/>
                    </a:cubicBezTo>
                    <a:cubicBezTo>
                      <a:pt x="790" y="296"/>
                      <a:pt x="792" y="277"/>
                      <a:pt x="786" y="263"/>
                    </a:cubicBezTo>
                    <a:cubicBezTo>
                      <a:pt x="735" y="154"/>
                      <a:pt x="356" y="0"/>
                      <a:pt x="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2"/>
              <p:cNvSpPr/>
              <p:nvPr/>
            </p:nvSpPr>
            <p:spPr>
              <a:xfrm>
                <a:off x="4647920" y="4189297"/>
                <a:ext cx="49695" cy="28447"/>
              </a:xfrm>
              <a:custGeom>
                <a:avLst/>
                <a:gdLst/>
                <a:ahLst/>
                <a:cxnLst/>
                <a:rect l="l" t="t" r="r" b="b"/>
                <a:pathLst>
                  <a:path w="856" h="490" extrusionOk="0">
                    <a:moveTo>
                      <a:pt x="262" y="0"/>
                    </a:moveTo>
                    <a:cubicBezTo>
                      <a:pt x="231" y="0"/>
                      <a:pt x="203" y="4"/>
                      <a:pt x="180" y="12"/>
                    </a:cubicBezTo>
                    <a:cubicBezTo>
                      <a:pt x="67" y="52"/>
                      <a:pt x="1" y="142"/>
                      <a:pt x="98" y="240"/>
                    </a:cubicBezTo>
                    <a:cubicBezTo>
                      <a:pt x="245" y="389"/>
                      <a:pt x="447" y="448"/>
                      <a:pt x="641" y="489"/>
                    </a:cubicBezTo>
                    <a:cubicBezTo>
                      <a:pt x="778" y="478"/>
                      <a:pt x="855" y="326"/>
                      <a:pt x="784" y="226"/>
                    </a:cubicBezTo>
                    <a:cubicBezTo>
                      <a:pt x="705" y="113"/>
                      <a:pt x="434" y="0"/>
                      <a:pt x="2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2"/>
              <p:cNvSpPr/>
              <p:nvPr/>
            </p:nvSpPr>
            <p:spPr>
              <a:xfrm>
                <a:off x="5593524" y="4878123"/>
                <a:ext cx="40639" cy="37213"/>
              </a:xfrm>
              <a:custGeom>
                <a:avLst/>
                <a:gdLst/>
                <a:ahLst/>
                <a:cxnLst/>
                <a:rect l="l" t="t" r="r" b="b"/>
                <a:pathLst>
                  <a:path w="700" h="641" extrusionOk="0">
                    <a:moveTo>
                      <a:pt x="169" y="1"/>
                    </a:moveTo>
                    <a:cubicBezTo>
                      <a:pt x="166" y="1"/>
                      <a:pt x="164" y="1"/>
                      <a:pt x="161" y="1"/>
                    </a:cubicBezTo>
                    <a:cubicBezTo>
                      <a:pt x="70" y="27"/>
                      <a:pt x="1" y="78"/>
                      <a:pt x="6" y="177"/>
                    </a:cubicBezTo>
                    <a:cubicBezTo>
                      <a:pt x="11" y="300"/>
                      <a:pt x="385" y="635"/>
                      <a:pt x="523" y="640"/>
                    </a:cubicBezTo>
                    <a:cubicBezTo>
                      <a:pt x="527" y="640"/>
                      <a:pt x="530" y="640"/>
                      <a:pt x="533" y="640"/>
                    </a:cubicBezTo>
                    <a:cubicBezTo>
                      <a:pt x="623" y="640"/>
                      <a:pt x="700" y="599"/>
                      <a:pt x="700" y="499"/>
                    </a:cubicBezTo>
                    <a:cubicBezTo>
                      <a:pt x="700" y="349"/>
                      <a:pt x="318" y="1"/>
                      <a:pt x="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4585336" y="4431910"/>
                <a:ext cx="52540" cy="18868"/>
              </a:xfrm>
              <a:custGeom>
                <a:avLst/>
                <a:gdLst/>
                <a:ahLst/>
                <a:cxnLst/>
                <a:rect l="l" t="t" r="r" b="b"/>
                <a:pathLst>
                  <a:path w="905" h="325" extrusionOk="0">
                    <a:moveTo>
                      <a:pt x="396" y="1"/>
                    </a:moveTo>
                    <a:cubicBezTo>
                      <a:pt x="295" y="1"/>
                      <a:pt x="195" y="18"/>
                      <a:pt x="95" y="64"/>
                    </a:cubicBezTo>
                    <a:cubicBezTo>
                      <a:pt x="53" y="83"/>
                      <a:pt x="8" y="135"/>
                      <a:pt x="4" y="176"/>
                    </a:cubicBezTo>
                    <a:cubicBezTo>
                      <a:pt x="1" y="211"/>
                      <a:pt x="50" y="281"/>
                      <a:pt x="82" y="285"/>
                    </a:cubicBezTo>
                    <a:cubicBezTo>
                      <a:pt x="206" y="300"/>
                      <a:pt x="332" y="324"/>
                      <a:pt x="454" y="324"/>
                    </a:cubicBezTo>
                    <a:cubicBezTo>
                      <a:pt x="619" y="324"/>
                      <a:pt x="775" y="279"/>
                      <a:pt x="904" y="101"/>
                    </a:cubicBezTo>
                    <a:cubicBezTo>
                      <a:pt x="732" y="50"/>
                      <a:pt x="563"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a:off x="4597179" y="4522766"/>
                <a:ext cx="44818" cy="24673"/>
              </a:xfrm>
              <a:custGeom>
                <a:avLst/>
                <a:gdLst/>
                <a:ahLst/>
                <a:cxnLst/>
                <a:rect l="l" t="t" r="r" b="b"/>
                <a:pathLst>
                  <a:path w="772" h="425" extrusionOk="0">
                    <a:moveTo>
                      <a:pt x="453" y="0"/>
                    </a:moveTo>
                    <a:cubicBezTo>
                      <a:pt x="433" y="0"/>
                      <a:pt x="412" y="1"/>
                      <a:pt x="390" y="2"/>
                    </a:cubicBezTo>
                    <a:cubicBezTo>
                      <a:pt x="330" y="20"/>
                      <a:pt x="229" y="43"/>
                      <a:pt x="133" y="80"/>
                    </a:cubicBezTo>
                    <a:cubicBezTo>
                      <a:pt x="0" y="131"/>
                      <a:pt x="9" y="236"/>
                      <a:pt x="68" y="329"/>
                    </a:cubicBezTo>
                    <a:cubicBezTo>
                      <a:pt x="115" y="403"/>
                      <a:pt x="181" y="424"/>
                      <a:pt x="253" y="424"/>
                    </a:cubicBezTo>
                    <a:cubicBezTo>
                      <a:pt x="300" y="424"/>
                      <a:pt x="349" y="415"/>
                      <a:pt x="397" y="406"/>
                    </a:cubicBezTo>
                    <a:cubicBezTo>
                      <a:pt x="532" y="381"/>
                      <a:pt x="678" y="367"/>
                      <a:pt x="754" y="235"/>
                    </a:cubicBezTo>
                    <a:cubicBezTo>
                      <a:pt x="771" y="204"/>
                      <a:pt x="745" y="132"/>
                      <a:pt x="716" y="99"/>
                    </a:cubicBezTo>
                    <a:cubicBezTo>
                      <a:pt x="654" y="30"/>
                      <a:pt x="571"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a:off x="5804903" y="4358238"/>
                <a:ext cx="45109" cy="24383"/>
              </a:xfrm>
              <a:custGeom>
                <a:avLst/>
                <a:gdLst/>
                <a:ahLst/>
                <a:cxnLst/>
                <a:rect l="l" t="t" r="r" b="b"/>
                <a:pathLst>
                  <a:path w="777" h="420" extrusionOk="0">
                    <a:moveTo>
                      <a:pt x="555" y="0"/>
                    </a:moveTo>
                    <a:cubicBezTo>
                      <a:pt x="475" y="0"/>
                      <a:pt x="389" y="37"/>
                      <a:pt x="308" y="51"/>
                    </a:cubicBezTo>
                    <a:cubicBezTo>
                      <a:pt x="242" y="62"/>
                      <a:pt x="168" y="78"/>
                      <a:pt x="117" y="116"/>
                    </a:cubicBezTo>
                    <a:cubicBezTo>
                      <a:pt x="22" y="188"/>
                      <a:pt x="0" y="285"/>
                      <a:pt x="122" y="352"/>
                    </a:cubicBezTo>
                    <a:cubicBezTo>
                      <a:pt x="195" y="393"/>
                      <a:pt x="282" y="402"/>
                      <a:pt x="346" y="419"/>
                    </a:cubicBezTo>
                    <a:cubicBezTo>
                      <a:pt x="493" y="374"/>
                      <a:pt x="649" y="416"/>
                      <a:pt x="737" y="284"/>
                    </a:cubicBezTo>
                    <a:cubicBezTo>
                      <a:pt x="777" y="223"/>
                      <a:pt x="768" y="147"/>
                      <a:pt x="728" y="93"/>
                    </a:cubicBezTo>
                    <a:cubicBezTo>
                      <a:pt x="677" y="22"/>
                      <a:pt x="617" y="0"/>
                      <a:pt x="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5204263" y="4831794"/>
                <a:ext cx="33846" cy="122612"/>
              </a:xfrm>
              <a:custGeom>
                <a:avLst/>
                <a:gdLst/>
                <a:ahLst/>
                <a:cxnLst/>
                <a:rect l="l" t="t" r="r" b="b"/>
                <a:pathLst>
                  <a:path w="583" h="2112" extrusionOk="0">
                    <a:moveTo>
                      <a:pt x="161" y="1"/>
                    </a:moveTo>
                    <a:cubicBezTo>
                      <a:pt x="90" y="1"/>
                      <a:pt x="56" y="53"/>
                      <a:pt x="60" y="162"/>
                    </a:cubicBezTo>
                    <a:cubicBezTo>
                      <a:pt x="84" y="760"/>
                      <a:pt x="0" y="1364"/>
                      <a:pt x="148" y="1956"/>
                    </a:cubicBezTo>
                    <a:cubicBezTo>
                      <a:pt x="134" y="1990"/>
                      <a:pt x="145" y="2015"/>
                      <a:pt x="180" y="2031"/>
                    </a:cubicBezTo>
                    <a:cubicBezTo>
                      <a:pt x="187" y="2089"/>
                      <a:pt x="201" y="2111"/>
                      <a:pt x="219" y="2111"/>
                    </a:cubicBezTo>
                    <a:cubicBezTo>
                      <a:pt x="239" y="2111"/>
                      <a:pt x="264" y="2086"/>
                      <a:pt x="290" y="2051"/>
                    </a:cubicBezTo>
                    <a:cubicBezTo>
                      <a:pt x="488" y="2026"/>
                      <a:pt x="503" y="1891"/>
                      <a:pt x="485" y="1739"/>
                    </a:cubicBezTo>
                    <a:cubicBezTo>
                      <a:pt x="570" y="1180"/>
                      <a:pt x="582" y="628"/>
                      <a:pt x="377" y="88"/>
                    </a:cubicBezTo>
                    <a:lnTo>
                      <a:pt x="377" y="87"/>
                    </a:lnTo>
                    <a:cubicBezTo>
                      <a:pt x="286" y="30"/>
                      <a:pt x="213"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a:off x="5007514" y="4221285"/>
                <a:ext cx="90217" cy="92888"/>
              </a:xfrm>
              <a:custGeom>
                <a:avLst/>
                <a:gdLst/>
                <a:ahLst/>
                <a:cxnLst/>
                <a:rect l="l" t="t" r="r" b="b"/>
                <a:pathLst>
                  <a:path w="1554" h="1600" extrusionOk="0">
                    <a:moveTo>
                      <a:pt x="269" y="1"/>
                    </a:moveTo>
                    <a:cubicBezTo>
                      <a:pt x="225" y="1"/>
                      <a:pt x="178" y="17"/>
                      <a:pt x="131" y="55"/>
                    </a:cubicBezTo>
                    <a:cubicBezTo>
                      <a:pt x="0" y="158"/>
                      <a:pt x="60" y="262"/>
                      <a:pt x="139" y="360"/>
                    </a:cubicBezTo>
                    <a:cubicBezTo>
                      <a:pt x="254" y="505"/>
                      <a:pt x="375" y="646"/>
                      <a:pt x="494" y="789"/>
                    </a:cubicBezTo>
                    <a:cubicBezTo>
                      <a:pt x="540" y="970"/>
                      <a:pt x="655" y="1097"/>
                      <a:pt x="819" y="1187"/>
                    </a:cubicBezTo>
                    <a:lnTo>
                      <a:pt x="824" y="1193"/>
                    </a:lnTo>
                    <a:cubicBezTo>
                      <a:pt x="827" y="1252"/>
                      <a:pt x="862" y="1285"/>
                      <a:pt x="923" y="1292"/>
                    </a:cubicBezTo>
                    <a:lnTo>
                      <a:pt x="1033" y="1397"/>
                    </a:lnTo>
                    <a:cubicBezTo>
                      <a:pt x="1103" y="1489"/>
                      <a:pt x="1170" y="1600"/>
                      <a:pt x="1263" y="1600"/>
                    </a:cubicBezTo>
                    <a:cubicBezTo>
                      <a:pt x="1311" y="1600"/>
                      <a:pt x="1368" y="1570"/>
                      <a:pt x="1436" y="1491"/>
                    </a:cubicBezTo>
                    <a:lnTo>
                      <a:pt x="1441" y="1487"/>
                    </a:lnTo>
                    <a:cubicBezTo>
                      <a:pt x="1541" y="1472"/>
                      <a:pt x="1553" y="1440"/>
                      <a:pt x="1460" y="1389"/>
                    </a:cubicBezTo>
                    <a:cubicBezTo>
                      <a:pt x="1482" y="1291"/>
                      <a:pt x="1435" y="1232"/>
                      <a:pt x="1344" y="1198"/>
                    </a:cubicBezTo>
                    <a:lnTo>
                      <a:pt x="1341" y="1193"/>
                    </a:lnTo>
                    <a:cubicBezTo>
                      <a:pt x="1344" y="1130"/>
                      <a:pt x="1314" y="1091"/>
                      <a:pt x="1251" y="1077"/>
                    </a:cubicBezTo>
                    <a:cubicBezTo>
                      <a:pt x="1038" y="708"/>
                      <a:pt x="759" y="388"/>
                      <a:pt x="453" y="91"/>
                    </a:cubicBezTo>
                    <a:cubicBezTo>
                      <a:pt x="397" y="36"/>
                      <a:pt x="335" y="1"/>
                      <a:pt x="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a:off x="6272443" y="4068536"/>
                <a:ext cx="31292" cy="31292"/>
              </a:xfrm>
              <a:custGeom>
                <a:avLst/>
                <a:gdLst/>
                <a:ahLst/>
                <a:cxnLst/>
                <a:rect l="l" t="t" r="r" b="b"/>
                <a:pathLst>
                  <a:path w="539" h="539" extrusionOk="0">
                    <a:moveTo>
                      <a:pt x="269" y="1"/>
                    </a:moveTo>
                    <a:cubicBezTo>
                      <a:pt x="122" y="1"/>
                      <a:pt x="1" y="121"/>
                      <a:pt x="1" y="269"/>
                    </a:cubicBezTo>
                    <a:cubicBezTo>
                      <a:pt x="1" y="418"/>
                      <a:pt x="122" y="539"/>
                      <a:pt x="269" y="539"/>
                    </a:cubicBezTo>
                    <a:cubicBezTo>
                      <a:pt x="418" y="539"/>
                      <a:pt x="539" y="418"/>
                      <a:pt x="539" y="269"/>
                    </a:cubicBezTo>
                    <a:cubicBezTo>
                      <a:pt x="539" y="121"/>
                      <a:pt x="418" y="1"/>
                      <a:pt x="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5785977" y="3658149"/>
                <a:ext cx="52133" cy="52133"/>
              </a:xfrm>
              <a:custGeom>
                <a:avLst/>
                <a:gdLst/>
                <a:ahLst/>
                <a:cxnLst/>
                <a:rect l="l" t="t" r="r" b="b"/>
                <a:pathLst>
                  <a:path w="898" h="898" extrusionOk="0">
                    <a:moveTo>
                      <a:pt x="448" y="1"/>
                    </a:moveTo>
                    <a:cubicBezTo>
                      <a:pt x="200" y="1"/>
                      <a:pt x="0" y="201"/>
                      <a:pt x="0" y="449"/>
                    </a:cubicBezTo>
                    <a:cubicBezTo>
                      <a:pt x="0" y="697"/>
                      <a:pt x="200" y="897"/>
                      <a:pt x="448" y="897"/>
                    </a:cubicBezTo>
                    <a:cubicBezTo>
                      <a:pt x="696" y="897"/>
                      <a:pt x="897" y="697"/>
                      <a:pt x="897" y="449"/>
                    </a:cubicBezTo>
                    <a:cubicBezTo>
                      <a:pt x="897" y="201"/>
                      <a:pt x="696" y="1"/>
                      <a:pt x="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42"/>
            <p:cNvGrpSpPr/>
            <p:nvPr/>
          </p:nvGrpSpPr>
          <p:grpSpPr>
            <a:xfrm>
              <a:off x="3491751" y="3247281"/>
              <a:ext cx="822628" cy="1241895"/>
              <a:chOff x="4547600" y="3093275"/>
              <a:chExt cx="1353674" cy="2043599"/>
            </a:xfrm>
          </p:grpSpPr>
          <p:sp>
            <p:nvSpPr>
              <p:cNvPr id="636" name="Google Shape;636;p42"/>
              <p:cNvSpPr/>
              <p:nvPr/>
            </p:nvSpPr>
            <p:spPr>
              <a:xfrm>
                <a:off x="5424177" y="4006074"/>
                <a:ext cx="113265" cy="156226"/>
              </a:xfrm>
              <a:custGeom>
                <a:avLst/>
                <a:gdLst/>
                <a:ahLst/>
                <a:cxnLst/>
                <a:rect l="l" t="t" r="r" b="b"/>
                <a:pathLst>
                  <a:path w="1951" h="2691" extrusionOk="0">
                    <a:moveTo>
                      <a:pt x="1715" y="0"/>
                    </a:moveTo>
                    <a:cubicBezTo>
                      <a:pt x="1613" y="0"/>
                      <a:pt x="1538" y="78"/>
                      <a:pt x="1480" y="156"/>
                    </a:cubicBezTo>
                    <a:cubicBezTo>
                      <a:pt x="966" y="841"/>
                      <a:pt x="537" y="1577"/>
                      <a:pt x="125" y="2321"/>
                    </a:cubicBezTo>
                    <a:cubicBezTo>
                      <a:pt x="57" y="2443"/>
                      <a:pt x="0" y="2588"/>
                      <a:pt x="175" y="2670"/>
                    </a:cubicBezTo>
                    <a:cubicBezTo>
                      <a:pt x="204" y="2685"/>
                      <a:pt x="230" y="2691"/>
                      <a:pt x="254" y="2691"/>
                    </a:cubicBezTo>
                    <a:cubicBezTo>
                      <a:pt x="351" y="2691"/>
                      <a:pt x="403" y="2587"/>
                      <a:pt x="449" y="2509"/>
                    </a:cubicBezTo>
                    <a:cubicBezTo>
                      <a:pt x="867" y="1805"/>
                      <a:pt x="1350" y="1141"/>
                      <a:pt x="1815" y="468"/>
                    </a:cubicBezTo>
                    <a:cubicBezTo>
                      <a:pt x="1872" y="386"/>
                      <a:pt x="1951" y="309"/>
                      <a:pt x="1944" y="212"/>
                    </a:cubicBezTo>
                    <a:cubicBezTo>
                      <a:pt x="1931" y="102"/>
                      <a:pt x="1865" y="38"/>
                      <a:pt x="1784" y="12"/>
                    </a:cubicBezTo>
                    <a:cubicBezTo>
                      <a:pt x="1760" y="4"/>
                      <a:pt x="1737" y="0"/>
                      <a:pt x="1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4910271" y="4743609"/>
                <a:ext cx="110595" cy="155878"/>
              </a:xfrm>
              <a:custGeom>
                <a:avLst/>
                <a:gdLst/>
                <a:ahLst/>
                <a:cxnLst/>
                <a:rect l="l" t="t" r="r" b="b"/>
                <a:pathLst>
                  <a:path w="1905" h="2685" extrusionOk="0">
                    <a:moveTo>
                      <a:pt x="1729" y="1"/>
                    </a:moveTo>
                    <a:cubicBezTo>
                      <a:pt x="1671" y="1"/>
                      <a:pt x="1627" y="34"/>
                      <a:pt x="1590" y="79"/>
                    </a:cubicBezTo>
                    <a:cubicBezTo>
                      <a:pt x="1557" y="118"/>
                      <a:pt x="1529" y="161"/>
                      <a:pt x="1503" y="206"/>
                    </a:cubicBezTo>
                    <a:cubicBezTo>
                      <a:pt x="1104" y="867"/>
                      <a:pt x="662" y="1501"/>
                      <a:pt x="211" y="2131"/>
                    </a:cubicBezTo>
                    <a:cubicBezTo>
                      <a:pt x="162" y="2201"/>
                      <a:pt x="121" y="2277"/>
                      <a:pt x="71" y="2347"/>
                    </a:cubicBezTo>
                    <a:cubicBezTo>
                      <a:pt x="1" y="2445"/>
                      <a:pt x="3" y="2534"/>
                      <a:pt x="95" y="2616"/>
                    </a:cubicBezTo>
                    <a:cubicBezTo>
                      <a:pt x="147" y="2663"/>
                      <a:pt x="199" y="2685"/>
                      <a:pt x="250" y="2685"/>
                    </a:cubicBezTo>
                    <a:cubicBezTo>
                      <a:pt x="308" y="2685"/>
                      <a:pt x="365" y="2656"/>
                      <a:pt x="419" y="2604"/>
                    </a:cubicBezTo>
                    <a:cubicBezTo>
                      <a:pt x="480" y="2544"/>
                      <a:pt x="532" y="2475"/>
                      <a:pt x="583" y="2406"/>
                    </a:cubicBezTo>
                    <a:cubicBezTo>
                      <a:pt x="1033" y="1797"/>
                      <a:pt x="1400" y="1138"/>
                      <a:pt x="1785" y="491"/>
                    </a:cubicBezTo>
                    <a:cubicBezTo>
                      <a:pt x="1838" y="404"/>
                      <a:pt x="1865" y="304"/>
                      <a:pt x="1905" y="208"/>
                    </a:cubicBezTo>
                    <a:cubicBezTo>
                      <a:pt x="1881" y="122"/>
                      <a:pt x="1878" y="33"/>
                      <a:pt x="1770" y="6"/>
                    </a:cubicBezTo>
                    <a:cubicBezTo>
                      <a:pt x="1756" y="3"/>
                      <a:pt x="1742" y="1"/>
                      <a:pt x="1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5274162" y="3934957"/>
                <a:ext cx="51437" cy="163541"/>
              </a:xfrm>
              <a:custGeom>
                <a:avLst/>
                <a:gdLst/>
                <a:ahLst/>
                <a:cxnLst/>
                <a:rect l="l" t="t" r="r" b="b"/>
                <a:pathLst>
                  <a:path w="886" h="2817" extrusionOk="0">
                    <a:moveTo>
                      <a:pt x="636" y="0"/>
                    </a:moveTo>
                    <a:cubicBezTo>
                      <a:pt x="505" y="0"/>
                      <a:pt x="457" y="143"/>
                      <a:pt x="430" y="259"/>
                    </a:cubicBezTo>
                    <a:cubicBezTo>
                      <a:pt x="320" y="739"/>
                      <a:pt x="213" y="1219"/>
                      <a:pt x="118" y="1701"/>
                    </a:cubicBezTo>
                    <a:cubicBezTo>
                      <a:pt x="65" y="1968"/>
                      <a:pt x="1" y="2233"/>
                      <a:pt x="15" y="2509"/>
                    </a:cubicBezTo>
                    <a:cubicBezTo>
                      <a:pt x="23" y="2653"/>
                      <a:pt x="49" y="2791"/>
                      <a:pt x="222" y="2813"/>
                    </a:cubicBezTo>
                    <a:cubicBezTo>
                      <a:pt x="236" y="2815"/>
                      <a:pt x="249" y="2816"/>
                      <a:pt x="262" y="2816"/>
                    </a:cubicBezTo>
                    <a:cubicBezTo>
                      <a:pt x="417" y="2816"/>
                      <a:pt x="457" y="2680"/>
                      <a:pt x="474" y="2554"/>
                    </a:cubicBezTo>
                    <a:cubicBezTo>
                      <a:pt x="520" y="2218"/>
                      <a:pt x="539" y="1878"/>
                      <a:pt x="595" y="1543"/>
                    </a:cubicBezTo>
                    <a:cubicBezTo>
                      <a:pt x="662" y="1142"/>
                      <a:pt x="757" y="745"/>
                      <a:pt x="826" y="407"/>
                    </a:cubicBezTo>
                    <a:cubicBezTo>
                      <a:pt x="886" y="194"/>
                      <a:pt x="832" y="46"/>
                      <a:pt x="693" y="8"/>
                    </a:cubicBezTo>
                    <a:cubicBezTo>
                      <a:pt x="672" y="3"/>
                      <a:pt x="65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5123044" y="4807643"/>
                <a:ext cx="50566" cy="162960"/>
              </a:xfrm>
              <a:custGeom>
                <a:avLst/>
                <a:gdLst/>
                <a:ahLst/>
                <a:cxnLst/>
                <a:rect l="l" t="t" r="r" b="b"/>
                <a:pathLst>
                  <a:path w="871" h="2807" extrusionOk="0">
                    <a:moveTo>
                      <a:pt x="641" y="1"/>
                    </a:moveTo>
                    <a:cubicBezTo>
                      <a:pt x="487" y="1"/>
                      <a:pt x="432" y="106"/>
                      <a:pt x="420" y="232"/>
                    </a:cubicBezTo>
                    <a:cubicBezTo>
                      <a:pt x="347" y="992"/>
                      <a:pt x="230" y="1745"/>
                      <a:pt x="40" y="2486"/>
                    </a:cubicBezTo>
                    <a:cubicBezTo>
                      <a:pt x="0" y="2645"/>
                      <a:pt x="70" y="2769"/>
                      <a:pt x="220" y="2802"/>
                    </a:cubicBezTo>
                    <a:cubicBezTo>
                      <a:pt x="235" y="2805"/>
                      <a:pt x="250" y="2807"/>
                      <a:pt x="263" y="2807"/>
                    </a:cubicBezTo>
                    <a:cubicBezTo>
                      <a:pt x="382" y="2807"/>
                      <a:pt x="417" y="2678"/>
                      <a:pt x="446" y="2580"/>
                    </a:cubicBezTo>
                    <a:cubicBezTo>
                      <a:pt x="653" y="1879"/>
                      <a:pt x="775" y="1161"/>
                      <a:pt x="862" y="537"/>
                    </a:cubicBezTo>
                    <a:cubicBezTo>
                      <a:pt x="862" y="370"/>
                      <a:pt x="870" y="302"/>
                      <a:pt x="861" y="236"/>
                    </a:cubicBezTo>
                    <a:cubicBezTo>
                      <a:pt x="843" y="113"/>
                      <a:pt x="801" y="1"/>
                      <a:pt x="643" y="1"/>
                    </a:cubicBezTo>
                    <a:cubicBezTo>
                      <a:pt x="642" y="1"/>
                      <a:pt x="642" y="1"/>
                      <a:pt x="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4680430" y="4486366"/>
                <a:ext cx="153730" cy="47489"/>
              </a:xfrm>
              <a:custGeom>
                <a:avLst/>
                <a:gdLst/>
                <a:ahLst/>
                <a:cxnLst/>
                <a:rect l="l" t="t" r="r" b="b"/>
                <a:pathLst>
                  <a:path w="2648" h="818" extrusionOk="0">
                    <a:moveTo>
                      <a:pt x="2279" y="1"/>
                    </a:moveTo>
                    <a:cubicBezTo>
                      <a:pt x="1759" y="150"/>
                      <a:pt x="1159" y="158"/>
                      <a:pt x="576" y="270"/>
                    </a:cubicBezTo>
                    <a:cubicBezTo>
                      <a:pt x="457" y="294"/>
                      <a:pt x="342" y="341"/>
                      <a:pt x="226" y="379"/>
                    </a:cubicBezTo>
                    <a:cubicBezTo>
                      <a:pt x="101" y="420"/>
                      <a:pt x="0" y="483"/>
                      <a:pt x="29" y="634"/>
                    </a:cubicBezTo>
                    <a:cubicBezTo>
                      <a:pt x="57" y="775"/>
                      <a:pt x="148" y="817"/>
                      <a:pt x="258" y="817"/>
                    </a:cubicBezTo>
                    <a:cubicBezTo>
                      <a:pt x="288" y="817"/>
                      <a:pt x="319" y="814"/>
                      <a:pt x="350" y="809"/>
                    </a:cubicBezTo>
                    <a:cubicBezTo>
                      <a:pt x="1040" y="695"/>
                      <a:pt x="1738" y="621"/>
                      <a:pt x="2403" y="393"/>
                    </a:cubicBezTo>
                    <a:cubicBezTo>
                      <a:pt x="2527" y="351"/>
                      <a:pt x="2647" y="284"/>
                      <a:pt x="2629" y="149"/>
                    </a:cubicBezTo>
                    <a:cubicBezTo>
                      <a:pt x="2609" y="1"/>
                      <a:pt x="2460" y="7"/>
                      <a:pt x="2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2"/>
              <p:cNvSpPr/>
              <p:nvPr/>
            </p:nvSpPr>
            <p:spPr>
              <a:xfrm>
                <a:off x="5615062" y="4372519"/>
                <a:ext cx="153614" cy="47431"/>
              </a:xfrm>
              <a:custGeom>
                <a:avLst/>
                <a:gdLst/>
                <a:ahLst/>
                <a:cxnLst/>
                <a:rect l="l" t="t" r="r" b="b"/>
                <a:pathLst>
                  <a:path w="2646" h="817" extrusionOk="0">
                    <a:moveTo>
                      <a:pt x="2386" y="0"/>
                    </a:moveTo>
                    <a:cubicBezTo>
                      <a:pt x="2356" y="0"/>
                      <a:pt x="2326" y="3"/>
                      <a:pt x="2296" y="7"/>
                    </a:cubicBezTo>
                    <a:cubicBezTo>
                      <a:pt x="1605" y="104"/>
                      <a:pt x="910" y="183"/>
                      <a:pt x="247" y="417"/>
                    </a:cubicBezTo>
                    <a:cubicBezTo>
                      <a:pt x="124" y="460"/>
                      <a:pt x="1" y="503"/>
                      <a:pt x="18" y="648"/>
                    </a:cubicBezTo>
                    <a:cubicBezTo>
                      <a:pt x="37" y="800"/>
                      <a:pt x="181" y="799"/>
                      <a:pt x="343" y="817"/>
                    </a:cubicBezTo>
                    <a:cubicBezTo>
                      <a:pt x="938" y="606"/>
                      <a:pt x="1623" y="675"/>
                      <a:pt x="2262" y="485"/>
                    </a:cubicBezTo>
                    <a:cubicBezTo>
                      <a:pt x="2312" y="470"/>
                      <a:pt x="2361" y="449"/>
                      <a:pt x="2408" y="430"/>
                    </a:cubicBezTo>
                    <a:cubicBezTo>
                      <a:pt x="2523" y="383"/>
                      <a:pt x="2646" y="343"/>
                      <a:pt x="2617" y="184"/>
                    </a:cubicBezTo>
                    <a:cubicBezTo>
                      <a:pt x="2590" y="39"/>
                      <a:pt x="2495" y="0"/>
                      <a:pt x="2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2"/>
              <p:cNvSpPr/>
              <p:nvPr/>
            </p:nvSpPr>
            <p:spPr>
              <a:xfrm>
                <a:off x="4868936" y="4047584"/>
                <a:ext cx="112336" cy="133062"/>
              </a:xfrm>
              <a:custGeom>
                <a:avLst/>
                <a:gdLst/>
                <a:ahLst/>
                <a:cxnLst/>
                <a:rect l="l" t="t" r="r" b="b"/>
                <a:pathLst>
                  <a:path w="1935" h="2292" extrusionOk="0">
                    <a:moveTo>
                      <a:pt x="259" y="1"/>
                    </a:moveTo>
                    <a:cubicBezTo>
                      <a:pt x="253" y="1"/>
                      <a:pt x="246" y="1"/>
                      <a:pt x="239" y="2"/>
                    </a:cubicBezTo>
                    <a:cubicBezTo>
                      <a:pt x="237" y="2"/>
                      <a:pt x="235" y="2"/>
                      <a:pt x="233" y="2"/>
                    </a:cubicBezTo>
                    <a:cubicBezTo>
                      <a:pt x="77" y="2"/>
                      <a:pt x="1" y="165"/>
                      <a:pt x="107" y="342"/>
                    </a:cubicBezTo>
                    <a:cubicBezTo>
                      <a:pt x="516" y="1017"/>
                      <a:pt x="1047" y="1603"/>
                      <a:pt x="1550" y="2210"/>
                    </a:cubicBezTo>
                    <a:cubicBezTo>
                      <a:pt x="1560" y="2223"/>
                      <a:pt x="1577" y="2231"/>
                      <a:pt x="1590" y="2241"/>
                    </a:cubicBezTo>
                    <a:cubicBezTo>
                      <a:pt x="1633" y="2274"/>
                      <a:pt x="1678" y="2292"/>
                      <a:pt x="1723" y="2292"/>
                    </a:cubicBezTo>
                    <a:cubicBezTo>
                      <a:pt x="1759" y="2292"/>
                      <a:pt x="1795" y="2281"/>
                      <a:pt x="1831" y="2258"/>
                    </a:cubicBezTo>
                    <a:cubicBezTo>
                      <a:pt x="1934" y="2192"/>
                      <a:pt x="1892" y="2105"/>
                      <a:pt x="1843" y="2038"/>
                    </a:cubicBezTo>
                    <a:cubicBezTo>
                      <a:pt x="1368" y="1389"/>
                      <a:pt x="890" y="741"/>
                      <a:pt x="412" y="94"/>
                    </a:cubicBezTo>
                    <a:cubicBezTo>
                      <a:pt x="375" y="43"/>
                      <a:pt x="328" y="1"/>
                      <a:pt x="2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a:off x="5469518" y="4725089"/>
                <a:ext cx="107750" cy="133062"/>
              </a:xfrm>
              <a:custGeom>
                <a:avLst/>
                <a:gdLst/>
                <a:ahLst/>
                <a:cxnLst/>
                <a:rect l="l" t="t" r="r" b="b"/>
                <a:pathLst>
                  <a:path w="1856" h="2292" extrusionOk="0">
                    <a:moveTo>
                      <a:pt x="144" y="0"/>
                    </a:moveTo>
                    <a:cubicBezTo>
                      <a:pt x="57" y="0"/>
                      <a:pt x="1" y="59"/>
                      <a:pt x="20" y="169"/>
                    </a:cubicBezTo>
                    <a:cubicBezTo>
                      <a:pt x="32" y="232"/>
                      <a:pt x="79" y="291"/>
                      <a:pt x="119" y="346"/>
                    </a:cubicBezTo>
                    <a:cubicBezTo>
                      <a:pt x="544" y="926"/>
                      <a:pt x="969" y="1504"/>
                      <a:pt x="1396" y="2084"/>
                    </a:cubicBezTo>
                    <a:cubicBezTo>
                      <a:pt x="1436" y="2138"/>
                      <a:pt x="1479" y="2192"/>
                      <a:pt x="1528" y="2239"/>
                    </a:cubicBezTo>
                    <a:cubicBezTo>
                      <a:pt x="1564" y="2276"/>
                      <a:pt x="1603" y="2291"/>
                      <a:pt x="1644" y="2291"/>
                    </a:cubicBezTo>
                    <a:cubicBezTo>
                      <a:pt x="1684" y="2291"/>
                      <a:pt x="1724" y="2276"/>
                      <a:pt x="1763" y="2251"/>
                    </a:cubicBezTo>
                    <a:cubicBezTo>
                      <a:pt x="1825" y="2212"/>
                      <a:pt x="1850" y="2149"/>
                      <a:pt x="1855" y="2067"/>
                    </a:cubicBezTo>
                    <a:cubicBezTo>
                      <a:pt x="1819" y="2000"/>
                      <a:pt x="1784" y="1923"/>
                      <a:pt x="1737" y="1851"/>
                    </a:cubicBezTo>
                    <a:cubicBezTo>
                      <a:pt x="1344" y="1248"/>
                      <a:pt x="864" y="709"/>
                      <a:pt x="412" y="150"/>
                    </a:cubicBezTo>
                    <a:cubicBezTo>
                      <a:pt x="361" y="87"/>
                      <a:pt x="282" y="29"/>
                      <a:pt x="204" y="8"/>
                    </a:cubicBezTo>
                    <a:cubicBezTo>
                      <a:pt x="183" y="3"/>
                      <a:pt x="163"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p:nvPr/>
            </p:nvSpPr>
            <p:spPr>
              <a:xfrm>
                <a:off x="5547718" y="4166539"/>
                <a:ext cx="147286" cy="100551"/>
              </a:xfrm>
              <a:custGeom>
                <a:avLst/>
                <a:gdLst/>
                <a:ahLst/>
                <a:cxnLst/>
                <a:rect l="l" t="t" r="r" b="b"/>
                <a:pathLst>
                  <a:path w="2537" h="1732" extrusionOk="0">
                    <a:moveTo>
                      <a:pt x="2319" y="0"/>
                    </a:moveTo>
                    <a:cubicBezTo>
                      <a:pt x="2238" y="0"/>
                      <a:pt x="2166" y="56"/>
                      <a:pt x="2093" y="89"/>
                    </a:cubicBezTo>
                    <a:cubicBezTo>
                      <a:pt x="1423" y="396"/>
                      <a:pt x="878" y="880"/>
                      <a:pt x="281" y="1292"/>
                    </a:cubicBezTo>
                    <a:cubicBezTo>
                      <a:pt x="253" y="1312"/>
                      <a:pt x="229" y="1338"/>
                      <a:pt x="211" y="1366"/>
                    </a:cubicBezTo>
                    <a:cubicBezTo>
                      <a:pt x="147" y="1457"/>
                      <a:pt x="0" y="1533"/>
                      <a:pt x="121" y="1666"/>
                    </a:cubicBezTo>
                    <a:cubicBezTo>
                      <a:pt x="164" y="1713"/>
                      <a:pt x="206" y="1732"/>
                      <a:pt x="248" y="1732"/>
                    </a:cubicBezTo>
                    <a:cubicBezTo>
                      <a:pt x="313" y="1732"/>
                      <a:pt x="376" y="1685"/>
                      <a:pt x="435" y="1633"/>
                    </a:cubicBezTo>
                    <a:cubicBezTo>
                      <a:pt x="707" y="1389"/>
                      <a:pt x="1037" y="1227"/>
                      <a:pt x="1342" y="1030"/>
                    </a:cubicBezTo>
                    <a:cubicBezTo>
                      <a:pt x="1690" y="804"/>
                      <a:pt x="2031" y="566"/>
                      <a:pt x="2375" y="334"/>
                    </a:cubicBezTo>
                    <a:cubicBezTo>
                      <a:pt x="2447" y="285"/>
                      <a:pt x="2517" y="235"/>
                      <a:pt x="2537" y="123"/>
                    </a:cubicBezTo>
                    <a:cubicBezTo>
                      <a:pt x="2492" y="89"/>
                      <a:pt x="2445" y="36"/>
                      <a:pt x="2385" y="13"/>
                    </a:cubicBezTo>
                    <a:cubicBezTo>
                      <a:pt x="2362" y="4"/>
                      <a:pt x="2341" y="0"/>
                      <a:pt x="2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2"/>
              <p:cNvSpPr/>
              <p:nvPr/>
            </p:nvSpPr>
            <p:spPr>
              <a:xfrm>
                <a:off x="5207108" y="5000445"/>
                <a:ext cx="30885" cy="136429"/>
              </a:xfrm>
              <a:custGeom>
                <a:avLst/>
                <a:gdLst/>
                <a:ahLst/>
                <a:cxnLst/>
                <a:rect l="l" t="t" r="r" b="b"/>
                <a:pathLst>
                  <a:path w="532" h="2350" extrusionOk="0">
                    <a:moveTo>
                      <a:pt x="269" y="0"/>
                    </a:moveTo>
                    <a:cubicBezTo>
                      <a:pt x="187" y="0"/>
                      <a:pt x="109" y="54"/>
                      <a:pt x="66" y="130"/>
                    </a:cubicBezTo>
                    <a:cubicBezTo>
                      <a:pt x="42" y="174"/>
                      <a:pt x="25" y="226"/>
                      <a:pt x="25" y="275"/>
                    </a:cubicBezTo>
                    <a:cubicBezTo>
                      <a:pt x="22" y="884"/>
                      <a:pt x="1" y="1494"/>
                      <a:pt x="66" y="2101"/>
                    </a:cubicBezTo>
                    <a:cubicBezTo>
                      <a:pt x="76" y="2201"/>
                      <a:pt x="64" y="2349"/>
                      <a:pt x="223" y="2349"/>
                    </a:cubicBezTo>
                    <a:cubicBezTo>
                      <a:pt x="231" y="2349"/>
                      <a:pt x="239" y="2349"/>
                      <a:pt x="247" y="2348"/>
                    </a:cubicBezTo>
                    <a:cubicBezTo>
                      <a:pt x="388" y="2337"/>
                      <a:pt x="450" y="2231"/>
                      <a:pt x="473" y="2107"/>
                    </a:cubicBezTo>
                    <a:cubicBezTo>
                      <a:pt x="531" y="1804"/>
                      <a:pt x="512" y="1499"/>
                      <a:pt x="518" y="1194"/>
                    </a:cubicBezTo>
                    <a:cubicBezTo>
                      <a:pt x="485" y="857"/>
                      <a:pt x="453" y="520"/>
                      <a:pt x="418" y="183"/>
                    </a:cubicBezTo>
                    <a:cubicBezTo>
                      <a:pt x="408" y="96"/>
                      <a:pt x="376" y="3"/>
                      <a:pt x="276" y="0"/>
                    </a:cubicBezTo>
                    <a:cubicBezTo>
                      <a:pt x="274" y="0"/>
                      <a:pt x="272"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2"/>
              <p:cNvSpPr/>
              <p:nvPr/>
            </p:nvSpPr>
            <p:spPr>
              <a:xfrm>
                <a:off x="5643626" y="3993534"/>
                <a:ext cx="126908" cy="108679"/>
              </a:xfrm>
              <a:custGeom>
                <a:avLst/>
                <a:gdLst/>
                <a:ahLst/>
                <a:cxnLst/>
                <a:rect l="l" t="t" r="r" b="b"/>
                <a:pathLst>
                  <a:path w="2186" h="1872" extrusionOk="0">
                    <a:moveTo>
                      <a:pt x="1914" y="1"/>
                    </a:moveTo>
                    <a:cubicBezTo>
                      <a:pt x="1840" y="1"/>
                      <a:pt x="1778" y="49"/>
                      <a:pt x="1722" y="96"/>
                    </a:cubicBezTo>
                    <a:cubicBezTo>
                      <a:pt x="1307" y="455"/>
                      <a:pt x="894" y="816"/>
                      <a:pt x="487" y="1184"/>
                    </a:cubicBezTo>
                    <a:cubicBezTo>
                      <a:pt x="374" y="1287"/>
                      <a:pt x="280" y="1411"/>
                      <a:pt x="189" y="1534"/>
                    </a:cubicBezTo>
                    <a:cubicBezTo>
                      <a:pt x="124" y="1622"/>
                      <a:pt x="0" y="1718"/>
                      <a:pt x="143" y="1831"/>
                    </a:cubicBezTo>
                    <a:cubicBezTo>
                      <a:pt x="178" y="1860"/>
                      <a:pt x="214" y="1872"/>
                      <a:pt x="249" y="1872"/>
                    </a:cubicBezTo>
                    <a:cubicBezTo>
                      <a:pt x="312" y="1872"/>
                      <a:pt x="373" y="1833"/>
                      <a:pt x="423" y="1789"/>
                    </a:cubicBezTo>
                    <a:cubicBezTo>
                      <a:pt x="961" y="1311"/>
                      <a:pt x="1497" y="830"/>
                      <a:pt x="2031" y="347"/>
                    </a:cubicBezTo>
                    <a:cubicBezTo>
                      <a:pt x="2079" y="302"/>
                      <a:pt x="2107" y="239"/>
                      <a:pt x="2186" y="126"/>
                    </a:cubicBezTo>
                    <a:cubicBezTo>
                      <a:pt x="2122" y="90"/>
                      <a:pt x="2063" y="55"/>
                      <a:pt x="2003" y="24"/>
                    </a:cubicBezTo>
                    <a:cubicBezTo>
                      <a:pt x="1971" y="8"/>
                      <a:pt x="1942" y="1"/>
                      <a:pt x="1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a:off x="4753638" y="4638645"/>
                <a:ext cx="145602" cy="100377"/>
              </a:xfrm>
              <a:custGeom>
                <a:avLst/>
                <a:gdLst/>
                <a:ahLst/>
                <a:cxnLst/>
                <a:rect l="l" t="t" r="r" b="b"/>
                <a:pathLst>
                  <a:path w="2508" h="1729" extrusionOk="0">
                    <a:moveTo>
                      <a:pt x="2298" y="0"/>
                    </a:moveTo>
                    <a:cubicBezTo>
                      <a:pt x="2235" y="0"/>
                      <a:pt x="2172" y="41"/>
                      <a:pt x="2112" y="93"/>
                    </a:cubicBezTo>
                    <a:cubicBezTo>
                      <a:pt x="1802" y="370"/>
                      <a:pt x="1423" y="549"/>
                      <a:pt x="1075" y="774"/>
                    </a:cubicBezTo>
                    <a:cubicBezTo>
                      <a:pt x="742" y="989"/>
                      <a:pt x="422" y="1224"/>
                      <a:pt x="96" y="1450"/>
                    </a:cubicBezTo>
                    <a:cubicBezTo>
                      <a:pt x="33" y="1493"/>
                      <a:pt x="1" y="1545"/>
                      <a:pt x="34" y="1620"/>
                    </a:cubicBezTo>
                    <a:cubicBezTo>
                      <a:pt x="66" y="1691"/>
                      <a:pt x="133" y="1708"/>
                      <a:pt x="221" y="1729"/>
                    </a:cubicBezTo>
                    <a:cubicBezTo>
                      <a:pt x="301" y="1696"/>
                      <a:pt x="397" y="1660"/>
                      <a:pt x="490" y="1616"/>
                    </a:cubicBezTo>
                    <a:cubicBezTo>
                      <a:pt x="1153" y="1303"/>
                      <a:pt x="1706" y="835"/>
                      <a:pt x="2287" y="407"/>
                    </a:cubicBezTo>
                    <a:cubicBezTo>
                      <a:pt x="2315" y="387"/>
                      <a:pt x="2336" y="360"/>
                      <a:pt x="2360" y="335"/>
                    </a:cubicBezTo>
                    <a:cubicBezTo>
                      <a:pt x="2434" y="257"/>
                      <a:pt x="2508" y="165"/>
                      <a:pt x="2426" y="68"/>
                    </a:cubicBezTo>
                    <a:cubicBezTo>
                      <a:pt x="2385" y="20"/>
                      <a:pt x="2342" y="0"/>
                      <a:pt x="22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a:off x="4713638" y="4543434"/>
                <a:ext cx="135616" cy="56081"/>
              </a:xfrm>
              <a:custGeom>
                <a:avLst/>
                <a:gdLst/>
                <a:ahLst/>
                <a:cxnLst/>
                <a:rect l="l" t="t" r="r" b="b"/>
                <a:pathLst>
                  <a:path w="2336" h="966" extrusionOk="0">
                    <a:moveTo>
                      <a:pt x="2114" y="1"/>
                    </a:moveTo>
                    <a:cubicBezTo>
                      <a:pt x="2087" y="1"/>
                      <a:pt x="2057" y="6"/>
                      <a:pt x="2025" y="15"/>
                    </a:cubicBezTo>
                    <a:cubicBezTo>
                      <a:pt x="1407" y="195"/>
                      <a:pt x="791" y="373"/>
                      <a:pt x="173" y="551"/>
                    </a:cubicBezTo>
                    <a:cubicBezTo>
                      <a:pt x="54" y="585"/>
                      <a:pt x="0" y="655"/>
                      <a:pt x="20" y="775"/>
                    </a:cubicBezTo>
                    <a:cubicBezTo>
                      <a:pt x="43" y="912"/>
                      <a:pt x="132" y="965"/>
                      <a:pt x="259" y="965"/>
                    </a:cubicBezTo>
                    <a:cubicBezTo>
                      <a:pt x="266" y="965"/>
                      <a:pt x="274" y="965"/>
                      <a:pt x="281" y="965"/>
                    </a:cubicBezTo>
                    <a:cubicBezTo>
                      <a:pt x="944" y="815"/>
                      <a:pt x="1584" y="598"/>
                      <a:pt x="2222" y="373"/>
                    </a:cubicBezTo>
                    <a:cubicBezTo>
                      <a:pt x="2317" y="339"/>
                      <a:pt x="2336" y="249"/>
                      <a:pt x="2306" y="160"/>
                    </a:cubicBezTo>
                    <a:cubicBezTo>
                      <a:pt x="2271" y="56"/>
                      <a:pt x="2208" y="1"/>
                      <a:pt x="21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4678573" y="4803115"/>
                <a:ext cx="122902" cy="109201"/>
              </a:xfrm>
              <a:custGeom>
                <a:avLst/>
                <a:gdLst/>
                <a:ahLst/>
                <a:cxnLst/>
                <a:rect l="l" t="t" r="r" b="b"/>
                <a:pathLst>
                  <a:path w="2117" h="1881" extrusionOk="0">
                    <a:moveTo>
                      <a:pt x="1932" y="0"/>
                    </a:moveTo>
                    <a:cubicBezTo>
                      <a:pt x="1881" y="0"/>
                      <a:pt x="1832" y="27"/>
                      <a:pt x="1788" y="65"/>
                    </a:cubicBezTo>
                    <a:cubicBezTo>
                      <a:pt x="1251" y="544"/>
                      <a:pt x="713" y="1025"/>
                      <a:pt x="176" y="1505"/>
                    </a:cubicBezTo>
                    <a:cubicBezTo>
                      <a:pt x="82" y="1589"/>
                      <a:pt x="0" y="1679"/>
                      <a:pt x="113" y="1805"/>
                    </a:cubicBezTo>
                    <a:cubicBezTo>
                      <a:pt x="161" y="1859"/>
                      <a:pt x="212" y="1881"/>
                      <a:pt x="262" y="1881"/>
                    </a:cubicBezTo>
                    <a:cubicBezTo>
                      <a:pt x="322" y="1881"/>
                      <a:pt x="381" y="1849"/>
                      <a:pt x="432" y="1802"/>
                    </a:cubicBezTo>
                    <a:cubicBezTo>
                      <a:pt x="950" y="1328"/>
                      <a:pt x="1539" y="926"/>
                      <a:pt x="1975" y="370"/>
                    </a:cubicBezTo>
                    <a:cubicBezTo>
                      <a:pt x="2027" y="304"/>
                      <a:pt x="2068" y="230"/>
                      <a:pt x="2117" y="154"/>
                    </a:cubicBezTo>
                    <a:cubicBezTo>
                      <a:pt x="2082" y="107"/>
                      <a:pt x="2061" y="57"/>
                      <a:pt x="2023" y="30"/>
                    </a:cubicBezTo>
                    <a:cubicBezTo>
                      <a:pt x="1992" y="9"/>
                      <a:pt x="1962"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4824524" y="4682534"/>
                <a:ext cx="113207" cy="102525"/>
              </a:xfrm>
              <a:custGeom>
                <a:avLst/>
                <a:gdLst/>
                <a:ahLst/>
                <a:cxnLst/>
                <a:rect l="l" t="t" r="r" b="b"/>
                <a:pathLst>
                  <a:path w="1950" h="1766" extrusionOk="0">
                    <a:moveTo>
                      <a:pt x="1770" y="0"/>
                    </a:moveTo>
                    <a:cubicBezTo>
                      <a:pt x="1758" y="0"/>
                      <a:pt x="1747" y="1"/>
                      <a:pt x="1735" y="2"/>
                    </a:cubicBezTo>
                    <a:cubicBezTo>
                      <a:pt x="1564" y="18"/>
                      <a:pt x="1467" y="154"/>
                      <a:pt x="1363" y="262"/>
                    </a:cubicBezTo>
                    <a:cubicBezTo>
                      <a:pt x="1041" y="597"/>
                      <a:pt x="715" y="924"/>
                      <a:pt x="346" y="1210"/>
                    </a:cubicBezTo>
                    <a:cubicBezTo>
                      <a:pt x="251" y="1284"/>
                      <a:pt x="169" y="1373"/>
                      <a:pt x="89" y="1462"/>
                    </a:cubicBezTo>
                    <a:cubicBezTo>
                      <a:pt x="46" y="1511"/>
                      <a:pt x="0" y="1566"/>
                      <a:pt x="45" y="1642"/>
                    </a:cubicBezTo>
                    <a:cubicBezTo>
                      <a:pt x="93" y="1722"/>
                      <a:pt x="164" y="1761"/>
                      <a:pt x="258" y="1766"/>
                    </a:cubicBezTo>
                    <a:cubicBezTo>
                      <a:pt x="352" y="1763"/>
                      <a:pt x="414" y="1700"/>
                      <a:pt x="480" y="1647"/>
                    </a:cubicBezTo>
                    <a:cubicBezTo>
                      <a:pt x="905" y="1297"/>
                      <a:pt x="1327" y="943"/>
                      <a:pt x="1676" y="517"/>
                    </a:cubicBezTo>
                    <a:cubicBezTo>
                      <a:pt x="1762" y="413"/>
                      <a:pt x="1837" y="296"/>
                      <a:pt x="1893" y="173"/>
                    </a:cubicBezTo>
                    <a:cubicBezTo>
                      <a:pt x="1949" y="47"/>
                      <a:pt x="1871" y="0"/>
                      <a:pt x="17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5512305" y="4119979"/>
                <a:ext cx="110246" cy="103628"/>
              </a:xfrm>
              <a:custGeom>
                <a:avLst/>
                <a:gdLst/>
                <a:ahLst/>
                <a:cxnLst/>
                <a:rect l="l" t="t" r="r" b="b"/>
                <a:pathLst>
                  <a:path w="1899" h="1785" extrusionOk="0">
                    <a:moveTo>
                      <a:pt x="1678" y="1"/>
                    </a:moveTo>
                    <a:cubicBezTo>
                      <a:pt x="1615" y="1"/>
                      <a:pt x="1558" y="38"/>
                      <a:pt x="1503" y="83"/>
                    </a:cubicBezTo>
                    <a:cubicBezTo>
                      <a:pt x="1041" y="470"/>
                      <a:pt x="573" y="854"/>
                      <a:pt x="197" y="1327"/>
                    </a:cubicBezTo>
                    <a:cubicBezTo>
                      <a:pt x="134" y="1407"/>
                      <a:pt x="85" y="1498"/>
                      <a:pt x="36" y="1588"/>
                    </a:cubicBezTo>
                    <a:cubicBezTo>
                      <a:pt x="1" y="1655"/>
                      <a:pt x="11" y="1726"/>
                      <a:pt x="80" y="1765"/>
                    </a:cubicBezTo>
                    <a:cubicBezTo>
                      <a:pt x="106" y="1779"/>
                      <a:pt x="140" y="1785"/>
                      <a:pt x="174" y="1785"/>
                    </a:cubicBezTo>
                    <a:cubicBezTo>
                      <a:pt x="193" y="1785"/>
                      <a:pt x="211" y="1783"/>
                      <a:pt x="228" y="1779"/>
                    </a:cubicBezTo>
                    <a:cubicBezTo>
                      <a:pt x="276" y="1768"/>
                      <a:pt x="325" y="1738"/>
                      <a:pt x="361" y="1704"/>
                    </a:cubicBezTo>
                    <a:cubicBezTo>
                      <a:pt x="840" y="1259"/>
                      <a:pt x="1318" y="813"/>
                      <a:pt x="1794" y="365"/>
                    </a:cubicBezTo>
                    <a:cubicBezTo>
                      <a:pt x="1842" y="320"/>
                      <a:pt x="1875" y="261"/>
                      <a:pt x="1899" y="229"/>
                    </a:cubicBezTo>
                    <a:cubicBezTo>
                      <a:pt x="1894" y="120"/>
                      <a:pt x="1842" y="75"/>
                      <a:pt x="1784" y="36"/>
                    </a:cubicBezTo>
                    <a:cubicBezTo>
                      <a:pt x="1747" y="11"/>
                      <a:pt x="1712" y="1"/>
                      <a:pt x="1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a:off x="5599039" y="4306568"/>
                <a:ext cx="135733" cy="55559"/>
              </a:xfrm>
              <a:custGeom>
                <a:avLst/>
                <a:gdLst/>
                <a:ahLst/>
                <a:cxnLst/>
                <a:rect l="l" t="t" r="r" b="b"/>
                <a:pathLst>
                  <a:path w="2338" h="957" extrusionOk="0">
                    <a:moveTo>
                      <a:pt x="2127" y="1"/>
                    </a:moveTo>
                    <a:cubicBezTo>
                      <a:pt x="2112" y="1"/>
                      <a:pt x="2097" y="2"/>
                      <a:pt x="2080" y="5"/>
                    </a:cubicBezTo>
                    <a:cubicBezTo>
                      <a:pt x="1893" y="40"/>
                      <a:pt x="1709" y="87"/>
                      <a:pt x="1527" y="141"/>
                    </a:cubicBezTo>
                    <a:cubicBezTo>
                      <a:pt x="1080" y="274"/>
                      <a:pt x="633" y="411"/>
                      <a:pt x="188" y="552"/>
                    </a:cubicBezTo>
                    <a:cubicBezTo>
                      <a:pt x="84" y="585"/>
                      <a:pt x="1" y="653"/>
                      <a:pt x="30" y="776"/>
                    </a:cubicBezTo>
                    <a:cubicBezTo>
                      <a:pt x="54" y="878"/>
                      <a:pt x="111" y="957"/>
                      <a:pt x="267" y="957"/>
                    </a:cubicBezTo>
                    <a:cubicBezTo>
                      <a:pt x="272" y="957"/>
                      <a:pt x="277" y="957"/>
                      <a:pt x="282" y="956"/>
                    </a:cubicBezTo>
                    <a:cubicBezTo>
                      <a:pt x="312" y="947"/>
                      <a:pt x="378" y="928"/>
                      <a:pt x="444" y="910"/>
                    </a:cubicBezTo>
                    <a:cubicBezTo>
                      <a:pt x="911" y="779"/>
                      <a:pt x="1378" y="649"/>
                      <a:pt x="1844" y="515"/>
                    </a:cubicBezTo>
                    <a:cubicBezTo>
                      <a:pt x="1961" y="482"/>
                      <a:pt x="2077" y="445"/>
                      <a:pt x="2190" y="401"/>
                    </a:cubicBezTo>
                    <a:cubicBezTo>
                      <a:pt x="2302" y="358"/>
                      <a:pt x="2337" y="274"/>
                      <a:pt x="2307" y="156"/>
                    </a:cubicBezTo>
                    <a:cubicBezTo>
                      <a:pt x="2282" y="52"/>
                      <a:pt x="2215" y="1"/>
                      <a:pt x="2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a:off x="4732622" y="4236031"/>
                <a:ext cx="152046" cy="73440"/>
              </a:xfrm>
              <a:custGeom>
                <a:avLst/>
                <a:gdLst/>
                <a:ahLst/>
                <a:cxnLst/>
                <a:rect l="l" t="t" r="r" b="b"/>
                <a:pathLst>
                  <a:path w="2619" h="1265" extrusionOk="0">
                    <a:moveTo>
                      <a:pt x="309" y="0"/>
                    </a:moveTo>
                    <a:cubicBezTo>
                      <a:pt x="188" y="0"/>
                      <a:pt x="74" y="33"/>
                      <a:pt x="40" y="160"/>
                    </a:cubicBezTo>
                    <a:cubicBezTo>
                      <a:pt x="0" y="307"/>
                      <a:pt x="157" y="348"/>
                      <a:pt x="266" y="392"/>
                    </a:cubicBezTo>
                    <a:cubicBezTo>
                      <a:pt x="938" y="668"/>
                      <a:pt x="1612" y="940"/>
                      <a:pt x="2284" y="1214"/>
                    </a:cubicBezTo>
                    <a:cubicBezTo>
                      <a:pt x="2343" y="1238"/>
                      <a:pt x="2399" y="1265"/>
                      <a:pt x="2459" y="1265"/>
                    </a:cubicBezTo>
                    <a:cubicBezTo>
                      <a:pt x="2483" y="1265"/>
                      <a:pt x="2507" y="1261"/>
                      <a:pt x="2532" y="1250"/>
                    </a:cubicBezTo>
                    <a:cubicBezTo>
                      <a:pt x="2580" y="1230"/>
                      <a:pt x="2619" y="1199"/>
                      <a:pt x="2616" y="1132"/>
                    </a:cubicBezTo>
                    <a:cubicBezTo>
                      <a:pt x="2597" y="1022"/>
                      <a:pt x="2495" y="977"/>
                      <a:pt x="2406" y="934"/>
                    </a:cubicBezTo>
                    <a:cubicBezTo>
                      <a:pt x="1785" y="633"/>
                      <a:pt x="1160" y="339"/>
                      <a:pt x="535" y="43"/>
                    </a:cubicBezTo>
                    <a:cubicBezTo>
                      <a:pt x="489" y="23"/>
                      <a:pt x="436" y="8"/>
                      <a:pt x="386" y="4"/>
                    </a:cubicBezTo>
                    <a:cubicBezTo>
                      <a:pt x="360" y="2"/>
                      <a:pt x="334" y="0"/>
                      <a:pt x="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a:off x="4926991" y="3840559"/>
                <a:ext cx="75297" cy="133120"/>
              </a:xfrm>
              <a:custGeom>
                <a:avLst/>
                <a:gdLst/>
                <a:ahLst/>
                <a:cxnLst/>
                <a:rect l="l" t="t" r="r" b="b"/>
                <a:pathLst>
                  <a:path w="1297" h="2293" extrusionOk="0">
                    <a:moveTo>
                      <a:pt x="260" y="0"/>
                    </a:moveTo>
                    <a:cubicBezTo>
                      <a:pt x="231" y="0"/>
                      <a:pt x="198" y="9"/>
                      <a:pt x="161" y="29"/>
                    </a:cubicBezTo>
                    <a:cubicBezTo>
                      <a:pt x="1" y="114"/>
                      <a:pt x="28" y="232"/>
                      <a:pt x="96" y="374"/>
                    </a:cubicBezTo>
                    <a:cubicBezTo>
                      <a:pt x="342" y="877"/>
                      <a:pt x="570" y="1390"/>
                      <a:pt x="816" y="1893"/>
                    </a:cubicBezTo>
                    <a:cubicBezTo>
                      <a:pt x="894" y="2052"/>
                      <a:pt x="942" y="2255"/>
                      <a:pt x="1210" y="2293"/>
                    </a:cubicBezTo>
                    <a:cubicBezTo>
                      <a:pt x="1280" y="2176"/>
                      <a:pt x="1297" y="2069"/>
                      <a:pt x="1256" y="1976"/>
                    </a:cubicBezTo>
                    <a:cubicBezTo>
                      <a:pt x="991" y="1370"/>
                      <a:pt x="719" y="766"/>
                      <a:pt x="444" y="165"/>
                    </a:cubicBezTo>
                    <a:cubicBezTo>
                      <a:pt x="406" y="83"/>
                      <a:pt x="351"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5554801" y="4593652"/>
                <a:ext cx="163018" cy="76691"/>
              </a:xfrm>
              <a:custGeom>
                <a:avLst/>
                <a:gdLst/>
                <a:ahLst/>
                <a:cxnLst/>
                <a:rect l="l" t="t" r="r" b="b"/>
                <a:pathLst>
                  <a:path w="2808" h="1321" extrusionOk="0">
                    <a:moveTo>
                      <a:pt x="327" y="1"/>
                    </a:moveTo>
                    <a:cubicBezTo>
                      <a:pt x="288" y="1"/>
                      <a:pt x="250" y="31"/>
                      <a:pt x="213" y="90"/>
                    </a:cubicBezTo>
                    <a:lnTo>
                      <a:pt x="207" y="93"/>
                    </a:lnTo>
                    <a:cubicBezTo>
                      <a:pt x="1" y="268"/>
                      <a:pt x="182" y="281"/>
                      <a:pt x="308" y="317"/>
                    </a:cubicBezTo>
                    <a:lnTo>
                      <a:pt x="315" y="322"/>
                    </a:lnTo>
                    <a:cubicBezTo>
                      <a:pt x="324" y="376"/>
                      <a:pt x="355" y="400"/>
                      <a:pt x="401" y="400"/>
                    </a:cubicBezTo>
                    <a:cubicBezTo>
                      <a:pt x="410" y="400"/>
                      <a:pt x="420" y="399"/>
                      <a:pt x="429" y="397"/>
                    </a:cubicBezTo>
                    <a:cubicBezTo>
                      <a:pt x="1021" y="682"/>
                      <a:pt x="1614" y="966"/>
                      <a:pt x="2206" y="1249"/>
                    </a:cubicBezTo>
                    <a:cubicBezTo>
                      <a:pt x="2253" y="1272"/>
                      <a:pt x="2302" y="1290"/>
                      <a:pt x="2352" y="1304"/>
                    </a:cubicBezTo>
                    <a:cubicBezTo>
                      <a:pt x="2393" y="1315"/>
                      <a:pt x="2434" y="1321"/>
                      <a:pt x="2474" y="1321"/>
                    </a:cubicBezTo>
                    <a:cubicBezTo>
                      <a:pt x="2578" y="1321"/>
                      <a:pt x="2670" y="1280"/>
                      <a:pt x="2716" y="1183"/>
                    </a:cubicBezTo>
                    <a:cubicBezTo>
                      <a:pt x="2807" y="995"/>
                      <a:pt x="2614" y="961"/>
                      <a:pt x="2497" y="915"/>
                    </a:cubicBezTo>
                    <a:cubicBezTo>
                      <a:pt x="1888" y="667"/>
                      <a:pt x="1275" y="427"/>
                      <a:pt x="663" y="186"/>
                    </a:cubicBezTo>
                    <a:cubicBezTo>
                      <a:pt x="617" y="119"/>
                      <a:pt x="556" y="84"/>
                      <a:pt x="479" y="84"/>
                    </a:cubicBezTo>
                    <a:cubicBezTo>
                      <a:pt x="467" y="84"/>
                      <a:pt x="455" y="85"/>
                      <a:pt x="442" y="87"/>
                    </a:cubicBezTo>
                    <a:lnTo>
                      <a:pt x="441" y="87"/>
                    </a:lnTo>
                    <a:cubicBezTo>
                      <a:pt x="403" y="29"/>
                      <a:pt x="365"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5447050" y="4932578"/>
                <a:ext cx="73440" cy="131901"/>
              </a:xfrm>
              <a:custGeom>
                <a:avLst/>
                <a:gdLst/>
                <a:ahLst/>
                <a:cxnLst/>
                <a:rect l="l" t="t" r="r" b="b"/>
                <a:pathLst>
                  <a:path w="1265" h="2272" extrusionOk="0">
                    <a:moveTo>
                      <a:pt x="117" y="0"/>
                    </a:moveTo>
                    <a:cubicBezTo>
                      <a:pt x="33" y="28"/>
                      <a:pt x="1" y="97"/>
                      <a:pt x="11" y="163"/>
                    </a:cubicBezTo>
                    <a:cubicBezTo>
                      <a:pt x="29" y="278"/>
                      <a:pt x="56" y="397"/>
                      <a:pt x="103" y="504"/>
                    </a:cubicBezTo>
                    <a:cubicBezTo>
                      <a:pt x="307" y="974"/>
                      <a:pt x="518" y="1442"/>
                      <a:pt x="728" y="1909"/>
                    </a:cubicBezTo>
                    <a:cubicBezTo>
                      <a:pt x="764" y="1986"/>
                      <a:pt x="808" y="2060"/>
                      <a:pt x="850" y="2135"/>
                    </a:cubicBezTo>
                    <a:cubicBezTo>
                      <a:pt x="898" y="2219"/>
                      <a:pt x="961" y="2271"/>
                      <a:pt x="1040" y="2271"/>
                    </a:cubicBezTo>
                    <a:cubicBezTo>
                      <a:pt x="1075" y="2271"/>
                      <a:pt x="1112" y="2261"/>
                      <a:pt x="1153" y="2239"/>
                    </a:cubicBezTo>
                    <a:cubicBezTo>
                      <a:pt x="1264" y="2177"/>
                      <a:pt x="1258" y="2072"/>
                      <a:pt x="1215" y="1971"/>
                    </a:cubicBezTo>
                    <a:cubicBezTo>
                      <a:pt x="1154" y="1830"/>
                      <a:pt x="1090" y="1691"/>
                      <a:pt x="1023" y="1552"/>
                    </a:cubicBezTo>
                    <a:cubicBezTo>
                      <a:pt x="809" y="1105"/>
                      <a:pt x="595" y="658"/>
                      <a:pt x="376" y="213"/>
                    </a:cubicBezTo>
                    <a:cubicBezTo>
                      <a:pt x="325" y="107"/>
                      <a:pt x="257" y="5"/>
                      <a:pt x="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5211288" y="3768686"/>
                <a:ext cx="28795" cy="135907"/>
              </a:xfrm>
              <a:custGeom>
                <a:avLst/>
                <a:gdLst/>
                <a:ahLst/>
                <a:cxnLst/>
                <a:rect l="l" t="t" r="r" b="b"/>
                <a:pathLst>
                  <a:path w="496" h="2341" extrusionOk="0">
                    <a:moveTo>
                      <a:pt x="277" y="0"/>
                    </a:moveTo>
                    <a:cubicBezTo>
                      <a:pt x="205" y="0"/>
                      <a:pt x="147" y="45"/>
                      <a:pt x="109" y="107"/>
                    </a:cubicBezTo>
                    <a:cubicBezTo>
                      <a:pt x="76" y="163"/>
                      <a:pt x="49" y="231"/>
                      <a:pt x="44" y="296"/>
                    </a:cubicBezTo>
                    <a:cubicBezTo>
                      <a:pt x="1" y="907"/>
                      <a:pt x="9" y="1519"/>
                      <a:pt x="108" y="2126"/>
                    </a:cubicBezTo>
                    <a:cubicBezTo>
                      <a:pt x="122" y="2213"/>
                      <a:pt x="115" y="2341"/>
                      <a:pt x="254" y="2341"/>
                    </a:cubicBezTo>
                    <a:cubicBezTo>
                      <a:pt x="258" y="2341"/>
                      <a:pt x="263" y="2341"/>
                      <a:pt x="268" y="2340"/>
                    </a:cubicBezTo>
                    <a:cubicBezTo>
                      <a:pt x="417" y="2331"/>
                      <a:pt x="479" y="2227"/>
                      <a:pt x="482" y="2097"/>
                    </a:cubicBezTo>
                    <a:cubicBezTo>
                      <a:pt x="487" y="1791"/>
                      <a:pt x="484" y="1485"/>
                      <a:pt x="484" y="1179"/>
                    </a:cubicBezTo>
                    <a:lnTo>
                      <a:pt x="495" y="1179"/>
                    </a:lnTo>
                    <a:cubicBezTo>
                      <a:pt x="479" y="839"/>
                      <a:pt x="463" y="500"/>
                      <a:pt x="444" y="160"/>
                    </a:cubicBezTo>
                    <a:cubicBezTo>
                      <a:pt x="440" y="90"/>
                      <a:pt x="400" y="27"/>
                      <a:pt x="327" y="7"/>
                    </a:cubicBezTo>
                    <a:cubicBezTo>
                      <a:pt x="310" y="2"/>
                      <a:pt x="293"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5748532" y="4435799"/>
                <a:ext cx="131495" cy="28505"/>
              </a:xfrm>
              <a:custGeom>
                <a:avLst/>
                <a:gdLst/>
                <a:ahLst/>
                <a:cxnLst/>
                <a:rect l="l" t="t" r="r" b="b"/>
                <a:pathLst>
                  <a:path w="2265" h="491" extrusionOk="0">
                    <a:moveTo>
                      <a:pt x="1923" y="0"/>
                    </a:moveTo>
                    <a:cubicBezTo>
                      <a:pt x="1921" y="0"/>
                      <a:pt x="1918" y="0"/>
                      <a:pt x="1915" y="0"/>
                    </a:cubicBezTo>
                    <a:cubicBezTo>
                      <a:pt x="1341" y="15"/>
                      <a:pt x="767" y="35"/>
                      <a:pt x="193" y="55"/>
                    </a:cubicBezTo>
                    <a:cubicBezTo>
                      <a:pt x="99" y="59"/>
                      <a:pt x="10" y="99"/>
                      <a:pt x="5" y="193"/>
                    </a:cubicBezTo>
                    <a:cubicBezTo>
                      <a:pt x="1" y="248"/>
                      <a:pt x="57" y="314"/>
                      <a:pt x="101" y="363"/>
                    </a:cubicBezTo>
                    <a:cubicBezTo>
                      <a:pt x="188" y="459"/>
                      <a:pt x="309" y="478"/>
                      <a:pt x="435" y="478"/>
                    </a:cubicBezTo>
                    <a:lnTo>
                      <a:pt x="1114" y="478"/>
                    </a:lnTo>
                    <a:cubicBezTo>
                      <a:pt x="1115" y="482"/>
                      <a:pt x="1115" y="487"/>
                      <a:pt x="1115" y="491"/>
                    </a:cubicBezTo>
                    <a:cubicBezTo>
                      <a:pt x="1428" y="469"/>
                      <a:pt x="1741" y="449"/>
                      <a:pt x="2053" y="425"/>
                    </a:cubicBezTo>
                    <a:cubicBezTo>
                      <a:pt x="2141" y="418"/>
                      <a:pt x="2234" y="398"/>
                      <a:pt x="2250" y="297"/>
                    </a:cubicBezTo>
                    <a:cubicBezTo>
                      <a:pt x="2264" y="189"/>
                      <a:pt x="2232" y="91"/>
                      <a:pt x="2117" y="47"/>
                    </a:cubicBezTo>
                    <a:cubicBezTo>
                      <a:pt x="2056" y="23"/>
                      <a:pt x="1988" y="0"/>
                      <a:pt x="1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2"/>
              <p:cNvSpPr/>
              <p:nvPr/>
            </p:nvSpPr>
            <p:spPr>
              <a:xfrm>
                <a:off x="4998806" y="4781054"/>
                <a:ext cx="66357" cy="120812"/>
              </a:xfrm>
              <a:custGeom>
                <a:avLst/>
                <a:gdLst/>
                <a:ahLst/>
                <a:cxnLst/>
                <a:rect l="l" t="t" r="r" b="b"/>
                <a:pathLst>
                  <a:path w="1143" h="2081" extrusionOk="0">
                    <a:moveTo>
                      <a:pt x="907" y="1"/>
                    </a:moveTo>
                    <a:cubicBezTo>
                      <a:pt x="828" y="1"/>
                      <a:pt x="796" y="70"/>
                      <a:pt x="766" y="135"/>
                    </a:cubicBezTo>
                    <a:cubicBezTo>
                      <a:pt x="551" y="596"/>
                      <a:pt x="337" y="1058"/>
                      <a:pt x="127" y="1520"/>
                    </a:cubicBezTo>
                    <a:cubicBezTo>
                      <a:pt x="84" y="1612"/>
                      <a:pt x="47" y="1709"/>
                      <a:pt x="28" y="1807"/>
                    </a:cubicBezTo>
                    <a:cubicBezTo>
                      <a:pt x="1" y="1944"/>
                      <a:pt x="83" y="2027"/>
                      <a:pt x="200" y="2079"/>
                    </a:cubicBezTo>
                    <a:cubicBezTo>
                      <a:pt x="211" y="2080"/>
                      <a:pt x="221" y="2081"/>
                      <a:pt x="231" y="2081"/>
                    </a:cubicBezTo>
                    <a:cubicBezTo>
                      <a:pt x="320" y="2081"/>
                      <a:pt x="376" y="2025"/>
                      <a:pt x="409" y="1955"/>
                    </a:cubicBezTo>
                    <a:cubicBezTo>
                      <a:pt x="651" y="1432"/>
                      <a:pt x="919" y="920"/>
                      <a:pt x="1101" y="372"/>
                    </a:cubicBezTo>
                    <a:cubicBezTo>
                      <a:pt x="1118" y="325"/>
                      <a:pt x="1143" y="274"/>
                      <a:pt x="1139" y="227"/>
                    </a:cubicBezTo>
                    <a:cubicBezTo>
                      <a:pt x="1129" y="116"/>
                      <a:pt x="1065" y="39"/>
                      <a:pt x="954" y="8"/>
                    </a:cubicBezTo>
                    <a:cubicBezTo>
                      <a:pt x="936" y="3"/>
                      <a:pt x="921" y="1"/>
                      <a:pt x="9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2"/>
              <p:cNvSpPr/>
              <p:nvPr/>
            </p:nvSpPr>
            <p:spPr>
              <a:xfrm>
                <a:off x="4686584" y="3997018"/>
                <a:ext cx="112511" cy="97532"/>
              </a:xfrm>
              <a:custGeom>
                <a:avLst/>
                <a:gdLst/>
                <a:ahLst/>
                <a:cxnLst/>
                <a:rect l="l" t="t" r="r" b="b"/>
                <a:pathLst>
                  <a:path w="1938" h="1680" extrusionOk="0">
                    <a:moveTo>
                      <a:pt x="264" y="1"/>
                    </a:moveTo>
                    <a:cubicBezTo>
                      <a:pt x="199" y="1"/>
                      <a:pt x="137" y="28"/>
                      <a:pt x="87" y="80"/>
                    </a:cubicBezTo>
                    <a:cubicBezTo>
                      <a:pt x="1" y="170"/>
                      <a:pt x="63" y="268"/>
                      <a:pt x="134" y="350"/>
                    </a:cubicBezTo>
                    <a:cubicBezTo>
                      <a:pt x="496" y="761"/>
                      <a:pt x="851" y="1178"/>
                      <a:pt x="1278" y="1531"/>
                    </a:cubicBezTo>
                    <a:cubicBezTo>
                      <a:pt x="1379" y="1615"/>
                      <a:pt x="1482" y="1680"/>
                      <a:pt x="1616" y="1680"/>
                    </a:cubicBezTo>
                    <a:cubicBezTo>
                      <a:pt x="1706" y="1680"/>
                      <a:pt x="1810" y="1651"/>
                      <a:pt x="1937" y="1578"/>
                    </a:cubicBezTo>
                    <a:cubicBezTo>
                      <a:pt x="1364" y="1144"/>
                      <a:pt x="980" y="622"/>
                      <a:pt x="533" y="154"/>
                    </a:cubicBezTo>
                    <a:cubicBezTo>
                      <a:pt x="498" y="117"/>
                      <a:pt x="460" y="80"/>
                      <a:pt x="418" y="52"/>
                    </a:cubicBezTo>
                    <a:cubicBezTo>
                      <a:pt x="367" y="17"/>
                      <a:pt x="31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2"/>
              <p:cNvSpPr/>
              <p:nvPr/>
            </p:nvSpPr>
            <p:spPr>
              <a:xfrm>
                <a:off x="5383306" y="4004100"/>
                <a:ext cx="65892" cy="120406"/>
              </a:xfrm>
              <a:custGeom>
                <a:avLst/>
                <a:gdLst/>
                <a:ahLst/>
                <a:cxnLst/>
                <a:rect l="l" t="t" r="r" b="b"/>
                <a:pathLst>
                  <a:path w="1135" h="2074" extrusionOk="0">
                    <a:moveTo>
                      <a:pt x="896" y="1"/>
                    </a:moveTo>
                    <a:cubicBezTo>
                      <a:pt x="823" y="1"/>
                      <a:pt x="773" y="53"/>
                      <a:pt x="740" y="119"/>
                    </a:cubicBezTo>
                    <a:cubicBezTo>
                      <a:pt x="489" y="644"/>
                      <a:pt x="232" y="1167"/>
                      <a:pt x="37" y="1715"/>
                    </a:cubicBezTo>
                    <a:cubicBezTo>
                      <a:pt x="26" y="1747"/>
                      <a:pt x="20" y="1781"/>
                      <a:pt x="14" y="1815"/>
                    </a:cubicBezTo>
                    <a:cubicBezTo>
                      <a:pt x="0" y="1932"/>
                      <a:pt x="57" y="2016"/>
                      <a:pt x="162" y="2058"/>
                    </a:cubicBezTo>
                    <a:cubicBezTo>
                      <a:pt x="189" y="2069"/>
                      <a:pt x="212" y="2074"/>
                      <a:pt x="233" y="2074"/>
                    </a:cubicBezTo>
                    <a:cubicBezTo>
                      <a:pt x="317" y="2074"/>
                      <a:pt x="359" y="1996"/>
                      <a:pt x="395" y="1919"/>
                    </a:cubicBezTo>
                    <a:cubicBezTo>
                      <a:pt x="618" y="1438"/>
                      <a:pt x="841" y="956"/>
                      <a:pt x="1061" y="473"/>
                    </a:cubicBezTo>
                    <a:cubicBezTo>
                      <a:pt x="1097" y="397"/>
                      <a:pt x="1113" y="311"/>
                      <a:pt x="1135" y="241"/>
                    </a:cubicBezTo>
                    <a:cubicBezTo>
                      <a:pt x="1122" y="114"/>
                      <a:pt x="1058" y="40"/>
                      <a:pt x="948" y="9"/>
                    </a:cubicBezTo>
                    <a:cubicBezTo>
                      <a:pt x="930" y="3"/>
                      <a:pt x="912" y="1"/>
                      <a:pt x="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2"/>
              <p:cNvSpPr/>
              <p:nvPr/>
            </p:nvSpPr>
            <p:spPr>
              <a:xfrm>
                <a:off x="5317297" y="4803347"/>
                <a:ext cx="55326" cy="136836"/>
              </a:xfrm>
              <a:custGeom>
                <a:avLst/>
                <a:gdLst/>
                <a:ahLst/>
                <a:cxnLst/>
                <a:rect l="l" t="t" r="r" b="b"/>
                <a:pathLst>
                  <a:path w="953" h="2357" extrusionOk="0">
                    <a:moveTo>
                      <a:pt x="208" y="1"/>
                    </a:moveTo>
                    <a:cubicBezTo>
                      <a:pt x="188" y="1"/>
                      <a:pt x="164" y="6"/>
                      <a:pt x="138" y="19"/>
                    </a:cubicBezTo>
                    <a:cubicBezTo>
                      <a:pt x="24" y="73"/>
                      <a:pt x="0" y="163"/>
                      <a:pt x="32" y="273"/>
                    </a:cubicBezTo>
                    <a:cubicBezTo>
                      <a:pt x="213" y="911"/>
                      <a:pt x="393" y="1548"/>
                      <a:pt x="578" y="2184"/>
                    </a:cubicBezTo>
                    <a:cubicBezTo>
                      <a:pt x="601" y="2263"/>
                      <a:pt x="630" y="2356"/>
                      <a:pt x="730" y="2356"/>
                    </a:cubicBezTo>
                    <a:cubicBezTo>
                      <a:pt x="748" y="2356"/>
                      <a:pt x="767" y="2353"/>
                      <a:pt x="789" y="2347"/>
                    </a:cubicBezTo>
                    <a:cubicBezTo>
                      <a:pt x="912" y="2313"/>
                      <a:pt x="952" y="2232"/>
                      <a:pt x="937" y="2122"/>
                    </a:cubicBezTo>
                    <a:cubicBezTo>
                      <a:pt x="762" y="1441"/>
                      <a:pt x="597" y="765"/>
                      <a:pt x="333" y="115"/>
                    </a:cubicBezTo>
                    <a:cubicBezTo>
                      <a:pt x="306" y="51"/>
                      <a:pt x="270" y="1"/>
                      <a:pt x="2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2"/>
              <p:cNvSpPr/>
              <p:nvPr/>
            </p:nvSpPr>
            <p:spPr>
              <a:xfrm>
                <a:off x="5211694" y="3952954"/>
                <a:ext cx="30537" cy="123193"/>
              </a:xfrm>
              <a:custGeom>
                <a:avLst/>
                <a:gdLst/>
                <a:ahLst/>
                <a:cxnLst/>
                <a:rect l="l" t="t" r="r" b="b"/>
                <a:pathLst>
                  <a:path w="526" h="2122" extrusionOk="0">
                    <a:moveTo>
                      <a:pt x="298" y="0"/>
                    </a:moveTo>
                    <a:cubicBezTo>
                      <a:pt x="175" y="0"/>
                      <a:pt x="99" y="90"/>
                      <a:pt x="69" y="199"/>
                    </a:cubicBezTo>
                    <a:cubicBezTo>
                      <a:pt x="0" y="448"/>
                      <a:pt x="40" y="705"/>
                      <a:pt x="35" y="936"/>
                    </a:cubicBezTo>
                    <a:cubicBezTo>
                      <a:pt x="49" y="1296"/>
                      <a:pt x="37" y="1637"/>
                      <a:pt x="139" y="1968"/>
                    </a:cubicBezTo>
                    <a:cubicBezTo>
                      <a:pt x="165" y="2046"/>
                      <a:pt x="199" y="2121"/>
                      <a:pt x="293" y="2121"/>
                    </a:cubicBezTo>
                    <a:cubicBezTo>
                      <a:pt x="299" y="2121"/>
                      <a:pt x="305" y="2121"/>
                      <a:pt x="312" y="2120"/>
                    </a:cubicBezTo>
                    <a:cubicBezTo>
                      <a:pt x="406" y="2111"/>
                      <a:pt x="471" y="2052"/>
                      <a:pt x="501" y="1968"/>
                    </a:cubicBezTo>
                    <a:cubicBezTo>
                      <a:pt x="518" y="1921"/>
                      <a:pt x="526" y="1868"/>
                      <a:pt x="524" y="1819"/>
                    </a:cubicBezTo>
                    <a:cubicBezTo>
                      <a:pt x="505" y="1293"/>
                      <a:pt x="485" y="769"/>
                      <a:pt x="461" y="243"/>
                    </a:cubicBezTo>
                    <a:cubicBezTo>
                      <a:pt x="456" y="149"/>
                      <a:pt x="474" y="22"/>
                      <a:pt x="335" y="3"/>
                    </a:cubicBezTo>
                    <a:cubicBezTo>
                      <a:pt x="322" y="1"/>
                      <a:pt x="310" y="0"/>
                      <a:pt x="2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2"/>
              <p:cNvSpPr/>
              <p:nvPr/>
            </p:nvSpPr>
            <p:spPr>
              <a:xfrm>
                <a:off x="5351956" y="4593536"/>
                <a:ext cx="86676" cy="90624"/>
              </a:xfrm>
              <a:custGeom>
                <a:avLst/>
                <a:gdLst/>
                <a:ahLst/>
                <a:cxnLst/>
                <a:rect l="l" t="t" r="r" b="b"/>
                <a:pathLst>
                  <a:path w="1493" h="1561" extrusionOk="0">
                    <a:moveTo>
                      <a:pt x="230" y="1"/>
                    </a:moveTo>
                    <a:cubicBezTo>
                      <a:pt x="191" y="1"/>
                      <a:pt x="152" y="14"/>
                      <a:pt x="112" y="48"/>
                    </a:cubicBezTo>
                    <a:cubicBezTo>
                      <a:pt x="0" y="141"/>
                      <a:pt x="69" y="229"/>
                      <a:pt x="130" y="314"/>
                    </a:cubicBezTo>
                    <a:cubicBezTo>
                      <a:pt x="390" y="676"/>
                      <a:pt x="646" y="1042"/>
                      <a:pt x="959" y="1366"/>
                    </a:cubicBezTo>
                    <a:cubicBezTo>
                      <a:pt x="1043" y="1451"/>
                      <a:pt x="1124" y="1556"/>
                      <a:pt x="1256" y="1560"/>
                    </a:cubicBezTo>
                    <a:cubicBezTo>
                      <a:pt x="1260" y="1560"/>
                      <a:pt x="1265" y="1560"/>
                      <a:pt x="1270" y="1560"/>
                    </a:cubicBezTo>
                    <a:cubicBezTo>
                      <a:pt x="1369" y="1560"/>
                      <a:pt x="1467" y="1528"/>
                      <a:pt x="1493" y="1406"/>
                    </a:cubicBezTo>
                    <a:cubicBezTo>
                      <a:pt x="1487" y="1373"/>
                      <a:pt x="1490" y="1333"/>
                      <a:pt x="1471" y="1308"/>
                    </a:cubicBezTo>
                    <a:cubicBezTo>
                      <a:pt x="1141" y="871"/>
                      <a:pt x="866" y="388"/>
                      <a:pt x="395" y="67"/>
                    </a:cubicBezTo>
                    <a:cubicBezTo>
                      <a:pt x="341" y="29"/>
                      <a:pt x="286" y="1"/>
                      <a:pt x="2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p:nvPr/>
            </p:nvSpPr>
            <p:spPr>
              <a:xfrm>
                <a:off x="4548877" y="4250603"/>
                <a:ext cx="145254" cy="52250"/>
              </a:xfrm>
              <a:custGeom>
                <a:avLst/>
                <a:gdLst/>
                <a:ahLst/>
                <a:cxnLst/>
                <a:rect l="l" t="t" r="r" b="b"/>
                <a:pathLst>
                  <a:path w="2502" h="900" extrusionOk="0">
                    <a:moveTo>
                      <a:pt x="303" y="1"/>
                    </a:moveTo>
                    <a:cubicBezTo>
                      <a:pt x="281" y="1"/>
                      <a:pt x="259" y="4"/>
                      <a:pt x="236" y="13"/>
                    </a:cubicBezTo>
                    <a:cubicBezTo>
                      <a:pt x="141" y="50"/>
                      <a:pt x="22" y="67"/>
                      <a:pt x="10" y="193"/>
                    </a:cubicBezTo>
                    <a:cubicBezTo>
                      <a:pt x="1" y="297"/>
                      <a:pt x="103" y="326"/>
                      <a:pt x="175" y="363"/>
                    </a:cubicBezTo>
                    <a:cubicBezTo>
                      <a:pt x="612" y="585"/>
                      <a:pt x="1080" y="714"/>
                      <a:pt x="1562" y="798"/>
                    </a:cubicBezTo>
                    <a:cubicBezTo>
                      <a:pt x="1668" y="873"/>
                      <a:pt x="1774" y="900"/>
                      <a:pt x="1880" y="900"/>
                    </a:cubicBezTo>
                    <a:cubicBezTo>
                      <a:pt x="2031" y="900"/>
                      <a:pt x="2182" y="847"/>
                      <a:pt x="2332" y="805"/>
                    </a:cubicBezTo>
                    <a:lnTo>
                      <a:pt x="2377" y="807"/>
                    </a:lnTo>
                    <a:lnTo>
                      <a:pt x="2409" y="778"/>
                    </a:lnTo>
                    <a:cubicBezTo>
                      <a:pt x="2410" y="778"/>
                      <a:pt x="2410" y="778"/>
                      <a:pt x="2411" y="778"/>
                    </a:cubicBezTo>
                    <a:cubicBezTo>
                      <a:pt x="2465" y="778"/>
                      <a:pt x="2501" y="748"/>
                      <a:pt x="2492" y="700"/>
                    </a:cubicBezTo>
                    <a:cubicBezTo>
                      <a:pt x="2477" y="616"/>
                      <a:pt x="2414" y="601"/>
                      <a:pt x="2345" y="601"/>
                    </a:cubicBezTo>
                    <a:cubicBezTo>
                      <a:pt x="2333" y="601"/>
                      <a:pt x="2321" y="601"/>
                      <a:pt x="2309" y="602"/>
                    </a:cubicBezTo>
                    <a:cubicBezTo>
                      <a:pt x="2290" y="582"/>
                      <a:pt x="2269" y="571"/>
                      <a:pt x="2245" y="571"/>
                    </a:cubicBezTo>
                    <a:cubicBezTo>
                      <a:pt x="2235" y="571"/>
                      <a:pt x="2226" y="573"/>
                      <a:pt x="2216" y="576"/>
                    </a:cubicBezTo>
                    <a:cubicBezTo>
                      <a:pt x="2139" y="513"/>
                      <a:pt x="2053" y="485"/>
                      <a:pt x="1959" y="485"/>
                    </a:cubicBezTo>
                    <a:cubicBezTo>
                      <a:pt x="1936" y="485"/>
                      <a:pt x="1912" y="487"/>
                      <a:pt x="1888" y="490"/>
                    </a:cubicBezTo>
                    <a:cubicBezTo>
                      <a:pt x="1871" y="474"/>
                      <a:pt x="1852" y="466"/>
                      <a:pt x="1830" y="466"/>
                    </a:cubicBezTo>
                    <a:cubicBezTo>
                      <a:pt x="1821" y="466"/>
                      <a:pt x="1811" y="468"/>
                      <a:pt x="1802" y="471"/>
                    </a:cubicBezTo>
                    <a:cubicBezTo>
                      <a:pt x="1726" y="389"/>
                      <a:pt x="1632" y="369"/>
                      <a:pt x="1531" y="369"/>
                    </a:cubicBezTo>
                    <a:cubicBezTo>
                      <a:pt x="1513" y="369"/>
                      <a:pt x="1495" y="369"/>
                      <a:pt x="1476" y="371"/>
                    </a:cubicBezTo>
                    <a:cubicBezTo>
                      <a:pt x="1146" y="264"/>
                      <a:pt x="817" y="158"/>
                      <a:pt x="487" y="52"/>
                    </a:cubicBezTo>
                    <a:cubicBezTo>
                      <a:pt x="426" y="32"/>
                      <a:pt x="367" y="1"/>
                      <a:pt x="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2"/>
              <p:cNvSpPr/>
              <p:nvPr/>
            </p:nvSpPr>
            <p:spPr>
              <a:xfrm>
                <a:off x="5650012" y="4810662"/>
                <a:ext cx="111466" cy="98113"/>
              </a:xfrm>
              <a:custGeom>
                <a:avLst/>
                <a:gdLst/>
                <a:ahLst/>
                <a:cxnLst/>
                <a:rect l="l" t="t" r="r" b="b"/>
                <a:pathLst>
                  <a:path w="1920" h="1690" extrusionOk="0">
                    <a:moveTo>
                      <a:pt x="316" y="0"/>
                    </a:moveTo>
                    <a:cubicBezTo>
                      <a:pt x="224" y="0"/>
                      <a:pt x="121" y="38"/>
                      <a:pt x="1" y="132"/>
                    </a:cubicBezTo>
                    <a:cubicBezTo>
                      <a:pt x="575" y="538"/>
                      <a:pt x="959" y="1084"/>
                      <a:pt x="1423" y="1558"/>
                    </a:cubicBezTo>
                    <a:cubicBezTo>
                      <a:pt x="1447" y="1582"/>
                      <a:pt x="1475" y="1604"/>
                      <a:pt x="1503" y="1625"/>
                    </a:cubicBezTo>
                    <a:cubicBezTo>
                      <a:pt x="1559" y="1666"/>
                      <a:pt x="1617" y="1690"/>
                      <a:pt x="1674" y="1690"/>
                    </a:cubicBezTo>
                    <a:cubicBezTo>
                      <a:pt x="1728" y="1690"/>
                      <a:pt x="1782" y="1668"/>
                      <a:pt x="1830" y="1619"/>
                    </a:cubicBezTo>
                    <a:cubicBezTo>
                      <a:pt x="1920" y="1530"/>
                      <a:pt x="1870" y="1429"/>
                      <a:pt x="1800" y="1348"/>
                    </a:cubicBezTo>
                    <a:cubicBezTo>
                      <a:pt x="1432" y="919"/>
                      <a:pt x="1062" y="492"/>
                      <a:pt x="618" y="133"/>
                    </a:cubicBezTo>
                    <a:cubicBezTo>
                      <a:pt x="522" y="54"/>
                      <a:pt x="426"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2"/>
              <p:cNvSpPr/>
              <p:nvPr/>
            </p:nvSpPr>
            <p:spPr>
              <a:xfrm>
                <a:off x="5092739" y="4741286"/>
                <a:ext cx="47663" cy="121509"/>
              </a:xfrm>
              <a:custGeom>
                <a:avLst/>
                <a:gdLst/>
                <a:ahLst/>
                <a:cxnLst/>
                <a:rect l="l" t="t" r="r" b="b"/>
                <a:pathLst>
                  <a:path w="821" h="2093" extrusionOk="0">
                    <a:moveTo>
                      <a:pt x="560" y="1"/>
                    </a:moveTo>
                    <a:cubicBezTo>
                      <a:pt x="556" y="1"/>
                      <a:pt x="553" y="1"/>
                      <a:pt x="550" y="1"/>
                    </a:cubicBezTo>
                    <a:cubicBezTo>
                      <a:pt x="406" y="6"/>
                      <a:pt x="427" y="177"/>
                      <a:pt x="401" y="290"/>
                    </a:cubicBezTo>
                    <a:cubicBezTo>
                      <a:pt x="300" y="718"/>
                      <a:pt x="194" y="1146"/>
                      <a:pt x="95" y="1574"/>
                    </a:cubicBezTo>
                    <a:cubicBezTo>
                      <a:pt x="64" y="1703"/>
                      <a:pt x="1" y="1839"/>
                      <a:pt x="82" y="1967"/>
                    </a:cubicBezTo>
                    <a:cubicBezTo>
                      <a:pt x="115" y="2019"/>
                      <a:pt x="176" y="2074"/>
                      <a:pt x="235" y="2089"/>
                    </a:cubicBezTo>
                    <a:cubicBezTo>
                      <a:pt x="245" y="2091"/>
                      <a:pt x="254" y="2092"/>
                      <a:pt x="264" y="2092"/>
                    </a:cubicBezTo>
                    <a:cubicBezTo>
                      <a:pt x="319" y="2092"/>
                      <a:pt x="371" y="2053"/>
                      <a:pt x="394" y="1989"/>
                    </a:cubicBezTo>
                    <a:cubicBezTo>
                      <a:pt x="580" y="1479"/>
                      <a:pt x="743" y="963"/>
                      <a:pt x="816" y="492"/>
                    </a:cubicBezTo>
                    <a:cubicBezTo>
                      <a:pt x="815" y="391"/>
                      <a:pt x="820" y="356"/>
                      <a:pt x="815" y="323"/>
                    </a:cubicBezTo>
                    <a:cubicBezTo>
                      <a:pt x="787" y="171"/>
                      <a:pt x="738" y="1"/>
                      <a:pt x="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2"/>
              <p:cNvSpPr/>
              <p:nvPr/>
            </p:nvSpPr>
            <p:spPr>
              <a:xfrm>
                <a:off x="5308356" y="4042417"/>
                <a:ext cx="47431" cy="122148"/>
              </a:xfrm>
              <a:custGeom>
                <a:avLst/>
                <a:gdLst/>
                <a:ahLst/>
                <a:cxnLst/>
                <a:rect l="l" t="t" r="r" b="b"/>
                <a:pathLst>
                  <a:path w="817" h="2104" extrusionOk="0">
                    <a:moveTo>
                      <a:pt x="552" y="1"/>
                    </a:moveTo>
                    <a:cubicBezTo>
                      <a:pt x="494" y="1"/>
                      <a:pt x="455" y="57"/>
                      <a:pt x="434" y="108"/>
                    </a:cubicBezTo>
                    <a:cubicBezTo>
                      <a:pt x="236" y="615"/>
                      <a:pt x="79" y="1135"/>
                      <a:pt x="0" y="1685"/>
                    </a:cubicBezTo>
                    <a:cubicBezTo>
                      <a:pt x="10" y="1743"/>
                      <a:pt x="15" y="1812"/>
                      <a:pt x="33" y="1876"/>
                    </a:cubicBezTo>
                    <a:cubicBezTo>
                      <a:pt x="67" y="1987"/>
                      <a:pt x="117" y="2103"/>
                      <a:pt x="247" y="2103"/>
                    </a:cubicBezTo>
                    <a:cubicBezTo>
                      <a:pt x="254" y="2103"/>
                      <a:pt x="261" y="2103"/>
                      <a:pt x="269" y="2102"/>
                    </a:cubicBezTo>
                    <a:cubicBezTo>
                      <a:pt x="401" y="2091"/>
                      <a:pt x="397" y="1959"/>
                      <a:pt x="411" y="1864"/>
                    </a:cubicBezTo>
                    <a:cubicBezTo>
                      <a:pt x="484" y="1393"/>
                      <a:pt x="613" y="936"/>
                      <a:pt x="743" y="478"/>
                    </a:cubicBezTo>
                    <a:cubicBezTo>
                      <a:pt x="776" y="364"/>
                      <a:pt x="816" y="244"/>
                      <a:pt x="743" y="133"/>
                    </a:cubicBezTo>
                    <a:cubicBezTo>
                      <a:pt x="708" y="82"/>
                      <a:pt x="650" y="32"/>
                      <a:pt x="591" y="8"/>
                    </a:cubicBezTo>
                    <a:cubicBezTo>
                      <a:pt x="577" y="3"/>
                      <a:pt x="564"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2"/>
              <p:cNvSpPr/>
              <p:nvPr/>
            </p:nvSpPr>
            <p:spPr>
              <a:xfrm>
                <a:off x="4547600" y="4602883"/>
                <a:ext cx="120174" cy="54978"/>
              </a:xfrm>
              <a:custGeom>
                <a:avLst/>
                <a:gdLst/>
                <a:ahLst/>
                <a:cxnLst/>
                <a:rect l="l" t="t" r="r" b="b"/>
                <a:pathLst>
                  <a:path w="2070" h="947" extrusionOk="0">
                    <a:moveTo>
                      <a:pt x="1834" y="1"/>
                    </a:moveTo>
                    <a:cubicBezTo>
                      <a:pt x="1790" y="1"/>
                      <a:pt x="1742" y="12"/>
                      <a:pt x="1695" y="26"/>
                    </a:cubicBezTo>
                    <a:cubicBezTo>
                      <a:pt x="1281" y="146"/>
                      <a:pt x="865" y="266"/>
                      <a:pt x="452" y="389"/>
                    </a:cubicBezTo>
                    <a:cubicBezTo>
                      <a:pt x="353" y="419"/>
                      <a:pt x="257" y="458"/>
                      <a:pt x="162" y="497"/>
                    </a:cubicBezTo>
                    <a:cubicBezTo>
                      <a:pt x="24" y="556"/>
                      <a:pt x="0" y="666"/>
                      <a:pt x="44" y="791"/>
                    </a:cubicBezTo>
                    <a:cubicBezTo>
                      <a:pt x="81" y="898"/>
                      <a:pt x="169" y="947"/>
                      <a:pt x="284" y="947"/>
                    </a:cubicBezTo>
                    <a:cubicBezTo>
                      <a:pt x="317" y="937"/>
                      <a:pt x="352" y="931"/>
                      <a:pt x="384" y="919"/>
                    </a:cubicBezTo>
                    <a:cubicBezTo>
                      <a:pt x="868" y="736"/>
                      <a:pt x="1351" y="551"/>
                      <a:pt x="1835" y="368"/>
                    </a:cubicBezTo>
                    <a:cubicBezTo>
                      <a:pt x="1957" y="323"/>
                      <a:pt x="2069" y="273"/>
                      <a:pt x="2002" y="118"/>
                    </a:cubicBezTo>
                    <a:cubicBezTo>
                      <a:pt x="1964" y="29"/>
                      <a:pt x="1903"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2"/>
              <p:cNvSpPr/>
              <p:nvPr/>
            </p:nvSpPr>
            <p:spPr>
              <a:xfrm>
                <a:off x="5455004" y="3840443"/>
                <a:ext cx="65312" cy="120696"/>
              </a:xfrm>
              <a:custGeom>
                <a:avLst/>
                <a:gdLst/>
                <a:ahLst/>
                <a:cxnLst/>
                <a:rect l="l" t="t" r="r" b="b"/>
                <a:pathLst>
                  <a:path w="1125" h="2079" extrusionOk="0">
                    <a:moveTo>
                      <a:pt x="909" y="0"/>
                    </a:moveTo>
                    <a:cubicBezTo>
                      <a:pt x="836" y="0"/>
                      <a:pt x="781" y="67"/>
                      <a:pt x="749" y="137"/>
                    </a:cubicBezTo>
                    <a:cubicBezTo>
                      <a:pt x="505" y="681"/>
                      <a:pt x="261" y="1225"/>
                      <a:pt x="22" y="1770"/>
                    </a:cubicBezTo>
                    <a:cubicBezTo>
                      <a:pt x="2" y="1815"/>
                      <a:pt x="1" y="1872"/>
                      <a:pt x="9" y="1920"/>
                    </a:cubicBezTo>
                    <a:cubicBezTo>
                      <a:pt x="16" y="1969"/>
                      <a:pt x="33" y="2032"/>
                      <a:pt x="69" y="2055"/>
                    </a:cubicBezTo>
                    <a:cubicBezTo>
                      <a:pt x="92" y="2071"/>
                      <a:pt x="119" y="2078"/>
                      <a:pt x="146" y="2078"/>
                    </a:cubicBezTo>
                    <a:cubicBezTo>
                      <a:pt x="190" y="2078"/>
                      <a:pt x="233" y="2058"/>
                      <a:pt x="256" y="2024"/>
                    </a:cubicBezTo>
                    <a:cubicBezTo>
                      <a:pt x="627" y="1467"/>
                      <a:pt x="835" y="836"/>
                      <a:pt x="1099" y="320"/>
                    </a:cubicBezTo>
                    <a:cubicBezTo>
                      <a:pt x="1124" y="114"/>
                      <a:pt x="1049" y="35"/>
                      <a:pt x="947" y="6"/>
                    </a:cubicBezTo>
                    <a:cubicBezTo>
                      <a:pt x="934" y="2"/>
                      <a:pt x="921" y="0"/>
                      <a:pt x="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2"/>
              <p:cNvSpPr/>
              <p:nvPr/>
            </p:nvSpPr>
            <p:spPr>
              <a:xfrm>
                <a:off x="5076368" y="3965377"/>
                <a:ext cx="53643" cy="136023"/>
              </a:xfrm>
              <a:custGeom>
                <a:avLst/>
                <a:gdLst/>
                <a:ahLst/>
                <a:cxnLst/>
                <a:rect l="l" t="t" r="r" b="b"/>
                <a:pathLst>
                  <a:path w="924" h="2343" extrusionOk="0">
                    <a:moveTo>
                      <a:pt x="211" y="1"/>
                    </a:moveTo>
                    <a:cubicBezTo>
                      <a:pt x="191" y="1"/>
                      <a:pt x="169" y="5"/>
                      <a:pt x="146" y="13"/>
                    </a:cubicBezTo>
                    <a:cubicBezTo>
                      <a:pt x="27" y="56"/>
                      <a:pt x="1" y="159"/>
                      <a:pt x="26" y="263"/>
                    </a:cubicBezTo>
                    <a:cubicBezTo>
                      <a:pt x="181" y="927"/>
                      <a:pt x="357" y="1585"/>
                      <a:pt x="606" y="2223"/>
                    </a:cubicBezTo>
                    <a:cubicBezTo>
                      <a:pt x="633" y="2293"/>
                      <a:pt x="680" y="2343"/>
                      <a:pt x="751" y="2343"/>
                    </a:cubicBezTo>
                    <a:cubicBezTo>
                      <a:pt x="768" y="2343"/>
                      <a:pt x="786" y="2340"/>
                      <a:pt x="806" y="2334"/>
                    </a:cubicBezTo>
                    <a:cubicBezTo>
                      <a:pt x="908" y="2304"/>
                      <a:pt x="924" y="2222"/>
                      <a:pt x="919" y="2158"/>
                    </a:cubicBezTo>
                    <a:cubicBezTo>
                      <a:pt x="725" y="1460"/>
                      <a:pt x="540" y="787"/>
                      <a:pt x="349" y="115"/>
                    </a:cubicBezTo>
                    <a:cubicBezTo>
                      <a:pt x="329" y="45"/>
                      <a:pt x="279" y="1"/>
                      <a:pt x="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2"/>
              <p:cNvSpPr/>
              <p:nvPr/>
            </p:nvSpPr>
            <p:spPr>
              <a:xfrm>
                <a:off x="5782320" y="4248107"/>
                <a:ext cx="118955" cy="54339"/>
              </a:xfrm>
              <a:custGeom>
                <a:avLst/>
                <a:gdLst/>
                <a:ahLst/>
                <a:cxnLst/>
                <a:rect l="l" t="t" r="r" b="b"/>
                <a:pathLst>
                  <a:path w="2049" h="936" extrusionOk="0">
                    <a:moveTo>
                      <a:pt x="1797" y="1"/>
                    </a:moveTo>
                    <a:cubicBezTo>
                      <a:pt x="1757" y="1"/>
                      <a:pt x="1716" y="10"/>
                      <a:pt x="1675" y="25"/>
                    </a:cubicBezTo>
                    <a:cubicBezTo>
                      <a:pt x="1170" y="211"/>
                      <a:pt x="667" y="404"/>
                      <a:pt x="164" y="596"/>
                    </a:cubicBezTo>
                    <a:cubicBezTo>
                      <a:pt x="79" y="629"/>
                      <a:pt x="0" y="683"/>
                      <a:pt x="22" y="781"/>
                    </a:cubicBezTo>
                    <a:cubicBezTo>
                      <a:pt x="44" y="879"/>
                      <a:pt x="113" y="936"/>
                      <a:pt x="267" y="936"/>
                    </a:cubicBezTo>
                    <a:cubicBezTo>
                      <a:pt x="286" y="936"/>
                      <a:pt x="307" y="935"/>
                      <a:pt x="330" y="933"/>
                    </a:cubicBezTo>
                    <a:cubicBezTo>
                      <a:pt x="775" y="742"/>
                      <a:pt x="1327" y="647"/>
                      <a:pt x="1850" y="459"/>
                    </a:cubicBezTo>
                    <a:cubicBezTo>
                      <a:pt x="2012" y="401"/>
                      <a:pt x="2049" y="279"/>
                      <a:pt x="1983" y="130"/>
                    </a:cubicBezTo>
                    <a:cubicBezTo>
                      <a:pt x="1941" y="36"/>
                      <a:pt x="1873" y="1"/>
                      <a:pt x="1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2"/>
              <p:cNvSpPr/>
              <p:nvPr/>
            </p:nvSpPr>
            <p:spPr>
              <a:xfrm>
                <a:off x="4928559" y="4945060"/>
                <a:ext cx="66821" cy="119767"/>
              </a:xfrm>
              <a:custGeom>
                <a:avLst/>
                <a:gdLst/>
                <a:ahLst/>
                <a:cxnLst/>
                <a:rect l="l" t="t" r="r" b="b"/>
                <a:pathLst>
                  <a:path w="1151" h="2063" extrusionOk="0">
                    <a:moveTo>
                      <a:pt x="968" y="1"/>
                    </a:moveTo>
                    <a:cubicBezTo>
                      <a:pt x="883" y="1"/>
                      <a:pt x="824" y="74"/>
                      <a:pt x="777" y="146"/>
                    </a:cubicBezTo>
                    <a:cubicBezTo>
                      <a:pt x="740" y="202"/>
                      <a:pt x="715" y="267"/>
                      <a:pt x="686" y="328"/>
                    </a:cubicBezTo>
                    <a:cubicBezTo>
                      <a:pt x="496" y="727"/>
                      <a:pt x="304" y="1127"/>
                      <a:pt x="119" y="1527"/>
                    </a:cubicBezTo>
                    <a:cubicBezTo>
                      <a:pt x="70" y="1635"/>
                      <a:pt x="14" y="1749"/>
                      <a:pt x="7" y="1863"/>
                    </a:cubicBezTo>
                    <a:cubicBezTo>
                      <a:pt x="1" y="1966"/>
                      <a:pt x="85" y="2045"/>
                      <a:pt x="221" y="2062"/>
                    </a:cubicBezTo>
                    <a:cubicBezTo>
                      <a:pt x="324" y="2039"/>
                      <a:pt x="374" y="1951"/>
                      <a:pt x="416" y="1859"/>
                    </a:cubicBezTo>
                    <a:cubicBezTo>
                      <a:pt x="590" y="1471"/>
                      <a:pt x="762" y="1082"/>
                      <a:pt x="933" y="694"/>
                    </a:cubicBezTo>
                    <a:cubicBezTo>
                      <a:pt x="995" y="554"/>
                      <a:pt x="1063" y="415"/>
                      <a:pt x="1110" y="271"/>
                    </a:cubicBezTo>
                    <a:cubicBezTo>
                      <a:pt x="1139" y="177"/>
                      <a:pt x="1151" y="55"/>
                      <a:pt x="1027" y="12"/>
                    </a:cubicBezTo>
                    <a:cubicBezTo>
                      <a:pt x="1006" y="4"/>
                      <a:pt x="987" y="1"/>
                      <a:pt x="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2"/>
              <p:cNvSpPr/>
              <p:nvPr/>
            </p:nvSpPr>
            <p:spPr>
              <a:xfrm>
                <a:off x="5397878" y="4706976"/>
                <a:ext cx="78665" cy="99448"/>
              </a:xfrm>
              <a:custGeom>
                <a:avLst/>
                <a:gdLst/>
                <a:ahLst/>
                <a:cxnLst/>
                <a:rect l="l" t="t" r="r" b="b"/>
                <a:pathLst>
                  <a:path w="1355" h="1713" extrusionOk="0">
                    <a:moveTo>
                      <a:pt x="206" y="1"/>
                    </a:moveTo>
                    <a:cubicBezTo>
                      <a:pt x="191" y="1"/>
                      <a:pt x="175" y="2"/>
                      <a:pt x="159" y="5"/>
                    </a:cubicBezTo>
                    <a:cubicBezTo>
                      <a:pt x="88" y="41"/>
                      <a:pt x="1" y="96"/>
                      <a:pt x="53" y="191"/>
                    </a:cubicBezTo>
                    <a:cubicBezTo>
                      <a:pt x="331" y="699"/>
                      <a:pt x="604" y="1212"/>
                      <a:pt x="988" y="1657"/>
                    </a:cubicBezTo>
                    <a:cubicBezTo>
                      <a:pt x="1022" y="1697"/>
                      <a:pt x="1061" y="1713"/>
                      <a:pt x="1102" y="1713"/>
                    </a:cubicBezTo>
                    <a:cubicBezTo>
                      <a:pt x="1142" y="1713"/>
                      <a:pt x="1184" y="1698"/>
                      <a:pt x="1223" y="1674"/>
                    </a:cubicBezTo>
                    <a:cubicBezTo>
                      <a:pt x="1330" y="1610"/>
                      <a:pt x="1355" y="1518"/>
                      <a:pt x="1296" y="1413"/>
                    </a:cubicBezTo>
                    <a:cubicBezTo>
                      <a:pt x="1031" y="933"/>
                      <a:pt x="732" y="475"/>
                      <a:pt x="355" y="69"/>
                    </a:cubicBezTo>
                    <a:cubicBezTo>
                      <a:pt x="317" y="28"/>
                      <a:pt x="269"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p:cNvSpPr/>
              <p:nvPr/>
            </p:nvSpPr>
            <p:spPr>
              <a:xfrm>
                <a:off x="5691579" y="4184826"/>
                <a:ext cx="116516" cy="61074"/>
              </a:xfrm>
              <a:custGeom>
                <a:avLst/>
                <a:gdLst/>
                <a:ahLst/>
                <a:cxnLst/>
                <a:rect l="l" t="t" r="r" b="b"/>
                <a:pathLst>
                  <a:path w="2007" h="1052" extrusionOk="0">
                    <a:moveTo>
                      <a:pt x="1756" y="0"/>
                    </a:moveTo>
                    <a:cubicBezTo>
                      <a:pt x="1732" y="0"/>
                      <a:pt x="1707" y="6"/>
                      <a:pt x="1681" y="18"/>
                    </a:cubicBezTo>
                    <a:cubicBezTo>
                      <a:pt x="1166" y="265"/>
                      <a:pt x="654" y="519"/>
                      <a:pt x="145" y="778"/>
                    </a:cubicBezTo>
                    <a:cubicBezTo>
                      <a:pt x="72" y="815"/>
                      <a:pt x="0" y="887"/>
                      <a:pt x="56" y="985"/>
                    </a:cubicBezTo>
                    <a:cubicBezTo>
                      <a:pt x="84" y="1035"/>
                      <a:pt x="131" y="1052"/>
                      <a:pt x="229" y="1052"/>
                    </a:cubicBezTo>
                    <a:cubicBezTo>
                      <a:pt x="264" y="1052"/>
                      <a:pt x="305" y="1050"/>
                      <a:pt x="354" y="1046"/>
                    </a:cubicBezTo>
                    <a:cubicBezTo>
                      <a:pt x="839" y="879"/>
                      <a:pt x="1415" y="645"/>
                      <a:pt x="1937" y="300"/>
                    </a:cubicBezTo>
                    <a:cubicBezTo>
                      <a:pt x="2006" y="253"/>
                      <a:pt x="1991" y="183"/>
                      <a:pt x="1946" y="123"/>
                    </a:cubicBezTo>
                    <a:cubicBezTo>
                      <a:pt x="1896" y="56"/>
                      <a:pt x="1832" y="0"/>
                      <a:pt x="17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p:nvPr/>
            </p:nvSpPr>
            <p:spPr>
              <a:xfrm>
                <a:off x="4974190" y="4099950"/>
                <a:ext cx="76749" cy="99448"/>
              </a:xfrm>
              <a:custGeom>
                <a:avLst/>
                <a:gdLst/>
                <a:ahLst/>
                <a:cxnLst/>
                <a:rect l="l" t="t" r="r" b="b"/>
                <a:pathLst>
                  <a:path w="1322" h="1713" extrusionOk="0">
                    <a:moveTo>
                      <a:pt x="178" y="0"/>
                    </a:moveTo>
                    <a:cubicBezTo>
                      <a:pt x="88" y="0"/>
                      <a:pt x="18" y="64"/>
                      <a:pt x="0" y="202"/>
                    </a:cubicBezTo>
                    <a:cubicBezTo>
                      <a:pt x="17" y="245"/>
                      <a:pt x="33" y="311"/>
                      <a:pt x="66" y="369"/>
                    </a:cubicBezTo>
                    <a:cubicBezTo>
                      <a:pt x="311" y="799"/>
                      <a:pt x="588" y="1208"/>
                      <a:pt x="915" y="1584"/>
                    </a:cubicBezTo>
                    <a:cubicBezTo>
                      <a:pt x="967" y="1643"/>
                      <a:pt x="1026" y="1713"/>
                      <a:pt x="1101" y="1713"/>
                    </a:cubicBezTo>
                    <a:cubicBezTo>
                      <a:pt x="1136" y="1713"/>
                      <a:pt x="1175" y="1698"/>
                      <a:pt x="1219" y="1660"/>
                    </a:cubicBezTo>
                    <a:cubicBezTo>
                      <a:pt x="1322" y="1569"/>
                      <a:pt x="1267" y="1476"/>
                      <a:pt x="1214" y="1389"/>
                    </a:cubicBezTo>
                    <a:cubicBezTo>
                      <a:pt x="972" y="997"/>
                      <a:pt x="732" y="603"/>
                      <a:pt x="484" y="217"/>
                    </a:cubicBezTo>
                    <a:cubicBezTo>
                      <a:pt x="431" y="135"/>
                      <a:pt x="349" y="48"/>
                      <a:pt x="261" y="16"/>
                    </a:cubicBezTo>
                    <a:cubicBezTo>
                      <a:pt x="232" y="5"/>
                      <a:pt x="204"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p:cNvSpPr/>
              <p:nvPr/>
            </p:nvSpPr>
            <p:spPr>
              <a:xfrm>
                <a:off x="4640314" y="4659661"/>
                <a:ext cx="116226" cy="60261"/>
              </a:xfrm>
              <a:custGeom>
                <a:avLst/>
                <a:gdLst/>
                <a:ahLst/>
                <a:cxnLst/>
                <a:rect l="l" t="t" r="r" b="b"/>
                <a:pathLst>
                  <a:path w="2002" h="1038" extrusionOk="0">
                    <a:moveTo>
                      <a:pt x="1719" y="0"/>
                    </a:moveTo>
                    <a:cubicBezTo>
                      <a:pt x="1668" y="0"/>
                      <a:pt x="1619" y="5"/>
                      <a:pt x="1577" y="23"/>
                    </a:cubicBezTo>
                    <a:cubicBezTo>
                      <a:pt x="1100" y="233"/>
                      <a:pt x="612" y="417"/>
                      <a:pt x="165" y="685"/>
                    </a:cubicBezTo>
                    <a:cubicBezTo>
                      <a:pt x="88" y="731"/>
                      <a:pt x="0" y="788"/>
                      <a:pt x="31" y="878"/>
                    </a:cubicBezTo>
                    <a:cubicBezTo>
                      <a:pt x="64" y="973"/>
                      <a:pt x="149" y="1037"/>
                      <a:pt x="301" y="1037"/>
                    </a:cubicBezTo>
                    <a:cubicBezTo>
                      <a:pt x="306" y="1037"/>
                      <a:pt x="311" y="1037"/>
                      <a:pt x="315" y="1037"/>
                    </a:cubicBezTo>
                    <a:cubicBezTo>
                      <a:pt x="360" y="1019"/>
                      <a:pt x="440" y="989"/>
                      <a:pt x="517" y="953"/>
                    </a:cubicBezTo>
                    <a:cubicBezTo>
                      <a:pt x="876" y="779"/>
                      <a:pt x="1234" y="607"/>
                      <a:pt x="1592" y="430"/>
                    </a:cubicBezTo>
                    <a:cubicBezTo>
                      <a:pt x="1700" y="376"/>
                      <a:pt x="1809" y="321"/>
                      <a:pt x="1907" y="250"/>
                    </a:cubicBezTo>
                    <a:cubicBezTo>
                      <a:pt x="1960" y="212"/>
                      <a:pt x="2001" y="139"/>
                      <a:pt x="1958" y="71"/>
                    </a:cubicBezTo>
                    <a:cubicBezTo>
                      <a:pt x="1936" y="37"/>
                      <a:pt x="1878" y="9"/>
                      <a:pt x="1834" y="6"/>
                    </a:cubicBezTo>
                    <a:cubicBezTo>
                      <a:pt x="1797" y="3"/>
                      <a:pt x="1757" y="0"/>
                      <a:pt x="17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p:cNvSpPr/>
              <p:nvPr/>
            </p:nvSpPr>
            <p:spPr>
              <a:xfrm>
                <a:off x="5291114" y="4944480"/>
                <a:ext cx="39535" cy="107692"/>
              </a:xfrm>
              <a:custGeom>
                <a:avLst/>
                <a:gdLst/>
                <a:ahLst/>
                <a:cxnLst/>
                <a:rect l="l" t="t" r="r" b="b"/>
                <a:pathLst>
                  <a:path w="681" h="1855" extrusionOk="0">
                    <a:moveTo>
                      <a:pt x="171" y="0"/>
                    </a:moveTo>
                    <a:cubicBezTo>
                      <a:pt x="150" y="0"/>
                      <a:pt x="127" y="4"/>
                      <a:pt x="103" y="12"/>
                    </a:cubicBezTo>
                    <a:cubicBezTo>
                      <a:pt x="25" y="38"/>
                      <a:pt x="0" y="110"/>
                      <a:pt x="6" y="174"/>
                    </a:cubicBezTo>
                    <a:cubicBezTo>
                      <a:pt x="54" y="682"/>
                      <a:pt x="85" y="1195"/>
                      <a:pt x="249" y="1685"/>
                    </a:cubicBezTo>
                    <a:cubicBezTo>
                      <a:pt x="277" y="1772"/>
                      <a:pt x="329" y="1854"/>
                      <a:pt x="432" y="1854"/>
                    </a:cubicBezTo>
                    <a:cubicBezTo>
                      <a:pt x="445" y="1854"/>
                      <a:pt x="459" y="1853"/>
                      <a:pt x="474" y="1850"/>
                    </a:cubicBezTo>
                    <a:cubicBezTo>
                      <a:pt x="620" y="1822"/>
                      <a:pt x="669" y="1723"/>
                      <a:pt x="680" y="1584"/>
                    </a:cubicBezTo>
                    <a:cubicBezTo>
                      <a:pt x="583" y="1134"/>
                      <a:pt x="487" y="683"/>
                      <a:pt x="388" y="234"/>
                    </a:cubicBezTo>
                    <a:cubicBezTo>
                      <a:pt x="378" y="185"/>
                      <a:pt x="355" y="136"/>
                      <a:pt x="326" y="94"/>
                    </a:cubicBezTo>
                    <a:cubicBezTo>
                      <a:pt x="288" y="36"/>
                      <a:pt x="235"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5564729" y="4443521"/>
                <a:ext cx="119187" cy="25312"/>
              </a:xfrm>
              <a:custGeom>
                <a:avLst/>
                <a:gdLst/>
                <a:ahLst/>
                <a:cxnLst/>
                <a:rect l="l" t="t" r="r" b="b"/>
                <a:pathLst>
                  <a:path w="2053" h="436" extrusionOk="0">
                    <a:moveTo>
                      <a:pt x="1435" y="1"/>
                    </a:moveTo>
                    <a:cubicBezTo>
                      <a:pt x="1030" y="1"/>
                      <a:pt x="625" y="44"/>
                      <a:pt x="220" y="68"/>
                    </a:cubicBezTo>
                    <a:cubicBezTo>
                      <a:pt x="121" y="74"/>
                      <a:pt x="0" y="95"/>
                      <a:pt x="11" y="235"/>
                    </a:cubicBezTo>
                    <a:cubicBezTo>
                      <a:pt x="20" y="344"/>
                      <a:pt x="86" y="429"/>
                      <a:pt x="207" y="432"/>
                    </a:cubicBezTo>
                    <a:cubicBezTo>
                      <a:pt x="333" y="435"/>
                      <a:pt x="459" y="435"/>
                      <a:pt x="585" y="435"/>
                    </a:cubicBezTo>
                    <a:cubicBezTo>
                      <a:pt x="753" y="435"/>
                      <a:pt x="921" y="434"/>
                      <a:pt x="1089" y="434"/>
                    </a:cubicBezTo>
                    <a:cubicBezTo>
                      <a:pt x="1089" y="424"/>
                      <a:pt x="1090" y="413"/>
                      <a:pt x="1090" y="403"/>
                    </a:cubicBezTo>
                    <a:cubicBezTo>
                      <a:pt x="1231" y="403"/>
                      <a:pt x="1372" y="404"/>
                      <a:pt x="1514" y="404"/>
                    </a:cubicBezTo>
                    <a:cubicBezTo>
                      <a:pt x="1631" y="404"/>
                      <a:pt x="1749" y="403"/>
                      <a:pt x="1867" y="401"/>
                    </a:cubicBezTo>
                    <a:cubicBezTo>
                      <a:pt x="1959" y="400"/>
                      <a:pt x="2035" y="356"/>
                      <a:pt x="2045" y="256"/>
                    </a:cubicBezTo>
                    <a:cubicBezTo>
                      <a:pt x="2053" y="164"/>
                      <a:pt x="2011" y="87"/>
                      <a:pt x="1925" y="50"/>
                    </a:cubicBezTo>
                    <a:cubicBezTo>
                      <a:pt x="1864" y="24"/>
                      <a:pt x="1792" y="13"/>
                      <a:pt x="1724" y="9"/>
                    </a:cubicBezTo>
                    <a:cubicBezTo>
                      <a:pt x="1627" y="3"/>
                      <a:pt x="1531" y="1"/>
                      <a:pt x="1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a:off x="4873174" y="3944594"/>
                <a:ext cx="75413" cy="101364"/>
              </a:xfrm>
              <a:custGeom>
                <a:avLst/>
                <a:gdLst/>
                <a:ahLst/>
                <a:cxnLst/>
                <a:rect l="l" t="t" r="r" b="b"/>
                <a:pathLst>
                  <a:path w="1299" h="1746" extrusionOk="0">
                    <a:moveTo>
                      <a:pt x="241" y="0"/>
                    </a:moveTo>
                    <a:cubicBezTo>
                      <a:pt x="107" y="17"/>
                      <a:pt x="1" y="84"/>
                      <a:pt x="55" y="230"/>
                    </a:cubicBezTo>
                    <a:cubicBezTo>
                      <a:pt x="265" y="799"/>
                      <a:pt x="679" y="1242"/>
                      <a:pt x="1043" y="1715"/>
                    </a:cubicBezTo>
                    <a:cubicBezTo>
                      <a:pt x="1061" y="1737"/>
                      <a:pt x="1106" y="1746"/>
                      <a:pt x="1146" y="1746"/>
                    </a:cubicBezTo>
                    <a:cubicBezTo>
                      <a:pt x="1160" y="1746"/>
                      <a:pt x="1173" y="1745"/>
                      <a:pt x="1184" y="1743"/>
                    </a:cubicBezTo>
                    <a:cubicBezTo>
                      <a:pt x="1263" y="1731"/>
                      <a:pt x="1298" y="1662"/>
                      <a:pt x="1295" y="1594"/>
                    </a:cubicBezTo>
                    <a:cubicBezTo>
                      <a:pt x="1292" y="1528"/>
                      <a:pt x="1273" y="1456"/>
                      <a:pt x="1239" y="1400"/>
                    </a:cubicBezTo>
                    <a:cubicBezTo>
                      <a:pt x="979" y="979"/>
                      <a:pt x="716" y="561"/>
                      <a:pt x="453" y="143"/>
                    </a:cubicBezTo>
                    <a:cubicBezTo>
                      <a:pt x="405" y="69"/>
                      <a:pt x="342" y="13"/>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p:nvPr/>
            </p:nvSpPr>
            <p:spPr>
              <a:xfrm>
                <a:off x="5500810" y="4858964"/>
                <a:ext cx="72511" cy="102467"/>
              </a:xfrm>
              <a:custGeom>
                <a:avLst/>
                <a:gdLst/>
                <a:ahLst/>
                <a:cxnLst/>
                <a:rect l="l" t="t" r="r" b="b"/>
                <a:pathLst>
                  <a:path w="1249" h="1765" extrusionOk="0">
                    <a:moveTo>
                      <a:pt x="140" y="1"/>
                    </a:moveTo>
                    <a:cubicBezTo>
                      <a:pt x="75" y="1"/>
                      <a:pt x="7" y="65"/>
                      <a:pt x="4" y="155"/>
                    </a:cubicBezTo>
                    <a:cubicBezTo>
                      <a:pt x="1" y="235"/>
                      <a:pt x="28" y="326"/>
                      <a:pt x="70" y="395"/>
                    </a:cubicBezTo>
                    <a:cubicBezTo>
                      <a:pt x="318" y="803"/>
                      <a:pt x="572" y="1207"/>
                      <a:pt x="829" y="1608"/>
                    </a:cubicBezTo>
                    <a:cubicBezTo>
                      <a:pt x="865" y="1663"/>
                      <a:pt x="919" y="1721"/>
                      <a:pt x="977" y="1744"/>
                    </a:cubicBezTo>
                    <a:cubicBezTo>
                      <a:pt x="1011" y="1758"/>
                      <a:pt x="1042" y="1764"/>
                      <a:pt x="1071" y="1764"/>
                    </a:cubicBezTo>
                    <a:cubicBezTo>
                      <a:pt x="1158" y="1764"/>
                      <a:pt x="1217" y="1702"/>
                      <a:pt x="1249" y="1603"/>
                    </a:cubicBezTo>
                    <a:cubicBezTo>
                      <a:pt x="1247" y="1582"/>
                      <a:pt x="1249" y="1564"/>
                      <a:pt x="1243" y="1548"/>
                    </a:cubicBezTo>
                    <a:cubicBezTo>
                      <a:pt x="1019" y="968"/>
                      <a:pt x="622" y="496"/>
                      <a:pt x="213" y="36"/>
                    </a:cubicBezTo>
                    <a:cubicBezTo>
                      <a:pt x="192" y="12"/>
                      <a:pt x="166" y="1"/>
                      <a:pt x="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p:nvPr/>
            </p:nvSpPr>
            <p:spPr>
              <a:xfrm>
                <a:off x="5118400" y="3853157"/>
                <a:ext cx="40697" cy="108621"/>
              </a:xfrm>
              <a:custGeom>
                <a:avLst/>
                <a:gdLst/>
                <a:ahLst/>
                <a:cxnLst/>
                <a:rect l="l" t="t" r="r" b="b"/>
                <a:pathLst>
                  <a:path w="701" h="1871" extrusionOk="0">
                    <a:moveTo>
                      <a:pt x="258" y="1"/>
                    </a:moveTo>
                    <a:cubicBezTo>
                      <a:pt x="246" y="1"/>
                      <a:pt x="233" y="2"/>
                      <a:pt x="219" y="4"/>
                    </a:cubicBezTo>
                    <a:cubicBezTo>
                      <a:pt x="46" y="31"/>
                      <a:pt x="2" y="150"/>
                      <a:pt x="1" y="309"/>
                    </a:cubicBezTo>
                    <a:cubicBezTo>
                      <a:pt x="103" y="772"/>
                      <a:pt x="200" y="1236"/>
                      <a:pt x="310" y="1697"/>
                    </a:cubicBezTo>
                    <a:cubicBezTo>
                      <a:pt x="333" y="1789"/>
                      <a:pt x="407" y="1871"/>
                      <a:pt x="509" y="1871"/>
                    </a:cubicBezTo>
                    <a:cubicBezTo>
                      <a:pt x="519" y="1871"/>
                      <a:pt x="529" y="1870"/>
                      <a:pt x="539" y="1868"/>
                    </a:cubicBezTo>
                    <a:cubicBezTo>
                      <a:pt x="660" y="1849"/>
                      <a:pt x="701" y="1740"/>
                      <a:pt x="681" y="1632"/>
                    </a:cubicBezTo>
                    <a:cubicBezTo>
                      <a:pt x="596" y="1165"/>
                      <a:pt x="598" y="684"/>
                      <a:pt x="449" y="230"/>
                    </a:cubicBezTo>
                    <a:cubicBezTo>
                      <a:pt x="417" y="135"/>
                      <a:pt x="395"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5448037" y="4408920"/>
                <a:ext cx="106879" cy="41800"/>
              </a:xfrm>
              <a:custGeom>
                <a:avLst/>
                <a:gdLst/>
                <a:ahLst/>
                <a:cxnLst/>
                <a:rect l="l" t="t" r="r" b="b"/>
                <a:pathLst>
                  <a:path w="1841" h="720" extrusionOk="0">
                    <a:moveTo>
                      <a:pt x="1550" y="1"/>
                    </a:moveTo>
                    <a:cubicBezTo>
                      <a:pt x="1518" y="1"/>
                      <a:pt x="1484" y="3"/>
                      <a:pt x="1448" y="6"/>
                    </a:cubicBezTo>
                    <a:cubicBezTo>
                      <a:pt x="1091" y="50"/>
                      <a:pt x="670" y="142"/>
                      <a:pt x="259" y="278"/>
                    </a:cubicBezTo>
                    <a:cubicBezTo>
                      <a:pt x="114" y="327"/>
                      <a:pt x="0" y="401"/>
                      <a:pt x="44" y="569"/>
                    </a:cubicBezTo>
                    <a:cubicBezTo>
                      <a:pt x="76" y="686"/>
                      <a:pt x="152" y="720"/>
                      <a:pt x="240" y="720"/>
                    </a:cubicBezTo>
                    <a:cubicBezTo>
                      <a:pt x="286" y="720"/>
                      <a:pt x="334" y="711"/>
                      <a:pt x="382" y="700"/>
                    </a:cubicBezTo>
                    <a:cubicBezTo>
                      <a:pt x="786" y="606"/>
                      <a:pt x="1188" y="507"/>
                      <a:pt x="1592" y="410"/>
                    </a:cubicBezTo>
                    <a:cubicBezTo>
                      <a:pt x="1711" y="382"/>
                      <a:pt x="1841" y="356"/>
                      <a:pt x="1823" y="197"/>
                    </a:cubicBezTo>
                    <a:cubicBezTo>
                      <a:pt x="1808" y="51"/>
                      <a:pt x="1716" y="1"/>
                      <a:pt x="1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4838631" y="4132286"/>
                <a:ext cx="91669" cy="81219"/>
              </a:xfrm>
              <a:custGeom>
                <a:avLst/>
                <a:gdLst/>
                <a:ahLst/>
                <a:cxnLst/>
                <a:rect l="l" t="t" r="r" b="b"/>
                <a:pathLst>
                  <a:path w="1579" h="1399" extrusionOk="0">
                    <a:moveTo>
                      <a:pt x="247" y="1"/>
                    </a:moveTo>
                    <a:cubicBezTo>
                      <a:pt x="157" y="2"/>
                      <a:pt x="98" y="34"/>
                      <a:pt x="53" y="89"/>
                    </a:cubicBezTo>
                    <a:cubicBezTo>
                      <a:pt x="1" y="154"/>
                      <a:pt x="21" y="229"/>
                      <a:pt x="64" y="278"/>
                    </a:cubicBezTo>
                    <a:cubicBezTo>
                      <a:pt x="417" y="680"/>
                      <a:pt x="780" y="1074"/>
                      <a:pt x="1243" y="1361"/>
                    </a:cubicBezTo>
                    <a:cubicBezTo>
                      <a:pt x="1281" y="1385"/>
                      <a:pt x="1326" y="1399"/>
                      <a:pt x="1371" y="1399"/>
                    </a:cubicBezTo>
                    <a:cubicBezTo>
                      <a:pt x="1428" y="1399"/>
                      <a:pt x="1484" y="1375"/>
                      <a:pt x="1523" y="1316"/>
                    </a:cubicBezTo>
                    <a:cubicBezTo>
                      <a:pt x="1579" y="1233"/>
                      <a:pt x="1524" y="1153"/>
                      <a:pt x="1461" y="1090"/>
                    </a:cubicBezTo>
                    <a:cubicBezTo>
                      <a:pt x="1142" y="775"/>
                      <a:pt x="821" y="461"/>
                      <a:pt x="499" y="149"/>
                    </a:cubicBezTo>
                    <a:cubicBezTo>
                      <a:pt x="424" y="77"/>
                      <a:pt x="347" y="5"/>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5754047" y="4603521"/>
                <a:ext cx="145776" cy="50508"/>
              </a:xfrm>
              <a:custGeom>
                <a:avLst/>
                <a:gdLst/>
                <a:ahLst/>
                <a:cxnLst/>
                <a:rect l="l" t="t" r="r" b="b"/>
                <a:pathLst>
                  <a:path w="2511" h="870" extrusionOk="0">
                    <a:moveTo>
                      <a:pt x="632" y="0"/>
                    </a:moveTo>
                    <a:cubicBezTo>
                      <a:pt x="461" y="0"/>
                      <a:pt x="287" y="54"/>
                      <a:pt x="118" y="83"/>
                    </a:cubicBezTo>
                    <a:cubicBezTo>
                      <a:pt x="35" y="96"/>
                      <a:pt x="1" y="202"/>
                      <a:pt x="135" y="244"/>
                    </a:cubicBezTo>
                    <a:lnTo>
                      <a:pt x="145" y="248"/>
                    </a:lnTo>
                    <a:cubicBezTo>
                      <a:pt x="204" y="329"/>
                      <a:pt x="282" y="350"/>
                      <a:pt x="367" y="350"/>
                    </a:cubicBezTo>
                    <a:cubicBezTo>
                      <a:pt x="396" y="350"/>
                      <a:pt x="427" y="348"/>
                      <a:pt x="458" y="344"/>
                    </a:cubicBezTo>
                    <a:lnTo>
                      <a:pt x="468" y="347"/>
                    </a:lnTo>
                    <a:cubicBezTo>
                      <a:pt x="539" y="414"/>
                      <a:pt x="622" y="441"/>
                      <a:pt x="715" y="441"/>
                    </a:cubicBezTo>
                    <a:cubicBezTo>
                      <a:pt x="735" y="441"/>
                      <a:pt x="757" y="440"/>
                      <a:pt x="778" y="437"/>
                    </a:cubicBezTo>
                    <a:cubicBezTo>
                      <a:pt x="1202" y="573"/>
                      <a:pt x="1625" y="712"/>
                      <a:pt x="2050" y="845"/>
                    </a:cubicBezTo>
                    <a:cubicBezTo>
                      <a:pt x="2104" y="861"/>
                      <a:pt x="2162" y="870"/>
                      <a:pt x="2219" y="870"/>
                    </a:cubicBezTo>
                    <a:cubicBezTo>
                      <a:pt x="2230" y="870"/>
                      <a:pt x="2241" y="869"/>
                      <a:pt x="2253" y="868"/>
                    </a:cubicBezTo>
                    <a:cubicBezTo>
                      <a:pt x="2359" y="863"/>
                      <a:pt x="2471" y="836"/>
                      <a:pt x="2493" y="719"/>
                    </a:cubicBezTo>
                    <a:cubicBezTo>
                      <a:pt x="2511" y="626"/>
                      <a:pt x="2434" y="572"/>
                      <a:pt x="2351" y="535"/>
                    </a:cubicBezTo>
                    <a:cubicBezTo>
                      <a:pt x="2053" y="404"/>
                      <a:pt x="1769" y="241"/>
                      <a:pt x="1431" y="228"/>
                    </a:cubicBezTo>
                    <a:cubicBezTo>
                      <a:pt x="1315" y="139"/>
                      <a:pt x="1180" y="114"/>
                      <a:pt x="1038" y="114"/>
                    </a:cubicBezTo>
                    <a:cubicBezTo>
                      <a:pt x="1026" y="114"/>
                      <a:pt x="1014" y="114"/>
                      <a:pt x="1002" y="115"/>
                    </a:cubicBezTo>
                    <a:cubicBezTo>
                      <a:pt x="1002" y="116"/>
                      <a:pt x="1003" y="116"/>
                      <a:pt x="1003" y="117"/>
                    </a:cubicBezTo>
                    <a:cubicBezTo>
                      <a:pt x="882" y="29"/>
                      <a:pt x="758" y="0"/>
                      <a:pt x="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p:cNvSpPr/>
              <p:nvPr/>
            </p:nvSpPr>
            <p:spPr>
              <a:xfrm>
                <a:off x="5005830" y="4011996"/>
                <a:ext cx="60609" cy="101132"/>
              </a:xfrm>
              <a:custGeom>
                <a:avLst/>
                <a:gdLst/>
                <a:ahLst/>
                <a:cxnLst/>
                <a:rect l="l" t="t" r="r" b="b"/>
                <a:pathLst>
                  <a:path w="1044" h="1742" extrusionOk="0">
                    <a:moveTo>
                      <a:pt x="256" y="0"/>
                    </a:moveTo>
                    <a:cubicBezTo>
                      <a:pt x="221" y="0"/>
                      <a:pt x="182" y="11"/>
                      <a:pt x="138" y="35"/>
                    </a:cubicBezTo>
                    <a:cubicBezTo>
                      <a:pt x="1" y="108"/>
                      <a:pt x="17" y="227"/>
                      <a:pt x="69" y="344"/>
                    </a:cubicBezTo>
                    <a:cubicBezTo>
                      <a:pt x="242" y="735"/>
                      <a:pt x="416" y="1124"/>
                      <a:pt x="593" y="1511"/>
                    </a:cubicBezTo>
                    <a:cubicBezTo>
                      <a:pt x="621" y="1572"/>
                      <a:pt x="666" y="1627"/>
                      <a:pt x="713" y="1677"/>
                    </a:cubicBezTo>
                    <a:cubicBezTo>
                      <a:pt x="752" y="1720"/>
                      <a:pt x="797" y="1741"/>
                      <a:pt x="845" y="1741"/>
                    </a:cubicBezTo>
                    <a:cubicBezTo>
                      <a:pt x="878" y="1741"/>
                      <a:pt x="912" y="1732"/>
                      <a:pt x="946" y="1711"/>
                    </a:cubicBezTo>
                    <a:cubicBezTo>
                      <a:pt x="1011" y="1674"/>
                      <a:pt x="1043" y="1618"/>
                      <a:pt x="1041" y="1516"/>
                    </a:cubicBezTo>
                    <a:cubicBezTo>
                      <a:pt x="1035" y="1494"/>
                      <a:pt x="1029" y="1442"/>
                      <a:pt x="1008" y="1396"/>
                    </a:cubicBezTo>
                    <a:cubicBezTo>
                      <a:pt x="830" y="991"/>
                      <a:pt x="651" y="585"/>
                      <a:pt x="464" y="182"/>
                    </a:cubicBezTo>
                    <a:cubicBezTo>
                      <a:pt x="419" y="85"/>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5556136" y="3974608"/>
                <a:ext cx="88244" cy="101828"/>
              </a:xfrm>
              <a:custGeom>
                <a:avLst/>
                <a:gdLst/>
                <a:ahLst/>
                <a:cxnLst/>
                <a:rect l="l" t="t" r="r" b="b"/>
                <a:pathLst>
                  <a:path w="1520" h="1754" extrusionOk="0">
                    <a:moveTo>
                      <a:pt x="1279" y="1"/>
                    </a:moveTo>
                    <a:cubicBezTo>
                      <a:pt x="1200" y="1"/>
                      <a:pt x="1141" y="69"/>
                      <a:pt x="1086" y="140"/>
                    </a:cubicBezTo>
                    <a:cubicBezTo>
                      <a:pt x="781" y="533"/>
                      <a:pt x="474" y="922"/>
                      <a:pt x="173" y="1318"/>
                    </a:cubicBezTo>
                    <a:cubicBezTo>
                      <a:pt x="102" y="1412"/>
                      <a:pt x="55" y="1522"/>
                      <a:pt x="30" y="1569"/>
                    </a:cubicBezTo>
                    <a:cubicBezTo>
                      <a:pt x="1" y="1698"/>
                      <a:pt x="49" y="1726"/>
                      <a:pt x="97" y="1742"/>
                    </a:cubicBezTo>
                    <a:cubicBezTo>
                      <a:pt x="118" y="1750"/>
                      <a:pt x="138" y="1754"/>
                      <a:pt x="157" y="1754"/>
                    </a:cubicBezTo>
                    <a:cubicBezTo>
                      <a:pt x="225" y="1754"/>
                      <a:pt x="280" y="1709"/>
                      <a:pt x="325" y="1660"/>
                    </a:cubicBezTo>
                    <a:cubicBezTo>
                      <a:pt x="711" y="1244"/>
                      <a:pt x="1072" y="809"/>
                      <a:pt x="1404" y="350"/>
                    </a:cubicBezTo>
                    <a:cubicBezTo>
                      <a:pt x="1480" y="245"/>
                      <a:pt x="1519" y="128"/>
                      <a:pt x="1386" y="39"/>
                    </a:cubicBezTo>
                    <a:cubicBezTo>
                      <a:pt x="1347" y="12"/>
                      <a:pt x="1311" y="1"/>
                      <a:pt x="1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a:off x="4804553" y="4829356"/>
                <a:ext cx="89521" cy="102061"/>
              </a:xfrm>
              <a:custGeom>
                <a:avLst/>
                <a:gdLst/>
                <a:ahLst/>
                <a:cxnLst/>
                <a:rect l="l" t="t" r="r" b="b"/>
                <a:pathLst>
                  <a:path w="1542" h="1758" extrusionOk="0">
                    <a:moveTo>
                      <a:pt x="1355" y="1"/>
                    </a:moveTo>
                    <a:cubicBezTo>
                      <a:pt x="1289" y="1"/>
                      <a:pt x="1231" y="47"/>
                      <a:pt x="1185" y="99"/>
                    </a:cubicBezTo>
                    <a:cubicBezTo>
                      <a:pt x="977" y="328"/>
                      <a:pt x="772" y="559"/>
                      <a:pt x="577" y="799"/>
                    </a:cubicBezTo>
                    <a:cubicBezTo>
                      <a:pt x="404" y="1011"/>
                      <a:pt x="237" y="1230"/>
                      <a:pt x="86" y="1458"/>
                    </a:cubicBezTo>
                    <a:cubicBezTo>
                      <a:pt x="1" y="1589"/>
                      <a:pt x="90" y="1758"/>
                      <a:pt x="246" y="1758"/>
                    </a:cubicBezTo>
                    <a:cubicBezTo>
                      <a:pt x="247" y="1758"/>
                      <a:pt x="248" y="1758"/>
                      <a:pt x="249" y="1758"/>
                    </a:cubicBezTo>
                    <a:cubicBezTo>
                      <a:pt x="273" y="1744"/>
                      <a:pt x="331" y="1732"/>
                      <a:pt x="358" y="1697"/>
                    </a:cubicBezTo>
                    <a:cubicBezTo>
                      <a:pt x="725" y="1223"/>
                      <a:pt x="1090" y="748"/>
                      <a:pt x="1449" y="269"/>
                    </a:cubicBezTo>
                    <a:cubicBezTo>
                      <a:pt x="1498" y="204"/>
                      <a:pt x="1542" y="108"/>
                      <a:pt x="1455" y="40"/>
                    </a:cubicBezTo>
                    <a:cubicBezTo>
                      <a:pt x="1420" y="12"/>
                      <a:pt x="1387" y="1"/>
                      <a:pt x="1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a:off x="5518633" y="4693158"/>
                <a:ext cx="93643" cy="80116"/>
              </a:xfrm>
              <a:custGeom>
                <a:avLst/>
                <a:gdLst/>
                <a:ahLst/>
                <a:cxnLst/>
                <a:rect l="l" t="t" r="r" b="b"/>
                <a:pathLst>
                  <a:path w="1613" h="1380" extrusionOk="0">
                    <a:moveTo>
                      <a:pt x="182" y="0"/>
                    </a:moveTo>
                    <a:cubicBezTo>
                      <a:pt x="176" y="0"/>
                      <a:pt x="171" y="1"/>
                      <a:pt x="166" y="1"/>
                    </a:cubicBezTo>
                    <a:cubicBezTo>
                      <a:pt x="130" y="18"/>
                      <a:pt x="61" y="30"/>
                      <a:pt x="43" y="65"/>
                    </a:cubicBezTo>
                    <a:cubicBezTo>
                      <a:pt x="0" y="149"/>
                      <a:pt x="48" y="226"/>
                      <a:pt x="112" y="289"/>
                    </a:cubicBezTo>
                    <a:cubicBezTo>
                      <a:pt x="429" y="601"/>
                      <a:pt x="744" y="912"/>
                      <a:pt x="1063" y="1222"/>
                    </a:cubicBezTo>
                    <a:cubicBezTo>
                      <a:pt x="1111" y="1269"/>
                      <a:pt x="1168" y="1310"/>
                      <a:pt x="1227" y="1344"/>
                    </a:cubicBezTo>
                    <a:cubicBezTo>
                      <a:pt x="1269" y="1368"/>
                      <a:pt x="1312" y="1380"/>
                      <a:pt x="1353" y="1380"/>
                    </a:cubicBezTo>
                    <a:cubicBezTo>
                      <a:pt x="1412" y="1380"/>
                      <a:pt x="1469" y="1357"/>
                      <a:pt x="1514" y="1313"/>
                    </a:cubicBezTo>
                    <a:cubicBezTo>
                      <a:pt x="1612" y="1219"/>
                      <a:pt x="1539" y="1124"/>
                      <a:pt x="1470" y="1050"/>
                    </a:cubicBezTo>
                    <a:cubicBezTo>
                      <a:pt x="1157" y="712"/>
                      <a:pt x="841" y="377"/>
                      <a:pt x="463" y="103"/>
                    </a:cubicBezTo>
                    <a:cubicBezTo>
                      <a:pt x="380" y="42"/>
                      <a:pt x="295" y="0"/>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p:cNvSpPr/>
              <p:nvPr/>
            </p:nvSpPr>
            <p:spPr>
              <a:xfrm>
                <a:off x="5146034" y="4039862"/>
                <a:ext cx="42961" cy="98693"/>
              </a:xfrm>
              <a:custGeom>
                <a:avLst/>
                <a:gdLst/>
                <a:ahLst/>
                <a:cxnLst/>
                <a:rect l="l" t="t" r="r" b="b"/>
                <a:pathLst>
                  <a:path w="740" h="1700" extrusionOk="0">
                    <a:moveTo>
                      <a:pt x="245" y="0"/>
                    </a:moveTo>
                    <a:cubicBezTo>
                      <a:pt x="233" y="0"/>
                      <a:pt x="220" y="1"/>
                      <a:pt x="206" y="4"/>
                    </a:cubicBezTo>
                    <a:cubicBezTo>
                      <a:pt x="61" y="31"/>
                      <a:pt x="0" y="135"/>
                      <a:pt x="27" y="267"/>
                    </a:cubicBezTo>
                    <a:cubicBezTo>
                      <a:pt x="110" y="682"/>
                      <a:pt x="199" y="1097"/>
                      <a:pt x="294" y="1510"/>
                    </a:cubicBezTo>
                    <a:cubicBezTo>
                      <a:pt x="318" y="1616"/>
                      <a:pt x="380" y="1700"/>
                      <a:pt x="490" y="1700"/>
                    </a:cubicBezTo>
                    <a:cubicBezTo>
                      <a:pt x="510" y="1700"/>
                      <a:pt x="531" y="1697"/>
                      <a:pt x="555" y="1691"/>
                    </a:cubicBezTo>
                    <a:cubicBezTo>
                      <a:pt x="695" y="1654"/>
                      <a:pt x="740" y="1548"/>
                      <a:pt x="731" y="1410"/>
                    </a:cubicBezTo>
                    <a:cubicBezTo>
                      <a:pt x="628" y="999"/>
                      <a:pt x="529" y="586"/>
                      <a:pt x="422" y="176"/>
                    </a:cubicBezTo>
                    <a:cubicBezTo>
                      <a:pt x="398" y="87"/>
                      <a:pt x="350" y="0"/>
                      <a:pt x="2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a:off x="5381158" y="4792375"/>
                <a:ext cx="59332" cy="100725"/>
              </a:xfrm>
              <a:custGeom>
                <a:avLst/>
                <a:gdLst/>
                <a:ahLst/>
                <a:cxnLst/>
                <a:rect l="l" t="t" r="r" b="b"/>
                <a:pathLst>
                  <a:path w="1022" h="1735" extrusionOk="0">
                    <a:moveTo>
                      <a:pt x="239" y="0"/>
                    </a:moveTo>
                    <a:cubicBezTo>
                      <a:pt x="219" y="0"/>
                      <a:pt x="197" y="4"/>
                      <a:pt x="173" y="12"/>
                    </a:cubicBezTo>
                    <a:cubicBezTo>
                      <a:pt x="1" y="71"/>
                      <a:pt x="4" y="218"/>
                      <a:pt x="59" y="350"/>
                    </a:cubicBezTo>
                    <a:cubicBezTo>
                      <a:pt x="230" y="755"/>
                      <a:pt x="412" y="1157"/>
                      <a:pt x="595" y="1558"/>
                    </a:cubicBezTo>
                    <a:cubicBezTo>
                      <a:pt x="621" y="1615"/>
                      <a:pt x="674" y="1671"/>
                      <a:pt x="730" y="1706"/>
                    </a:cubicBezTo>
                    <a:cubicBezTo>
                      <a:pt x="760" y="1725"/>
                      <a:pt x="794" y="1734"/>
                      <a:pt x="826" y="1734"/>
                    </a:cubicBezTo>
                    <a:cubicBezTo>
                      <a:pt x="926" y="1734"/>
                      <a:pt x="1020" y="1651"/>
                      <a:pt x="1022" y="1533"/>
                    </a:cubicBezTo>
                    <a:cubicBezTo>
                      <a:pt x="1014" y="1492"/>
                      <a:pt x="1011" y="1440"/>
                      <a:pt x="990" y="1394"/>
                    </a:cubicBezTo>
                    <a:cubicBezTo>
                      <a:pt x="810" y="993"/>
                      <a:pt x="633" y="590"/>
                      <a:pt x="442" y="193"/>
                    </a:cubicBezTo>
                    <a:cubicBezTo>
                      <a:pt x="402" y="109"/>
                      <a:pt x="348"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a:off x="5587602" y="4551446"/>
                <a:ext cx="133294" cy="44644"/>
              </a:xfrm>
              <a:custGeom>
                <a:avLst/>
                <a:gdLst/>
                <a:ahLst/>
                <a:cxnLst/>
                <a:rect l="l" t="t" r="r" b="b"/>
                <a:pathLst>
                  <a:path w="2296" h="769" extrusionOk="0">
                    <a:moveTo>
                      <a:pt x="396" y="1"/>
                    </a:moveTo>
                    <a:cubicBezTo>
                      <a:pt x="275" y="1"/>
                      <a:pt x="143" y="47"/>
                      <a:pt x="1" y="211"/>
                    </a:cubicBezTo>
                    <a:cubicBezTo>
                      <a:pt x="695" y="406"/>
                      <a:pt x="1324" y="584"/>
                      <a:pt x="1955" y="761"/>
                    </a:cubicBezTo>
                    <a:cubicBezTo>
                      <a:pt x="1973" y="766"/>
                      <a:pt x="1993" y="768"/>
                      <a:pt x="2012" y="768"/>
                    </a:cubicBezTo>
                    <a:cubicBezTo>
                      <a:pt x="2028" y="768"/>
                      <a:pt x="2044" y="767"/>
                      <a:pt x="2058" y="764"/>
                    </a:cubicBezTo>
                    <a:cubicBezTo>
                      <a:pt x="2145" y="751"/>
                      <a:pt x="2245" y="737"/>
                      <a:pt x="2268" y="642"/>
                    </a:cubicBezTo>
                    <a:cubicBezTo>
                      <a:pt x="2296" y="531"/>
                      <a:pt x="2192" y="506"/>
                      <a:pt x="2111" y="482"/>
                    </a:cubicBezTo>
                    <a:cubicBezTo>
                      <a:pt x="1611" y="330"/>
                      <a:pt x="1114" y="173"/>
                      <a:pt x="610" y="36"/>
                    </a:cubicBezTo>
                    <a:cubicBezTo>
                      <a:pt x="542" y="18"/>
                      <a:pt x="471"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p:cNvSpPr/>
              <p:nvPr/>
            </p:nvSpPr>
            <p:spPr>
              <a:xfrm>
                <a:off x="5734540" y="4518935"/>
                <a:ext cx="122786" cy="29956"/>
              </a:xfrm>
              <a:custGeom>
                <a:avLst/>
                <a:gdLst/>
                <a:ahLst/>
                <a:cxnLst/>
                <a:rect l="l" t="t" r="r" b="b"/>
                <a:pathLst>
                  <a:path w="2115" h="516" extrusionOk="0">
                    <a:moveTo>
                      <a:pt x="400" y="0"/>
                    </a:moveTo>
                    <a:cubicBezTo>
                      <a:pt x="337" y="0"/>
                      <a:pt x="274" y="2"/>
                      <a:pt x="211" y="4"/>
                    </a:cubicBezTo>
                    <a:cubicBezTo>
                      <a:pt x="106" y="10"/>
                      <a:pt x="18" y="81"/>
                      <a:pt x="0" y="276"/>
                    </a:cubicBezTo>
                    <a:cubicBezTo>
                      <a:pt x="618" y="366"/>
                      <a:pt x="1233" y="507"/>
                      <a:pt x="1870" y="516"/>
                    </a:cubicBezTo>
                    <a:cubicBezTo>
                      <a:pt x="1871" y="516"/>
                      <a:pt x="1872" y="516"/>
                      <a:pt x="1873" y="516"/>
                    </a:cubicBezTo>
                    <a:cubicBezTo>
                      <a:pt x="1981" y="516"/>
                      <a:pt x="2115" y="465"/>
                      <a:pt x="2094" y="279"/>
                    </a:cubicBezTo>
                    <a:cubicBezTo>
                      <a:pt x="1545" y="113"/>
                      <a:pt x="981"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p:cNvSpPr/>
              <p:nvPr/>
            </p:nvSpPr>
            <p:spPr>
              <a:xfrm>
                <a:off x="4729139" y="4309065"/>
                <a:ext cx="133817" cy="45051"/>
              </a:xfrm>
              <a:custGeom>
                <a:avLst/>
                <a:gdLst/>
                <a:ahLst/>
                <a:cxnLst/>
                <a:rect l="l" t="t" r="r" b="b"/>
                <a:pathLst>
                  <a:path w="2305" h="776" extrusionOk="0">
                    <a:moveTo>
                      <a:pt x="263" y="1"/>
                    </a:moveTo>
                    <a:cubicBezTo>
                      <a:pt x="236" y="1"/>
                      <a:pt x="209" y="4"/>
                      <a:pt x="183" y="8"/>
                    </a:cubicBezTo>
                    <a:cubicBezTo>
                      <a:pt x="95" y="23"/>
                      <a:pt x="11" y="68"/>
                      <a:pt x="5" y="162"/>
                    </a:cubicBezTo>
                    <a:cubicBezTo>
                      <a:pt x="1" y="235"/>
                      <a:pt x="71" y="274"/>
                      <a:pt x="141" y="295"/>
                    </a:cubicBezTo>
                    <a:cubicBezTo>
                      <a:pt x="673" y="456"/>
                      <a:pt x="1195" y="646"/>
                      <a:pt x="1741" y="760"/>
                    </a:cubicBezTo>
                    <a:cubicBezTo>
                      <a:pt x="1789" y="770"/>
                      <a:pt x="1835" y="776"/>
                      <a:pt x="1882" y="776"/>
                    </a:cubicBezTo>
                    <a:cubicBezTo>
                      <a:pt x="2012" y="776"/>
                      <a:pt x="2143" y="727"/>
                      <a:pt x="2304" y="582"/>
                    </a:cubicBezTo>
                    <a:cubicBezTo>
                      <a:pt x="1596" y="375"/>
                      <a:pt x="967" y="191"/>
                      <a:pt x="338" y="10"/>
                    </a:cubicBezTo>
                    <a:cubicBezTo>
                      <a:pt x="315" y="3"/>
                      <a:pt x="289"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a:off x="5353465" y="3873766"/>
                <a:ext cx="48186" cy="110304"/>
              </a:xfrm>
              <a:custGeom>
                <a:avLst/>
                <a:gdLst/>
                <a:ahLst/>
                <a:cxnLst/>
                <a:rect l="l" t="t" r="r" b="b"/>
                <a:pathLst>
                  <a:path w="830" h="1900" extrusionOk="0">
                    <a:moveTo>
                      <a:pt x="615" y="0"/>
                    </a:moveTo>
                    <a:cubicBezTo>
                      <a:pt x="536" y="0"/>
                      <a:pt x="488" y="62"/>
                      <a:pt x="465" y="133"/>
                    </a:cubicBezTo>
                    <a:cubicBezTo>
                      <a:pt x="310" y="621"/>
                      <a:pt x="159" y="1111"/>
                      <a:pt x="42" y="1488"/>
                    </a:cubicBezTo>
                    <a:cubicBezTo>
                      <a:pt x="1" y="1734"/>
                      <a:pt x="25" y="1851"/>
                      <a:pt x="166" y="1894"/>
                    </a:cubicBezTo>
                    <a:cubicBezTo>
                      <a:pt x="178" y="1898"/>
                      <a:pt x="190" y="1900"/>
                      <a:pt x="202" y="1900"/>
                    </a:cubicBezTo>
                    <a:cubicBezTo>
                      <a:pt x="258" y="1900"/>
                      <a:pt x="317" y="1865"/>
                      <a:pt x="337" y="1807"/>
                    </a:cubicBezTo>
                    <a:cubicBezTo>
                      <a:pt x="522" y="1275"/>
                      <a:pt x="698" y="739"/>
                      <a:pt x="814" y="189"/>
                    </a:cubicBezTo>
                    <a:cubicBezTo>
                      <a:pt x="830" y="113"/>
                      <a:pt x="750" y="30"/>
                      <a:pt x="659" y="6"/>
                    </a:cubicBezTo>
                    <a:cubicBezTo>
                      <a:pt x="643" y="2"/>
                      <a:pt x="628" y="0"/>
                      <a:pt x="6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p:cNvSpPr/>
              <p:nvPr/>
            </p:nvSpPr>
            <p:spPr>
              <a:xfrm>
                <a:off x="5260693" y="4767411"/>
                <a:ext cx="40464" cy="98810"/>
              </a:xfrm>
              <a:custGeom>
                <a:avLst/>
                <a:gdLst/>
                <a:ahLst/>
                <a:cxnLst/>
                <a:rect l="l" t="t" r="r" b="b"/>
                <a:pathLst>
                  <a:path w="697" h="1702" extrusionOk="0">
                    <a:moveTo>
                      <a:pt x="229" y="1"/>
                    </a:moveTo>
                    <a:cubicBezTo>
                      <a:pt x="220" y="1"/>
                      <a:pt x="211" y="1"/>
                      <a:pt x="202" y="2"/>
                    </a:cubicBezTo>
                    <a:cubicBezTo>
                      <a:pt x="20" y="22"/>
                      <a:pt x="1" y="161"/>
                      <a:pt x="21" y="308"/>
                    </a:cubicBezTo>
                    <a:cubicBezTo>
                      <a:pt x="78" y="710"/>
                      <a:pt x="175" y="1104"/>
                      <a:pt x="295" y="1493"/>
                    </a:cubicBezTo>
                    <a:cubicBezTo>
                      <a:pt x="326" y="1592"/>
                      <a:pt x="363" y="1702"/>
                      <a:pt x="481" y="1702"/>
                    </a:cubicBezTo>
                    <a:cubicBezTo>
                      <a:pt x="498" y="1702"/>
                      <a:pt x="517" y="1699"/>
                      <a:pt x="537" y="1694"/>
                    </a:cubicBezTo>
                    <a:cubicBezTo>
                      <a:pt x="686" y="1659"/>
                      <a:pt x="696" y="1536"/>
                      <a:pt x="684" y="1355"/>
                    </a:cubicBezTo>
                    <a:cubicBezTo>
                      <a:pt x="612" y="1013"/>
                      <a:pt x="528" y="616"/>
                      <a:pt x="444" y="219"/>
                    </a:cubicBezTo>
                    <a:cubicBezTo>
                      <a:pt x="417" y="100"/>
                      <a:pt x="354" y="1"/>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2"/>
              <p:cNvSpPr/>
              <p:nvPr/>
            </p:nvSpPr>
            <p:spPr>
              <a:xfrm>
                <a:off x="5321535" y="4153186"/>
                <a:ext cx="56662" cy="101306"/>
              </a:xfrm>
              <a:custGeom>
                <a:avLst/>
                <a:gdLst/>
                <a:ahLst/>
                <a:cxnLst/>
                <a:rect l="l" t="t" r="r" b="b"/>
                <a:pathLst>
                  <a:path w="976" h="1745" extrusionOk="0">
                    <a:moveTo>
                      <a:pt x="735" y="0"/>
                    </a:moveTo>
                    <a:cubicBezTo>
                      <a:pt x="677" y="0"/>
                      <a:pt x="628" y="35"/>
                      <a:pt x="604" y="91"/>
                    </a:cubicBezTo>
                    <a:cubicBezTo>
                      <a:pt x="405" y="539"/>
                      <a:pt x="142" y="960"/>
                      <a:pt x="29" y="1382"/>
                    </a:cubicBezTo>
                    <a:cubicBezTo>
                      <a:pt x="18" y="1560"/>
                      <a:pt x="1" y="1693"/>
                      <a:pt x="153" y="1736"/>
                    </a:cubicBezTo>
                    <a:cubicBezTo>
                      <a:pt x="175" y="1741"/>
                      <a:pt x="194" y="1744"/>
                      <a:pt x="211" y="1744"/>
                    </a:cubicBezTo>
                    <a:cubicBezTo>
                      <a:pt x="329" y="1744"/>
                      <a:pt x="347" y="1618"/>
                      <a:pt x="389" y="1528"/>
                    </a:cubicBezTo>
                    <a:cubicBezTo>
                      <a:pt x="522" y="1236"/>
                      <a:pt x="656" y="943"/>
                      <a:pt x="786" y="649"/>
                    </a:cubicBezTo>
                    <a:cubicBezTo>
                      <a:pt x="847" y="509"/>
                      <a:pt x="908" y="369"/>
                      <a:pt x="949" y="223"/>
                    </a:cubicBezTo>
                    <a:cubicBezTo>
                      <a:pt x="975" y="130"/>
                      <a:pt x="895" y="69"/>
                      <a:pt x="820" y="25"/>
                    </a:cubicBezTo>
                    <a:cubicBezTo>
                      <a:pt x="791" y="8"/>
                      <a:pt x="762" y="0"/>
                      <a:pt x="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p:cNvSpPr/>
              <p:nvPr/>
            </p:nvSpPr>
            <p:spPr>
              <a:xfrm>
                <a:off x="4591258" y="4355799"/>
                <a:ext cx="122032" cy="30711"/>
              </a:xfrm>
              <a:custGeom>
                <a:avLst/>
                <a:gdLst/>
                <a:ahLst/>
                <a:cxnLst/>
                <a:rect l="l" t="t" r="r" b="b"/>
                <a:pathLst>
                  <a:path w="2102" h="529" extrusionOk="0">
                    <a:moveTo>
                      <a:pt x="314" y="1"/>
                    </a:moveTo>
                    <a:cubicBezTo>
                      <a:pt x="186" y="1"/>
                      <a:pt x="64" y="51"/>
                      <a:pt x="1" y="257"/>
                    </a:cubicBezTo>
                    <a:cubicBezTo>
                      <a:pt x="517" y="395"/>
                      <a:pt x="1010" y="507"/>
                      <a:pt x="1520" y="527"/>
                    </a:cubicBezTo>
                    <a:cubicBezTo>
                      <a:pt x="1558" y="528"/>
                      <a:pt x="1597" y="529"/>
                      <a:pt x="1636" y="529"/>
                    </a:cubicBezTo>
                    <a:cubicBezTo>
                      <a:pt x="1737" y="529"/>
                      <a:pt x="1838" y="524"/>
                      <a:pt x="1938" y="514"/>
                    </a:cubicBezTo>
                    <a:cubicBezTo>
                      <a:pt x="2029" y="505"/>
                      <a:pt x="2102" y="449"/>
                      <a:pt x="2095" y="348"/>
                    </a:cubicBezTo>
                    <a:cubicBezTo>
                      <a:pt x="2090" y="270"/>
                      <a:pt x="2026" y="235"/>
                      <a:pt x="1951" y="225"/>
                    </a:cubicBezTo>
                    <a:cubicBezTo>
                      <a:pt x="1433" y="151"/>
                      <a:pt x="915" y="71"/>
                      <a:pt x="394" y="6"/>
                    </a:cubicBezTo>
                    <a:cubicBezTo>
                      <a:pt x="368" y="3"/>
                      <a:pt x="341"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a:off x="5047862" y="4921780"/>
                <a:ext cx="46154" cy="110595"/>
              </a:xfrm>
              <a:custGeom>
                <a:avLst/>
                <a:gdLst/>
                <a:ahLst/>
                <a:cxnLst/>
                <a:rect l="l" t="t" r="r" b="b"/>
                <a:pathLst>
                  <a:path w="795" h="1905" extrusionOk="0">
                    <a:moveTo>
                      <a:pt x="606" y="1"/>
                    </a:moveTo>
                    <a:cubicBezTo>
                      <a:pt x="517" y="1"/>
                      <a:pt x="469" y="79"/>
                      <a:pt x="444" y="161"/>
                    </a:cubicBezTo>
                    <a:cubicBezTo>
                      <a:pt x="298" y="634"/>
                      <a:pt x="159" y="1108"/>
                      <a:pt x="20" y="1583"/>
                    </a:cubicBezTo>
                    <a:cubicBezTo>
                      <a:pt x="6" y="1631"/>
                      <a:pt x="0" y="1688"/>
                      <a:pt x="12" y="1735"/>
                    </a:cubicBezTo>
                    <a:cubicBezTo>
                      <a:pt x="32" y="1821"/>
                      <a:pt x="91" y="1892"/>
                      <a:pt x="184" y="1904"/>
                    </a:cubicBezTo>
                    <a:cubicBezTo>
                      <a:pt x="190" y="1904"/>
                      <a:pt x="196" y="1905"/>
                      <a:pt x="202" y="1905"/>
                    </a:cubicBezTo>
                    <a:cubicBezTo>
                      <a:pt x="267" y="1905"/>
                      <a:pt x="317" y="1858"/>
                      <a:pt x="338" y="1792"/>
                    </a:cubicBezTo>
                    <a:cubicBezTo>
                      <a:pt x="496" y="1287"/>
                      <a:pt x="687" y="792"/>
                      <a:pt x="790" y="304"/>
                    </a:cubicBezTo>
                    <a:cubicBezTo>
                      <a:pt x="794" y="167"/>
                      <a:pt x="790" y="58"/>
                      <a:pt x="672" y="14"/>
                    </a:cubicBezTo>
                    <a:cubicBezTo>
                      <a:pt x="648" y="5"/>
                      <a:pt x="626"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p:nvPr/>
            </p:nvSpPr>
            <p:spPr>
              <a:xfrm>
                <a:off x="5438110" y="4124391"/>
                <a:ext cx="85225" cy="94630"/>
              </a:xfrm>
              <a:custGeom>
                <a:avLst/>
                <a:gdLst/>
                <a:ahLst/>
                <a:cxnLst/>
                <a:rect l="l" t="t" r="r" b="b"/>
                <a:pathLst>
                  <a:path w="1468" h="1630" extrusionOk="0">
                    <a:moveTo>
                      <a:pt x="1275" y="0"/>
                    </a:moveTo>
                    <a:cubicBezTo>
                      <a:pt x="1214" y="0"/>
                      <a:pt x="1160" y="42"/>
                      <a:pt x="1112" y="100"/>
                    </a:cubicBezTo>
                    <a:cubicBezTo>
                      <a:pt x="802" y="468"/>
                      <a:pt x="491" y="836"/>
                      <a:pt x="185" y="1208"/>
                    </a:cubicBezTo>
                    <a:cubicBezTo>
                      <a:pt x="130" y="1273"/>
                      <a:pt x="88" y="1351"/>
                      <a:pt x="56" y="1430"/>
                    </a:cubicBezTo>
                    <a:cubicBezTo>
                      <a:pt x="1" y="1561"/>
                      <a:pt x="71" y="1617"/>
                      <a:pt x="238" y="1630"/>
                    </a:cubicBezTo>
                    <a:cubicBezTo>
                      <a:pt x="270" y="1616"/>
                      <a:pt x="354" y="1607"/>
                      <a:pt x="391" y="1562"/>
                    </a:cubicBezTo>
                    <a:cubicBezTo>
                      <a:pt x="734" y="1132"/>
                      <a:pt x="1070" y="697"/>
                      <a:pt x="1406" y="263"/>
                    </a:cubicBezTo>
                    <a:cubicBezTo>
                      <a:pt x="1468" y="184"/>
                      <a:pt x="1457" y="99"/>
                      <a:pt x="1379" y="40"/>
                    </a:cubicBezTo>
                    <a:cubicBezTo>
                      <a:pt x="1342" y="12"/>
                      <a:pt x="1308" y="0"/>
                      <a:pt x="1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p:cNvSpPr/>
              <p:nvPr/>
            </p:nvSpPr>
            <p:spPr>
              <a:xfrm>
                <a:off x="5069865" y="4651126"/>
                <a:ext cx="57649" cy="101945"/>
              </a:xfrm>
              <a:custGeom>
                <a:avLst/>
                <a:gdLst/>
                <a:ahLst/>
                <a:cxnLst/>
                <a:rect l="l" t="t" r="r" b="b"/>
                <a:pathLst>
                  <a:path w="993" h="1756" extrusionOk="0">
                    <a:moveTo>
                      <a:pt x="769" y="0"/>
                    </a:moveTo>
                    <a:cubicBezTo>
                      <a:pt x="658" y="0"/>
                      <a:pt x="641" y="124"/>
                      <a:pt x="603" y="207"/>
                    </a:cubicBezTo>
                    <a:cubicBezTo>
                      <a:pt x="440" y="563"/>
                      <a:pt x="284" y="921"/>
                      <a:pt x="126" y="1278"/>
                    </a:cubicBezTo>
                    <a:cubicBezTo>
                      <a:pt x="79" y="1386"/>
                      <a:pt x="0" y="1492"/>
                      <a:pt x="66" y="1613"/>
                    </a:cubicBezTo>
                    <a:cubicBezTo>
                      <a:pt x="97" y="1668"/>
                      <a:pt x="153" y="1726"/>
                      <a:pt x="212" y="1748"/>
                    </a:cubicBezTo>
                    <a:cubicBezTo>
                      <a:pt x="225" y="1753"/>
                      <a:pt x="239" y="1755"/>
                      <a:pt x="253" y="1755"/>
                    </a:cubicBezTo>
                    <a:cubicBezTo>
                      <a:pt x="304" y="1755"/>
                      <a:pt x="355" y="1722"/>
                      <a:pt x="380" y="1665"/>
                    </a:cubicBezTo>
                    <a:cubicBezTo>
                      <a:pt x="581" y="1216"/>
                      <a:pt x="837" y="790"/>
                      <a:pt x="953" y="388"/>
                    </a:cubicBezTo>
                    <a:cubicBezTo>
                      <a:pt x="982" y="190"/>
                      <a:pt x="992" y="66"/>
                      <a:pt x="843" y="14"/>
                    </a:cubicBezTo>
                    <a:cubicBezTo>
                      <a:pt x="814" y="5"/>
                      <a:pt x="790" y="0"/>
                      <a:pt x="7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5652973" y="4713130"/>
                <a:ext cx="102873" cy="60203"/>
              </a:xfrm>
              <a:custGeom>
                <a:avLst/>
                <a:gdLst/>
                <a:ahLst/>
                <a:cxnLst/>
                <a:rect l="l" t="t" r="r" b="b"/>
                <a:pathLst>
                  <a:path w="1772" h="1037" extrusionOk="0">
                    <a:moveTo>
                      <a:pt x="182" y="0"/>
                    </a:moveTo>
                    <a:cubicBezTo>
                      <a:pt x="110" y="0"/>
                      <a:pt x="44" y="20"/>
                      <a:pt x="21" y="104"/>
                    </a:cubicBezTo>
                    <a:cubicBezTo>
                      <a:pt x="0" y="179"/>
                      <a:pt x="60" y="230"/>
                      <a:pt x="118" y="265"/>
                    </a:cubicBezTo>
                    <a:cubicBezTo>
                      <a:pt x="520" y="504"/>
                      <a:pt x="924" y="742"/>
                      <a:pt x="1330" y="976"/>
                    </a:cubicBezTo>
                    <a:cubicBezTo>
                      <a:pt x="1393" y="1013"/>
                      <a:pt x="1460" y="1036"/>
                      <a:pt x="1532" y="1036"/>
                    </a:cubicBezTo>
                    <a:cubicBezTo>
                      <a:pt x="1564" y="1036"/>
                      <a:pt x="1597" y="1031"/>
                      <a:pt x="1631" y="1021"/>
                    </a:cubicBezTo>
                    <a:cubicBezTo>
                      <a:pt x="1702" y="999"/>
                      <a:pt x="1757" y="968"/>
                      <a:pt x="1772" y="901"/>
                    </a:cubicBezTo>
                    <a:cubicBezTo>
                      <a:pt x="1770" y="794"/>
                      <a:pt x="1695" y="744"/>
                      <a:pt x="1622" y="701"/>
                    </a:cubicBezTo>
                    <a:cubicBezTo>
                      <a:pt x="1323" y="523"/>
                      <a:pt x="1023" y="349"/>
                      <a:pt x="721" y="176"/>
                    </a:cubicBezTo>
                    <a:cubicBezTo>
                      <a:pt x="570" y="90"/>
                      <a:pt x="409" y="21"/>
                      <a:pt x="231" y="3"/>
                    </a:cubicBezTo>
                    <a:cubicBezTo>
                      <a:pt x="215" y="1"/>
                      <a:pt x="198" y="0"/>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5540578" y="4486598"/>
                <a:ext cx="130508" cy="31930"/>
              </a:xfrm>
              <a:custGeom>
                <a:avLst/>
                <a:gdLst/>
                <a:ahLst/>
                <a:cxnLst/>
                <a:rect l="l" t="t" r="r" b="b"/>
                <a:pathLst>
                  <a:path w="2248" h="550" extrusionOk="0">
                    <a:moveTo>
                      <a:pt x="473" y="0"/>
                    </a:moveTo>
                    <a:cubicBezTo>
                      <a:pt x="318" y="0"/>
                      <a:pt x="152" y="44"/>
                      <a:pt x="0" y="270"/>
                    </a:cubicBezTo>
                    <a:cubicBezTo>
                      <a:pt x="682" y="307"/>
                      <a:pt x="1270" y="437"/>
                      <a:pt x="1864" y="542"/>
                    </a:cubicBezTo>
                    <a:cubicBezTo>
                      <a:pt x="1886" y="546"/>
                      <a:pt x="1910" y="550"/>
                      <a:pt x="1932" y="550"/>
                    </a:cubicBezTo>
                    <a:cubicBezTo>
                      <a:pt x="1944" y="550"/>
                      <a:pt x="1956" y="549"/>
                      <a:pt x="1967" y="546"/>
                    </a:cubicBezTo>
                    <a:cubicBezTo>
                      <a:pt x="2079" y="518"/>
                      <a:pt x="2240" y="536"/>
                      <a:pt x="2245" y="376"/>
                    </a:cubicBezTo>
                    <a:cubicBezTo>
                      <a:pt x="2248" y="257"/>
                      <a:pt x="2129" y="221"/>
                      <a:pt x="2021" y="205"/>
                    </a:cubicBezTo>
                    <a:cubicBezTo>
                      <a:pt x="1557" y="137"/>
                      <a:pt x="1095" y="56"/>
                      <a:pt x="628" y="10"/>
                    </a:cubicBezTo>
                    <a:cubicBezTo>
                      <a:pt x="578" y="5"/>
                      <a:pt x="526"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4691345" y="4132170"/>
                <a:ext cx="108389" cy="60145"/>
              </a:xfrm>
              <a:custGeom>
                <a:avLst/>
                <a:gdLst/>
                <a:ahLst/>
                <a:cxnLst/>
                <a:rect l="l" t="t" r="r" b="b"/>
                <a:pathLst>
                  <a:path w="1867" h="1036" extrusionOk="0">
                    <a:moveTo>
                      <a:pt x="249" y="1"/>
                    </a:moveTo>
                    <a:cubicBezTo>
                      <a:pt x="162" y="1"/>
                      <a:pt x="84" y="41"/>
                      <a:pt x="47" y="117"/>
                    </a:cubicBezTo>
                    <a:cubicBezTo>
                      <a:pt x="0" y="216"/>
                      <a:pt x="74" y="277"/>
                      <a:pt x="151" y="321"/>
                    </a:cubicBezTo>
                    <a:cubicBezTo>
                      <a:pt x="527" y="538"/>
                      <a:pt x="898" y="763"/>
                      <a:pt x="1286" y="958"/>
                    </a:cubicBezTo>
                    <a:cubicBezTo>
                      <a:pt x="1359" y="994"/>
                      <a:pt x="1441" y="1035"/>
                      <a:pt x="1540" y="1035"/>
                    </a:cubicBezTo>
                    <a:cubicBezTo>
                      <a:pt x="1633" y="1035"/>
                      <a:pt x="1741" y="998"/>
                      <a:pt x="1867" y="887"/>
                    </a:cubicBezTo>
                    <a:cubicBezTo>
                      <a:pt x="1362" y="593"/>
                      <a:pt x="887" y="317"/>
                      <a:pt x="411" y="42"/>
                    </a:cubicBezTo>
                    <a:cubicBezTo>
                      <a:pt x="368" y="17"/>
                      <a:pt x="312" y="3"/>
                      <a:pt x="262" y="1"/>
                    </a:cubicBezTo>
                    <a:cubicBezTo>
                      <a:pt x="258" y="1"/>
                      <a:pt x="254" y="1"/>
                      <a:pt x="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4923218" y="4687353"/>
                <a:ext cx="85689" cy="93991"/>
              </a:xfrm>
              <a:custGeom>
                <a:avLst/>
                <a:gdLst/>
                <a:ahLst/>
                <a:cxnLst/>
                <a:rect l="l" t="t" r="r" b="b"/>
                <a:pathLst>
                  <a:path w="1476" h="1619" extrusionOk="0">
                    <a:moveTo>
                      <a:pt x="1281" y="1"/>
                    </a:moveTo>
                    <a:cubicBezTo>
                      <a:pt x="1194" y="1"/>
                      <a:pt x="1121" y="37"/>
                      <a:pt x="1063" y="110"/>
                    </a:cubicBezTo>
                    <a:cubicBezTo>
                      <a:pt x="757" y="500"/>
                      <a:pt x="450" y="890"/>
                      <a:pt x="147" y="1282"/>
                    </a:cubicBezTo>
                    <a:cubicBezTo>
                      <a:pt x="72" y="1379"/>
                      <a:pt x="1" y="1489"/>
                      <a:pt x="146" y="1587"/>
                    </a:cubicBezTo>
                    <a:cubicBezTo>
                      <a:pt x="180" y="1609"/>
                      <a:pt x="209" y="1618"/>
                      <a:pt x="237" y="1618"/>
                    </a:cubicBezTo>
                    <a:cubicBezTo>
                      <a:pt x="305" y="1618"/>
                      <a:pt x="358" y="1560"/>
                      <a:pt x="407" y="1503"/>
                    </a:cubicBezTo>
                    <a:cubicBezTo>
                      <a:pt x="706" y="1151"/>
                      <a:pt x="1007" y="800"/>
                      <a:pt x="1301" y="443"/>
                    </a:cubicBezTo>
                    <a:cubicBezTo>
                      <a:pt x="1375" y="352"/>
                      <a:pt x="1419" y="238"/>
                      <a:pt x="1465" y="160"/>
                    </a:cubicBezTo>
                    <a:cubicBezTo>
                      <a:pt x="1475" y="39"/>
                      <a:pt x="1408" y="17"/>
                      <a:pt x="1340" y="6"/>
                    </a:cubicBezTo>
                    <a:cubicBezTo>
                      <a:pt x="1320" y="2"/>
                      <a:pt x="1300"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5035090" y="4617977"/>
                <a:ext cx="63338" cy="94804"/>
              </a:xfrm>
              <a:custGeom>
                <a:avLst/>
                <a:gdLst/>
                <a:ahLst/>
                <a:cxnLst/>
                <a:rect l="l" t="t" r="r" b="b"/>
                <a:pathLst>
                  <a:path w="1091" h="1633" extrusionOk="0">
                    <a:moveTo>
                      <a:pt x="890" y="1"/>
                    </a:moveTo>
                    <a:cubicBezTo>
                      <a:pt x="822" y="1"/>
                      <a:pt x="774" y="54"/>
                      <a:pt x="739" y="118"/>
                    </a:cubicBezTo>
                    <a:cubicBezTo>
                      <a:pt x="516" y="519"/>
                      <a:pt x="295" y="921"/>
                      <a:pt x="71" y="1322"/>
                    </a:cubicBezTo>
                    <a:cubicBezTo>
                      <a:pt x="0" y="1447"/>
                      <a:pt x="12" y="1552"/>
                      <a:pt x="150" y="1615"/>
                    </a:cubicBezTo>
                    <a:cubicBezTo>
                      <a:pt x="177" y="1627"/>
                      <a:pt x="201" y="1632"/>
                      <a:pt x="224" y="1632"/>
                    </a:cubicBezTo>
                    <a:cubicBezTo>
                      <a:pt x="303" y="1632"/>
                      <a:pt x="356" y="1566"/>
                      <a:pt x="397" y="1495"/>
                    </a:cubicBezTo>
                    <a:cubicBezTo>
                      <a:pt x="611" y="1129"/>
                      <a:pt x="821" y="760"/>
                      <a:pt x="1030" y="390"/>
                    </a:cubicBezTo>
                    <a:cubicBezTo>
                      <a:pt x="1063" y="332"/>
                      <a:pt x="1079" y="266"/>
                      <a:pt x="1091" y="234"/>
                    </a:cubicBezTo>
                    <a:cubicBezTo>
                      <a:pt x="1088" y="102"/>
                      <a:pt x="1028" y="40"/>
                      <a:pt x="943" y="10"/>
                    </a:cubicBezTo>
                    <a:cubicBezTo>
                      <a:pt x="924" y="4"/>
                      <a:pt x="907" y="1"/>
                      <a:pt x="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a:off x="5347950" y="4192780"/>
                <a:ext cx="64093" cy="95326"/>
              </a:xfrm>
              <a:custGeom>
                <a:avLst/>
                <a:gdLst/>
                <a:ahLst/>
                <a:cxnLst/>
                <a:rect l="l" t="t" r="r" b="b"/>
                <a:pathLst>
                  <a:path w="1104" h="1642" extrusionOk="0">
                    <a:moveTo>
                      <a:pt x="908" y="1"/>
                    </a:moveTo>
                    <a:cubicBezTo>
                      <a:pt x="849" y="1"/>
                      <a:pt x="801" y="37"/>
                      <a:pt x="770" y="87"/>
                    </a:cubicBezTo>
                    <a:cubicBezTo>
                      <a:pt x="524" y="497"/>
                      <a:pt x="252" y="892"/>
                      <a:pt x="62" y="1331"/>
                    </a:cubicBezTo>
                    <a:cubicBezTo>
                      <a:pt x="1" y="1472"/>
                      <a:pt x="51" y="1562"/>
                      <a:pt x="177" y="1622"/>
                    </a:cubicBezTo>
                    <a:cubicBezTo>
                      <a:pt x="206" y="1635"/>
                      <a:pt x="231" y="1641"/>
                      <a:pt x="253" y="1641"/>
                    </a:cubicBezTo>
                    <a:cubicBezTo>
                      <a:pt x="335" y="1641"/>
                      <a:pt x="374" y="1558"/>
                      <a:pt x="412" y="1492"/>
                    </a:cubicBezTo>
                    <a:cubicBezTo>
                      <a:pt x="629" y="1104"/>
                      <a:pt x="841" y="716"/>
                      <a:pt x="1054" y="327"/>
                    </a:cubicBezTo>
                    <a:cubicBezTo>
                      <a:pt x="1078" y="284"/>
                      <a:pt x="1090" y="234"/>
                      <a:pt x="1104" y="200"/>
                    </a:cubicBezTo>
                    <a:cubicBezTo>
                      <a:pt x="1094" y="114"/>
                      <a:pt x="1059" y="59"/>
                      <a:pt x="993" y="24"/>
                    </a:cubicBezTo>
                    <a:cubicBezTo>
                      <a:pt x="963" y="8"/>
                      <a:pt x="935" y="1"/>
                      <a:pt x="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a:off x="4776396" y="4386627"/>
                <a:ext cx="128418" cy="31756"/>
              </a:xfrm>
              <a:custGeom>
                <a:avLst/>
                <a:gdLst/>
                <a:ahLst/>
                <a:cxnLst/>
                <a:rect l="l" t="t" r="r" b="b"/>
                <a:pathLst>
                  <a:path w="2212" h="547" extrusionOk="0">
                    <a:moveTo>
                      <a:pt x="1855" y="282"/>
                    </a:moveTo>
                    <a:lnTo>
                      <a:pt x="1855" y="282"/>
                    </a:lnTo>
                    <a:cubicBezTo>
                      <a:pt x="1867" y="294"/>
                      <a:pt x="1879" y="306"/>
                      <a:pt x="1893" y="318"/>
                    </a:cubicBezTo>
                    <a:cubicBezTo>
                      <a:pt x="1876" y="309"/>
                      <a:pt x="1862" y="299"/>
                      <a:pt x="1855" y="282"/>
                    </a:cubicBezTo>
                    <a:close/>
                    <a:moveTo>
                      <a:pt x="333" y="1"/>
                    </a:moveTo>
                    <a:cubicBezTo>
                      <a:pt x="277" y="1"/>
                      <a:pt x="221" y="10"/>
                      <a:pt x="166" y="36"/>
                    </a:cubicBezTo>
                    <a:cubicBezTo>
                      <a:pt x="88" y="73"/>
                      <a:pt x="0" y="111"/>
                      <a:pt x="14" y="215"/>
                    </a:cubicBezTo>
                    <a:cubicBezTo>
                      <a:pt x="23" y="291"/>
                      <a:pt x="100" y="324"/>
                      <a:pt x="164" y="333"/>
                    </a:cubicBezTo>
                    <a:cubicBezTo>
                      <a:pt x="628" y="405"/>
                      <a:pt x="1087" y="547"/>
                      <a:pt x="1557" y="547"/>
                    </a:cubicBezTo>
                    <a:cubicBezTo>
                      <a:pt x="1725" y="547"/>
                      <a:pt x="1895" y="529"/>
                      <a:pt x="2067" y="483"/>
                    </a:cubicBezTo>
                    <a:cubicBezTo>
                      <a:pt x="2073" y="483"/>
                      <a:pt x="2079" y="484"/>
                      <a:pt x="2085" y="484"/>
                    </a:cubicBezTo>
                    <a:cubicBezTo>
                      <a:pt x="2154" y="484"/>
                      <a:pt x="2201" y="449"/>
                      <a:pt x="2207" y="378"/>
                    </a:cubicBezTo>
                    <a:cubicBezTo>
                      <a:pt x="2212" y="318"/>
                      <a:pt x="2159" y="291"/>
                      <a:pt x="2109" y="286"/>
                    </a:cubicBezTo>
                    <a:cubicBezTo>
                      <a:pt x="2066" y="282"/>
                      <a:pt x="2024" y="281"/>
                      <a:pt x="1982" y="281"/>
                    </a:cubicBezTo>
                    <a:cubicBezTo>
                      <a:pt x="1950" y="281"/>
                      <a:pt x="1918" y="282"/>
                      <a:pt x="1886" y="282"/>
                    </a:cubicBezTo>
                    <a:cubicBezTo>
                      <a:pt x="1876" y="282"/>
                      <a:pt x="1865" y="282"/>
                      <a:pt x="1855" y="282"/>
                    </a:cubicBezTo>
                    <a:lnTo>
                      <a:pt x="1855" y="282"/>
                    </a:lnTo>
                    <a:cubicBezTo>
                      <a:pt x="1855" y="282"/>
                      <a:pt x="1855" y="282"/>
                      <a:pt x="1855" y="282"/>
                    </a:cubicBezTo>
                    <a:cubicBezTo>
                      <a:pt x="1394" y="194"/>
                      <a:pt x="933" y="107"/>
                      <a:pt x="473" y="16"/>
                    </a:cubicBezTo>
                    <a:cubicBezTo>
                      <a:pt x="426" y="7"/>
                      <a:pt x="379"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p:nvPr/>
            </p:nvSpPr>
            <p:spPr>
              <a:xfrm>
                <a:off x="5211462" y="4120385"/>
                <a:ext cx="27808" cy="95791"/>
              </a:xfrm>
              <a:custGeom>
                <a:avLst/>
                <a:gdLst/>
                <a:ahLst/>
                <a:cxnLst/>
                <a:rect l="l" t="t" r="r" b="b"/>
                <a:pathLst>
                  <a:path w="479" h="1650" extrusionOk="0">
                    <a:moveTo>
                      <a:pt x="268" y="0"/>
                    </a:moveTo>
                    <a:cubicBezTo>
                      <a:pt x="267" y="0"/>
                      <a:pt x="266" y="0"/>
                      <a:pt x="265" y="0"/>
                    </a:cubicBezTo>
                    <a:cubicBezTo>
                      <a:pt x="129" y="3"/>
                      <a:pt x="44" y="98"/>
                      <a:pt x="40" y="234"/>
                    </a:cubicBezTo>
                    <a:cubicBezTo>
                      <a:pt x="26" y="657"/>
                      <a:pt x="1" y="1081"/>
                      <a:pt x="122" y="1495"/>
                    </a:cubicBezTo>
                    <a:cubicBezTo>
                      <a:pt x="143" y="1571"/>
                      <a:pt x="170" y="1650"/>
                      <a:pt x="259" y="1650"/>
                    </a:cubicBezTo>
                    <a:cubicBezTo>
                      <a:pt x="268" y="1650"/>
                      <a:pt x="278" y="1649"/>
                      <a:pt x="288" y="1647"/>
                    </a:cubicBezTo>
                    <a:cubicBezTo>
                      <a:pt x="377" y="1633"/>
                      <a:pt x="460" y="1578"/>
                      <a:pt x="467" y="1487"/>
                    </a:cubicBezTo>
                    <a:cubicBezTo>
                      <a:pt x="479" y="1303"/>
                      <a:pt x="470" y="1118"/>
                      <a:pt x="470" y="999"/>
                    </a:cubicBezTo>
                    <a:cubicBezTo>
                      <a:pt x="451" y="695"/>
                      <a:pt x="441" y="458"/>
                      <a:pt x="419" y="222"/>
                    </a:cubicBezTo>
                    <a:cubicBezTo>
                      <a:pt x="410" y="128"/>
                      <a:pt x="403"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a:off x="5208327" y="4689269"/>
                <a:ext cx="27866" cy="95559"/>
              </a:xfrm>
              <a:custGeom>
                <a:avLst/>
                <a:gdLst/>
                <a:ahLst/>
                <a:cxnLst/>
                <a:rect l="l" t="t" r="r" b="b"/>
                <a:pathLst>
                  <a:path w="480" h="1646" extrusionOk="0">
                    <a:moveTo>
                      <a:pt x="228" y="1"/>
                    </a:moveTo>
                    <a:cubicBezTo>
                      <a:pt x="147" y="1"/>
                      <a:pt x="84" y="55"/>
                      <a:pt x="48" y="125"/>
                    </a:cubicBezTo>
                    <a:cubicBezTo>
                      <a:pt x="19" y="182"/>
                      <a:pt x="0" y="254"/>
                      <a:pt x="4" y="318"/>
                    </a:cubicBezTo>
                    <a:cubicBezTo>
                      <a:pt x="28" y="706"/>
                      <a:pt x="59" y="1093"/>
                      <a:pt x="88" y="1481"/>
                    </a:cubicBezTo>
                    <a:cubicBezTo>
                      <a:pt x="95" y="1568"/>
                      <a:pt x="122" y="1646"/>
                      <a:pt x="227" y="1646"/>
                    </a:cubicBezTo>
                    <a:cubicBezTo>
                      <a:pt x="231" y="1646"/>
                      <a:pt x="234" y="1646"/>
                      <a:pt x="238" y="1645"/>
                    </a:cubicBezTo>
                    <a:cubicBezTo>
                      <a:pt x="330" y="1641"/>
                      <a:pt x="415" y="1601"/>
                      <a:pt x="432" y="1508"/>
                    </a:cubicBezTo>
                    <a:cubicBezTo>
                      <a:pt x="461" y="1343"/>
                      <a:pt x="470" y="1175"/>
                      <a:pt x="479" y="1089"/>
                    </a:cubicBezTo>
                    <a:cubicBezTo>
                      <a:pt x="467" y="718"/>
                      <a:pt x="447" y="431"/>
                      <a:pt x="380" y="150"/>
                    </a:cubicBezTo>
                    <a:cubicBezTo>
                      <a:pt x="364" y="82"/>
                      <a:pt x="330" y="15"/>
                      <a:pt x="256" y="3"/>
                    </a:cubicBezTo>
                    <a:cubicBezTo>
                      <a:pt x="247" y="1"/>
                      <a:pt x="237"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2"/>
              <p:cNvSpPr/>
              <p:nvPr/>
            </p:nvSpPr>
            <p:spPr>
              <a:xfrm>
                <a:off x="5163799" y="4651185"/>
                <a:ext cx="31350" cy="96662"/>
              </a:xfrm>
              <a:custGeom>
                <a:avLst/>
                <a:gdLst/>
                <a:ahLst/>
                <a:cxnLst/>
                <a:rect l="l" t="t" r="r" b="b"/>
                <a:pathLst>
                  <a:path w="540" h="1665" extrusionOk="0">
                    <a:moveTo>
                      <a:pt x="306" y="1"/>
                    </a:moveTo>
                    <a:cubicBezTo>
                      <a:pt x="181" y="1"/>
                      <a:pt x="175" y="118"/>
                      <a:pt x="163" y="206"/>
                    </a:cubicBezTo>
                    <a:cubicBezTo>
                      <a:pt x="133" y="440"/>
                      <a:pt x="112" y="675"/>
                      <a:pt x="92" y="911"/>
                    </a:cubicBezTo>
                    <a:cubicBezTo>
                      <a:pt x="76" y="1093"/>
                      <a:pt x="0" y="1275"/>
                      <a:pt x="48" y="1461"/>
                    </a:cubicBezTo>
                    <a:cubicBezTo>
                      <a:pt x="72" y="1559"/>
                      <a:pt x="134" y="1653"/>
                      <a:pt x="252" y="1663"/>
                    </a:cubicBezTo>
                    <a:cubicBezTo>
                      <a:pt x="259" y="1664"/>
                      <a:pt x="265" y="1664"/>
                      <a:pt x="271" y="1664"/>
                    </a:cubicBezTo>
                    <a:cubicBezTo>
                      <a:pt x="395" y="1664"/>
                      <a:pt x="414" y="1556"/>
                      <a:pt x="424" y="1462"/>
                    </a:cubicBezTo>
                    <a:cubicBezTo>
                      <a:pt x="463" y="1110"/>
                      <a:pt x="495" y="758"/>
                      <a:pt x="530" y="389"/>
                    </a:cubicBezTo>
                    <a:cubicBezTo>
                      <a:pt x="530" y="339"/>
                      <a:pt x="539" y="271"/>
                      <a:pt x="529" y="204"/>
                    </a:cubicBezTo>
                    <a:cubicBezTo>
                      <a:pt x="510" y="96"/>
                      <a:pt x="441" y="14"/>
                      <a:pt x="328" y="2"/>
                    </a:cubicBezTo>
                    <a:cubicBezTo>
                      <a:pt x="321" y="1"/>
                      <a:pt x="313" y="1"/>
                      <a:pt x="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p:cNvSpPr/>
              <p:nvPr/>
            </p:nvSpPr>
            <p:spPr>
              <a:xfrm>
                <a:off x="5464932" y="4361489"/>
                <a:ext cx="100203" cy="45457"/>
              </a:xfrm>
              <a:custGeom>
                <a:avLst/>
                <a:gdLst/>
                <a:ahLst/>
                <a:cxnLst/>
                <a:rect l="l" t="t" r="r" b="b"/>
                <a:pathLst>
                  <a:path w="1726" h="783" extrusionOk="0">
                    <a:moveTo>
                      <a:pt x="1479" y="0"/>
                    </a:moveTo>
                    <a:cubicBezTo>
                      <a:pt x="1452" y="0"/>
                      <a:pt x="1423" y="3"/>
                      <a:pt x="1390" y="7"/>
                    </a:cubicBezTo>
                    <a:cubicBezTo>
                      <a:pt x="1011" y="92"/>
                      <a:pt x="611" y="263"/>
                      <a:pt x="216" y="442"/>
                    </a:cubicBezTo>
                    <a:cubicBezTo>
                      <a:pt x="129" y="481"/>
                      <a:pt x="0" y="521"/>
                      <a:pt x="46" y="656"/>
                    </a:cubicBezTo>
                    <a:cubicBezTo>
                      <a:pt x="77" y="749"/>
                      <a:pt x="136" y="782"/>
                      <a:pt x="209" y="782"/>
                    </a:cubicBezTo>
                    <a:cubicBezTo>
                      <a:pt x="250" y="782"/>
                      <a:pt x="297" y="771"/>
                      <a:pt x="345" y="755"/>
                    </a:cubicBezTo>
                    <a:cubicBezTo>
                      <a:pt x="740" y="620"/>
                      <a:pt x="1136" y="489"/>
                      <a:pt x="1531" y="356"/>
                    </a:cubicBezTo>
                    <a:cubicBezTo>
                      <a:pt x="1636" y="320"/>
                      <a:pt x="1726" y="273"/>
                      <a:pt x="1682" y="137"/>
                    </a:cubicBezTo>
                    <a:cubicBezTo>
                      <a:pt x="1651" y="42"/>
                      <a:pt x="1590" y="0"/>
                      <a:pt x="1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5529431" y="4275102"/>
                <a:ext cx="98171" cy="57591"/>
              </a:xfrm>
              <a:custGeom>
                <a:avLst/>
                <a:gdLst/>
                <a:ahLst/>
                <a:cxnLst/>
                <a:rect l="l" t="t" r="r" b="b"/>
                <a:pathLst>
                  <a:path w="1691" h="992" extrusionOk="0">
                    <a:moveTo>
                      <a:pt x="1483" y="0"/>
                    </a:moveTo>
                    <a:cubicBezTo>
                      <a:pt x="1458" y="0"/>
                      <a:pt x="1431" y="6"/>
                      <a:pt x="1401" y="19"/>
                    </a:cubicBezTo>
                    <a:cubicBezTo>
                      <a:pt x="940" y="218"/>
                      <a:pt x="483" y="429"/>
                      <a:pt x="86" y="737"/>
                    </a:cubicBezTo>
                    <a:cubicBezTo>
                      <a:pt x="27" y="782"/>
                      <a:pt x="0" y="850"/>
                      <a:pt x="39" y="916"/>
                    </a:cubicBezTo>
                    <a:cubicBezTo>
                      <a:pt x="72" y="971"/>
                      <a:pt x="132" y="992"/>
                      <a:pt x="194" y="992"/>
                    </a:cubicBezTo>
                    <a:cubicBezTo>
                      <a:pt x="202" y="992"/>
                      <a:pt x="211" y="991"/>
                      <a:pt x="220" y="990"/>
                    </a:cubicBezTo>
                    <a:cubicBezTo>
                      <a:pt x="271" y="986"/>
                      <a:pt x="325" y="977"/>
                      <a:pt x="370" y="953"/>
                    </a:cubicBezTo>
                    <a:cubicBezTo>
                      <a:pt x="766" y="743"/>
                      <a:pt x="1163" y="531"/>
                      <a:pt x="1556" y="314"/>
                    </a:cubicBezTo>
                    <a:cubicBezTo>
                      <a:pt x="1609" y="285"/>
                      <a:pt x="1690" y="266"/>
                      <a:pt x="1678" y="171"/>
                    </a:cubicBezTo>
                    <a:cubicBezTo>
                      <a:pt x="1639" y="77"/>
                      <a:pt x="1575" y="0"/>
                      <a:pt x="1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p:cNvSpPr/>
              <p:nvPr/>
            </p:nvSpPr>
            <p:spPr>
              <a:xfrm>
                <a:off x="4883101" y="4499254"/>
                <a:ext cx="100377" cy="45515"/>
              </a:xfrm>
              <a:custGeom>
                <a:avLst/>
                <a:gdLst/>
                <a:ahLst/>
                <a:cxnLst/>
                <a:rect l="l" t="t" r="r" b="b"/>
                <a:pathLst>
                  <a:path w="1729" h="784" extrusionOk="0">
                    <a:moveTo>
                      <a:pt x="1528" y="0"/>
                    </a:moveTo>
                    <a:cubicBezTo>
                      <a:pt x="1481" y="0"/>
                      <a:pt x="1430" y="14"/>
                      <a:pt x="1380" y="30"/>
                    </a:cubicBezTo>
                    <a:cubicBezTo>
                      <a:pt x="983" y="157"/>
                      <a:pt x="587" y="287"/>
                      <a:pt x="191" y="418"/>
                    </a:cubicBezTo>
                    <a:cubicBezTo>
                      <a:pt x="84" y="453"/>
                      <a:pt x="0" y="516"/>
                      <a:pt x="44" y="641"/>
                    </a:cubicBezTo>
                    <a:cubicBezTo>
                      <a:pt x="79" y="736"/>
                      <a:pt x="152" y="783"/>
                      <a:pt x="257" y="783"/>
                    </a:cubicBezTo>
                    <a:cubicBezTo>
                      <a:pt x="272" y="783"/>
                      <a:pt x="287" y="782"/>
                      <a:pt x="304" y="780"/>
                    </a:cubicBezTo>
                    <a:cubicBezTo>
                      <a:pt x="717" y="677"/>
                      <a:pt x="1120" y="518"/>
                      <a:pt x="1514" y="333"/>
                    </a:cubicBezTo>
                    <a:cubicBezTo>
                      <a:pt x="1603" y="292"/>
                      <a:pt x="1728" y="254"/>
                      <a:pt x="1685" y="120"/>
                    </a:cubicBezTo>
                    <a:cubicBezTo>
                      <a:pt x="1655" y="29"/>
                      <a:pt x="1596" y="0"/>
                      <a:pt x="1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4821156" y="4572520"/>
                <a:ext cx="99390" cy="57533"/>
              </a:xfrm>
              <a:custGeom>
                <a:avLst/>
                <a:gdLst/>
                <a:ahLst/>
                <a:cxnLst/>
                <a:rect l="l" t="t" r="r" b="b"/>
                <a:pathLst>
                  <a:path w="1712" h="991" extrusionOk="0">
                    <a:moveTo>
                      <a:pt x="1494" y="0"/>
                    </a:moveTo>
                    <a:cubicBezTo>
                      <a:pt x="1462" y="0"/>
                      <a:pt x="1429" y="8"/>
                      <a:pt x="1397" y="24"/>
                    </a:cubicBezTo>
                    <a:cubicBezTo>
                      <a:pt x="967" y="242"/>
                      <a:pt x="541" y="469"/>
                      <a:pt x="115" y="695"/>
                    </a:cubicBezTo>
                    <a:cubicBezTo>
                      <a:pt x="54" y="727"/>
                      <a:pt x="0" y="785"/>
                      <a:pt x="24" y="856"/>
                    </a:cubicBezTo>
                    <a:cubicBezTo>
                      <a:pt x="53" y="942"/>
                      <a:pt x="128" y="986"/>
                      <a:pt x="240" y="991"/>
                    </a:cubicBezTo>
                    <a:cubicBezTo>
                      <a:pt x="275" y="982"/>
                      <a:pt x="330" y="979"/>
                      <a:pt x="374" y="956"/>
                    </a:cubicBezTo>
                    <a:cubicBezTo>
                      <a:pt x="773" y="751"/>
                      <a:pt x="1190" y="579"/>
                      <a:pt x="1550" y="307"/>
                    </a:cubicBezTo>
                    <a:cubicBezTo>
                      <a:pt x="1616" y="257"/>
                      <a:pt x="1711" y="206"/>
                      <a:pt x="1664" y="109"/>
                    </a:cubicBezTo>
                    <a:cubicBezTo>
                      <a:pt x="1628" y="38"/>
                      <a:pt x="1564" y="0"/>
                      <a:pt x="1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p:cNvSpPr/>
              <p:nvPr/>
            </p:nvSpPr>
            <p:spPr>
              <a:xfrm>
                <a:off x="4936454" y="4321895"/>
                <a:ext cx="93236" cy="50856"/>
              </a:xfrm>
              <a:custGeom>
                <a:avLst/>
                <a:gdLst/>
                <a:ahLst/>
                <a:cxnLst/>
                <a:rect l="l" t="t" r="r" b="b"/>
                <a:pathLst>
                  <a:path w="1606" h="876" extrusionOk="0">
                    <a:moveTo>
                      <a:pt x="320" y="1"/>
                    </a:moveTo>
                    <a:cubicBezTo>
                      <a:pt x="278" y="1"/>
                      <a:pt x="236" y="13"/>
                      <a:pt x="194" y="36"/>
                    </a:cubicBezTo>
                    <a:cubicBezTo>
                      <a:pt x="66" y="106"/>
                      <a:pt x="1" y="199"/>
                      <a:pt x="143" y="306"/>
                    </a:cubicBezTo>
                    <a:cubicBezTo>
                      <a:pt x="504" y="580"/>
                      <a:pt x="926" y="734"/>
                      <a:pt x="1355" y="867"/>
                    </a:cubicBezTo>
                    <a:cubicBezTo>
                      <a:pt x="1373" y="873"/>
                      <a:pt x="1391" y="875"/>
                      <a:pt x="1408" y="875"/>
                    </a:cubicBezTo>
                    <a:cubicBezTo>
                      <a:pt x="1493" y="875"/>
                      <a:pt x="1558" y="808"/>
                      <a:pt x="1599" y="724"/>
                    </a:cubicBezTo>
                    <a:cubicBezTo>
                      <a:pt x="1605" y="648"/>
                      <a:pt x="1564" y="600"/>
                      <a:pt x="1498" y="567"/>
                    </a:cubicBezTo>
                    <a:cubicBezTo>
                      <a:pt x="1145" y="390"/>
                      <a:pt x="792" y="211"/>
                      <a:pt x="440" y="32"/>
                    </a:cubicBezTo>
                    <a:cubicBezTo>
                      <a:pt x="399" y="11"/>
                      <a:pt x="360" y="1"/>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a:off x="5075148" y="4167294"/>
                <a:ext cx="60726" cy="82670"/>
              </a:xfrm>
              <a:custGeom>
                <a:avLst/>
                <a:gdLst/>
                <a:ahLst/>
                <a:cxnLst/>
                <a:rect l="l" t="t" r="r" b="b"/>
                <a:pathLst>
                  <a:path w="1046" h="1424" extrusionOk="0">
                    <a:moveTo>
                      <a:pt x="259" y="1"/>
                    </a:moveTo>
                    <a:cubicBezTo>
                      <a:pt x="230" y="1"/>
                      <a:pt x="198" y="8"/>
                      <a:pt x="161" y="25"/>
                    </a:cubicBezTo>
                    <a:cubicBezTo>
                      <a:pt x="25" y="85"/>
                      <a:pt x="0" y="192"/>
                      <a:pt x="56" y="318"/>
                    </a:cubicBezTo>
                    <a:cubicBezTo>
                      <a:pt x="207" y="659"/>
                      <a:pt x="380" y="988"/>
                      <a:pt x="596" y="1295"/>
                    </a:cubicBezTo>
                    <a:cubicBezTo>
                      <a:pt x="650" y="1372"/>
                      <a:pt x="718" y="1424"/>
                      <a:pt x="804" y="1424"/>
                    </a:cubicBezTo>
                    <a:cubicBezTo>
                      <a:pt x="835" y="1424"/>
                      <a:pt x="869" y="1417"/>
                      <a:pt x="906" y="1402"/>
                    </a:cubicBezTo>
                    <a:cubicBezTo>
                      <a:pt x="1046" y="1081"/>
                      <a:pt x="992" y="807"/>
                      <a:pt x="699" y="591"/>
                    </a:cubicBezTo>
                    <a:cubicBezTo>
                      <a:pt x="616" y="445"/>
                      <a:pt x="533" y="298"/>
                      <a:pt x="451" y="152"/>
                    </a:cubicBezTo>
                    <a:cubicBezTo>
                      <a:pt x="403" y="66"/>
                      <a:pt x="346" y="1"/>
                      <a:pt x="2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2"/>
              <p:cNvSpPr/>
              <p:nvPr/>
            </p:nvSpPr>
            <p:spPr>
              <a:xfrm>
                <a:off x="5318168" y="4654726"/>
                <a:ext cx="55501" cy="83135"/>
              </a:xfrm>
              <a:custGeom>
                <a:avLst/>
                <a:gdLst/>
                <a:ahLst/>
                <a:cxnLst/>
                <a:rect l="l" t="t" r="r" b="b"/>
                <a:pathLst>
                  <a:path w="956" h="1432" extrusionOk="0">
                    <a:moveTo>
                      <a:pt x="172" y="0"/>
                    </a:moveTo>
                    <a:cubicBezTo>
                      <a:pt x="106" y="0"/>
                      <a:pt x="49" y="90"/>
                      <a:pt x="3" y="149"/>
                    </a:cubicBezTo>
                    <a:cubicBezTo>
                      <a:pt x="72" y="250"/>
                      <a:pt x="1" y="384"/>
                      <a:pt x="85" y="482"/>
                    </a:cubicBezTo>
                    <a:cubicBezTo>
                      <a:pt x="108" y="500"/>
                      <a:pt x="117" y="523"/>
                      <a:pt x="111" y="551"/>
                    </a:cubicBezTo>
                    <a:cubicBezTo>
                      <a:pt x="117" y="605"/>
                      <a:pt x="156" y="643"/>
                      <a:pt x="182" y="687"/>
                    </a:cubicBezTo>
                    <a:cubicBezTo>
                      <a:pt x="207" y="706"/>
                      <a:pt x="217" y="732"/>
                      <a:pt x="211" y="763"/>
                    </a:cubicBezTo>
                    <a:cubicBezTo>
                      <a:pt x="223" y="812"/>
                      <a:pt x="263" y="847"/>
                      <a:pt x="283" y="891"/>
                    </a:cubicBezTo>
                    <a:cubicBezTo>
                      <a:pt x="366" y="1040"/>
                      <a:pt x="444" y="1190"/>
                      <a:pt x="532" y="1335"/>
                    </a:cubicBezTo>
                    <a:cubicBezTo>
                      <a:pt x="574" y="1401"/>
                      <a:pt x="631" y="1431"/>
                      <a:pt x="697" y="1431"/>
                    </a:cubicBezTo>
                    <a:cubicBezTo>
                      <a:pt x="731" y="1431"/>
                      <a:pt x="767" y="1423"/>
                      <a:pt x="804" y="1409"/>
                    </a:cubicBezTo>
                    <a:cubicBezTo>
                      <a:pt x="897" y="1373"/>
                      <a:pt x="956" y="1301"/>
                      <a:pt x="923" y="1214"/>
                    </a:cubicBezTo>
                    <a:cubicBezTo>
                      <a:pt x="762" y="786"/>
                      <a:pt x="572" y="366"/>
                      <a:pt x="241" y="34"/>
                    </a:cubicBezTo>
                    <a:cubicBezTo>
                      <a:pt x="217" y="10"/>
                      <a:pt x="194"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2"/>
              <p:cNvSpPr/>
              <p:nvPr/>
            </p:nvSpPr>
            <p:spPr>
              <a:xfrm>
                <a:off x="5417965" y="4533797"/>
                <a:ext cx="90508" cy="49056"/>
              </a:xfrm>
              <a:custGeom>
                <a:avLst/>
                <a:gdLst/>
                <a:ahLst/>
                <a:cxnLst/>
                <a:rect l="l" t="t" r="r" b="b"/>
                <a:pathLst>
                  <a:path w="1559" h="845" extrusionOk="0">
                    <a:moveTo>
                      <a:pt x="276" y="0"/>
                    </a:moveTo>
                    <a:cubicBezTo>
                      <a:pt x="142" y="0"/>
                      <a:pt x="64" y="36"/>
                      <a:pt x="35" y="125"/>
                    </a:cubicBezTo>
                    <a:cubicBezTo>
                      <a:pt x="1" y="229"/>
                      <a:pt x="82" y="273"/>
                      <a:pt x="162" y="312"/>
                    </a:cubicBezTo>
                    <a:cubicBezTo>
                      <a:pt x="471" y="469"/>
                      <a:pt x="778" y="629"/>
                      <a:pt x="1090" y="780"/>
                    </a:cubicBezTo>
                    <a:cubicBezTo>
                      <a:pt x="1164" y="817"/>
                      <a:pt x="1253" y="841"/>
                      <a:pt x="1336" y="844"/>
                    </a:cubicBezTo>
                    <a:cubicBezTo>
                      <a:pt x="1340" y="844"/>
                      <a:pt x="1345" y="844"/>
                      <a:pt x="1349" y="844"/>
                    </a:cubicBezTo>
                    <a:cubicBezTo>
                      <a:pt x="1431" y="844"/>
                      <a:pt x="1514" y="816"/>
                      <a:pt x="1539" y="720"/>
                    </a:cubicBezTo>
                    <a:cubicBezTo>
                      <a:pt x="1559" y="648"/>
                      <a:pt x="1526" y="584"/>
                      <a:pt x="1468" y="543"/>
                    </a:cubicBezTo>
                    <a:cubicBezTo>
                      <a:pt x="1096" y="281"/>
                      <a:pt x="678" y="118"/>
                      <a:pt x="282" y="0"/>
                    </a:cubicBezTo>
                    <a:cubicBezTo>
                      <a:pt x="280" y="0"/>
                      <a:pt x="278" y="0"/>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a:off x="5254133" y="4157366"/>
                <a:ext cx="30189" cy="97126"/>
              </a:xfrm>
              <a:custGeom>
                <a:avLst/>
                <a:gdLst/>
                <a:ahLst/>
                <a:cxnLst/>
                <a:rect l="l" t="t" r="r" b="b"/>
                <a:pathLst>
                  <a:path w="520" h="1673" extrusionOk="0">
                    <a:moveTo>
                      <a:pt x="267" y="0"/>
                    </a:moveTo>
                    <a:cubicBezTo>
                      <a:pt x="159" y="0"/>
                      <a:pt x="131" y="92"/>
                      <a:pt x="122" y="177"/>
                    </a:cubicBezTo>
                    <a:cubicBezTo>
                      <a:pt x="80" y="565"/>
                      <a:pt x="40" y="954"/>
                      <a:pt x="6" y="1345"/>
                    </a:cubicBezTo>
                    <a:cubicBezTo>
                      <a:pt x="0" y="1410"/>
                      <a:pt x="12" y="1482"/>
                      <a:pt x="39" y="1542"/>
                    </a:cubicBezTo>
                    <a:cubicBezTo>
                      <a:pt x="69" y="1613"/>
                      <a:pt x="120" y="1673"/>
                      <a:pt x="206" y="1673"/>
                    </a:cubicBezTo>
                    <a:cubicBezTo>
                      <a:pt x="216" y="1673"/>
                      <a:pt x="226" y="1672"/>
                      <a:pt x="238" y="1670"/>
                    </a:cubicBezTo>
                    <a:cubicBezTo>
                      <a:pt x="322" y="1657"/>
                      <a:pt x="345" y="1591"/>
                      <a:pt x="353" y="1523"/>
                    </a:cubicBezTo>
                    <a:cubicBezTo>
                      <a:pt x="393" y="1202"/>
                      <a:pt x="430" y="881"/>
                      <a:pt x="471" y="535"/>
                    </a:cubicBezTo>
                    <a:cubicBezTo>
                      <a:pt x="470" y="426"/>
                      <a:pt x="519" y="288"/>
                      <a:pt x="455" y="157"/>
                    </a:cubicBezTo>
                    <a:cubicBezTo>
                      <a:pt x="417" y="81"/>
                      <a:pt x="367" y="1"/>
                      <a:pt x="271" y="0"/>
                    </a:cubicBezTo>
                    <a:cubicBezTo>
                      <a:pt x="269" y="0"/>
                      <a:pt x="268" y="0"/>
                      <a:pt x="2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2"/>
              <p:cNvSpPr/>
              <p:nvPr/>
            </p:nvSpPr>
            <p:spPr>
              <a:xfrm>
                <a:off x="4963740" y="4244565"/>
                <a:ext cx="78374" cy="64557"/>
              </a:xfrm>
              <a:custGeom>
                <a:avLst/>
                <a:gdLst/>
                <a:ahLst/>
                <a:cxnLst/>
                <a:rect l="l" t="t" r="r" b="b"/>
                <a:pathLst>
                  <a:path w="1350" h="1112" extrusionOk="0">
                    <a:moveTo>
                      <a:pt x="246" y="1"/>
                    </a:moveTo>
                    <a:cubicBezTo>
                      <a:pt x="182" y="1"/>
                      <a:pt x="124" y="39"/>
                      <a:pt x="75" y="86"/>
                    </a:cubicBezTo>
                    <a:cubicBezTo>
                      <a:pt x="1" y="159"/>
                      <a:pt x="35" y="239"/>
                      <a:pt x="96" y="311"/>
                    </a:cubicBezTo>
                    <a:cubicBezTo>
                      <a:pt x="330" y="589"/>
                      <a:pt x="605" y="822"/>
                      <a:pt x="915" y="1014"/>
                    </a:cubicBezTo>
                    <a:cubicBezTo>
                      <a:pt x="992" y="1061"/>
                      <a:pt x="1069" y="1111"/>
                      <a:pt x="1161" y="1111"/>
                    </a:cubicBezTo>
                    <a:cubicBezTo>
                      <a:pt x="1175" y="1111"/>
                      <a:pt x="1190" y="1110"/>
                      <a:pt x="1205" y="1108"/>
                    </a:cubicBezTo>
                    <a:cubicBezTo>
                      <a:pt x="1274" y="1095"/>
                      <a:pt x="1339" y="1071"/>
                      <a:pt x="1349" y="988"/>
                    </a:cubicBezTo>
                    <a:cubicBezTo>
                      <a:pt x="1348" y="913"/>
                      <a:pt x="1304" y="863"/>
                      <a:pt x="1252" y="817"/>
                    </a:cubicBezTo>
                    <a:cubicBezTo>
                      <a:pt x="1058" y="647"/>
                      <a:pt x="863" y="478"/>
                      <a:pt x="668" y="308"/>
                    </a:cubicBezTo>
                    <a:cubicBezTo>
                      <a:pt x="564" y="218"/>
                      <a:pt x="463" y="125"/>
                      <a:pt x="354" y="41"/>
                    </a:cubicBezTo>
                    <a:cubicBezTo>
                      <a:pt x="317" y="12"/>
                      <a:pt x="280"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2"/>
              <p:cNvSpPr/>
              <p:nvPr/>
            </p:nvSpPr>
            <p:spPr>
              <a:xfrm>
                <a:off x="4856977" y="4230516"/>
                <a:ext cx="90798" cy="53353"/>
              </a:xfrm>
              <a:custGeom>
                <a:avLst/>
                <a:gdLst/>
                <a:ahLst/>
                <a:cxnLst/>
                <a:rect l="l" t="t" r="r" b="b"/>
                <a:pathLst>
                  <a:path w="1564" h="919" extrusionOk="0">
                    <a:moveTo>
                      <a:pt x="230" y="1"/>
                    </a:moveTo>
                    <a:cubicBezTo>
                      <a:pt x="160" y="1"/>
                      <a:pt x="94" y="27"/>
                      <a:pt x="55" y="94"/>
                    </a:cubicBezTo>
                    <a:cubicBezTo>
                      <a:pt x="1" y="184"/>
                      <a:pt x="44" y="259"/>
                      <a:pt x="119" y="312"/>
                    </a:cubicBezTo>
                    <a:cubicBezTo>
                      <a:pt x="442" y="542"/>
                      <a:pt x="782" y="744"/>
                      <a:pt x="1156" y="892"/>
                    </a:cubicBezTo>
                    <a:cubicBezTo>
                      <a:pt x="1199" y="909"/>
                      <a:pt x="1239" y="918"/>
                      <a:pt x="1279" y="918"/>
                    </a:cubicBezTo>
                    <a:cubicBezTo>
                      <a:pt x="1376" y="918"/>
                      <a:pt x="1466" y="862"/>
                      <a:pt x="1563" y="732"/>
                    </a:cubicBezTo>
                    <a:cubicBezTo>
                      <a:pt x="1166" y="517"/>
                      <a:pt x="802" y="324"/>
                      <a:pt x="468" y="85"/>
                    </a:cubicBezTo>
                    <a:cubicBezTo>
                      <a:pt x="414" y="47"/>
                      <a:pt x="346" y="16"/>
                      <a:pt x="281" y="5"/>
                    </a:cubicBezTo>
                    <a:cubicBezTo>
                      <a:pt x="264" y="2"/>
                      <a:pt x="247" y="1"/>
                      <a:pt x="2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2"/>
              <p:cNvSpPr/>
              <p:nvPr/>
            </p:nvSpPr>
            <p:spPr>
              <a:xfrm>
                <a:off x="5276542" y="4648630"/>
                <a:ext cx="50508" cy="89405"/>
              </a:xfrm>
              <a:custGeom>
                <a:avLst/>
                <a:gdLst/>
                <a:ahLst/>
                <a:cxnLst/>
                <a:rect l="l" t="t" r="r" b="b"/>
                <a:pathLst>
                  <a:path w="870" h="1540" extrusionOk="0">
                    <a:moveTo>
                      <a:pt x="210" y="1"/>
                    </a:moveTo>
                    <a:cubicBezTo>
                      <a:pt x="183" y="1"/>
                      <a:pt x="152" y="9"/>
                      <a:pt x="115" y="29"/>
                    </a:cubicBezTo>
                    <a:cubicBezTo>
                      <a:pt x="0" y="88"/>
                      <a:pt x="5" y="191"/>
                      <a:pt x="46" y="295"/>
                    </a:cubicBezTo>
                    <a:cubicBezTo>
                      <a:pt x="188" y="660"/>
                      <a:pt x="327" y="1027"/>
                      <a:pt x="473" y="1391"/>
                    </a:cubicBezTo>
                    <a:cubicBezTo>
                      <a:pt x="517" y="1500"/>
                      <a:pt x="565" y="1540"/>
                      <a:pt x="616" y="1540"/>
                    </a:cubicBezTo>
                    <a:cubicBezTo>
                      <a:pt x="682" y="1540"/>
                      <a:pt x="751" y="1472"/>
                      <a:pt x="820" y="1405"/>
                    </a:cubicBezTo>
                    <a:cubicBezTo>
                      <a:pt x="867" y="1334"/>
                      <a:pt x="870" y="1265"/>
                      <a:pt x="810" y="1199"/>
                    </a:cubicBezTo>
                    <a:cubicBezTo>
                      <a:pt x="785" y="1181"/>
                      <a:pt x="779" y="1157"/>
                      <a:pt x="790" y="1129"/>
                    </a:cubicBezTo>
                    <a:cubicBezTo>
                      <a:pt x="760" y="1051"/>
                      <a:pt x="766" y="960"/>
                      <a:pt x="701" y="894"/>
                    </a:cubicBezTo>
                    <a:lnTo>
                      <a:pt x="701" y="895"/>
                    </a:lnTo>
                    <a:cubicBezTo>
                      <a:pt x="600" y="813"/>
                      <a:pt x="707" y="665"/>
                      <a:pt x="596" y="586"/>
                    </a:cubicBezTo>
                    <a:cubicBezTo>
                      <a:pt x="526" y="450"/>
                      <a:pt x="458" y="312"/>
                      <a:pt x="384" y="178"/>
                    </a:cubicBezTo>
                    <a:cubicBezTo>
                      <a:pt x="340" y="99"/>
                      <a:pt x="301"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2"/>
              <p:cNvSpPr/>
              <p:nvPr/>
            </p:nvSpPr>
            <p:spPr>
              <a:xfrm>
                <a:off x="5502319" y="4622099"/>
                <a:ext cx="90392" cy="53527"/>
              </a:xfrm>
              <a:custGeom>
                <a:avLst/>
                <a:gdLst/>
                <a:ahLst/>
                <a:cxnLst/>
                <a:rect l="l" t="t" r="r" b="b"/>
                <a:pathLst>
                  <a:path w="1557" h="922" extrusionOk="0">
                    <a:moveTo>
                      <a:pt x="247" y="0"/>
                    </a:moveTo>
                    <a:cubicBezTo>
                      <a:pt x="155" y="0"/>
                      <a:pt x="69" y="42"/>
                      <a:pt x="1" y="168"/>
                    </a:cubicBezTo>
                    <a:cubicBezTo>
                      <a:pt x="381" y="405"/>
                      <a:pt x="761" y="641"/>
                      <a:pt x="1141" y="876"/>
                    </a:cubicBezTo>
                    <a:cubicBezTo>
                      <a:pt x="1170" y="894"/>
                      <a:pt x="1204" y="909"/>
                      <a:pt x="1237" y="916"/>
                    </a:cubicBezTo>
                    <a:cubicBezTo>
                      <a:pt x="1257" y="920"/>
                      <a:pt x="1276" y="922"/>
                      <a:pt x="1294" y="922"/>
                    </a:cubicBezTo>
                    <a:cubicBezTo>
                      <a:pt x="1384" y="922"/>
                      <a:pt x="1458" y="878"/>
                      <a:pt x="1503" y="798"/>
                    </a:cubicBezTo>
                    <a:cubicBezTo>
                      <a:pt x="1556" y="703"/>
                      <a:pt x="1479" y="639"/>
                      <a:pt x="1409" y="590"/>
                    </a:cubicBezTo>
                    <a:cubicBezTo>
                      <a:pt x="1110" y="380"/>
                      <a:pt x="798" y="193"/>
                      <a:pt x="459" y="53"/>
                    </a:cubicBezTo>
                    <a:cubicBezTo>
                      <a:pt x="388" y="23"/>
                      <a:pt x="316"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2"/>
              <p:cNvSpPr/>
              <p:nvPr/>
            </p:nvSpPr>
            <p:spPr>
              <a:xfrm>
                <a:off x="5413843" y="4238760"/>
                <a:ext cx="72395" cy="69376"/>
              </a:xfrm>
              <a:custGeom>
                <a:avLst/>
                <a:gdLst/>
                <a:ahLst/>
                <a:cxnLst/>
                <a:rect l="l" t="t" r="r" b="b"/>
                <a:pathLst>
                  <a:path w="1247" h="1195" extrusionOk="0">
                    <a:moveTo>
                      <a:pt x="1064" y="0"/>
                    </a:moveTo>
                    <a:cubicBezTo>
                      <a:pt x="1037" y="0"/>
                      <a:pt x="1009" y="10"/>
                      <a:pt x="986" y="34"/>
                    </a:cubicBezTo>
                    <a:cubicBezTo>
                      <a:pt x="672" y="344"/>
                      <a:pt x="359" y="657"/>
                      <a:pt x="51" y="974"/>
                    </a:cubicBezTo>
                    <a:cubicBezTo>
                      <a:pt x="1" y="1027"/>
                      <a:pt x="7" y="1103"/>
                      <a:pt x="72" y="1150"/>
                    </a:cubicBezTo>
                    <a:cubicBezTo>
                      <a:pt x="107" y="1174"/>
                      <a:pt x="157" y="1195"/>
                      <a:pt x="199" y="1195"/>
                    </a:cubicBezTo>
                    <a:cubicBezTo>
                      <a:pt x="203" y="1195"/>
                      <a:pt x="206" y="1194"/>
                      <a:pt x="210" y="1194"/>
                    </a:cubicBezTo>
                    <a:cubicBezTo>
                      <a:pt x="354" y="1181"/>
                      <a:pt x="1232" y="302"/>
                      <a:pt x="1247" y="151"/>
                    </a:cubicBezTo>
                    <a:cubicBezTo>
                      <a:pt x="1228" y="123"/>
                      <a:pt x="1208" y="76"/>
                      <a:pt x="1172" y="46"/>
                    </a:cubicBezTo>
                    <a:cubicBezTo>
                      <a:pt x="1141" y="19"/>
                      <a:pt x="1102" y="0"/>
                      <a:pt x="1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2"/>
              <p:cNvSpPr/>
              <p:nvPr/>
            </p:nvSpPr>
            <p:spPr>
              <a:xfrm>
                <a:off x="5416804" y="4293680"/>
                <a:ext cx="84760" cy="61945"/>
              </a:xfrm>
              <a:custGeom>
                <a:avLst/>
                <a:gdLst/>
                <a:ahLst/>
                <a:cxnLst/>
                <a:rect l="l" t="t" r="r" b="b"/>
                <a:pathLst>
                  <a:path w="1460" h="1067" extrusionOk="0">
                    <a:moveTo>
                      <a:pt x="1248" y="0"/>
                    </a:moveTo>
                    <a:cubicBezTo>
                      <a:pt x="1202" y="0"/>
                      <a:pt x="1154" y="14"/>
                      <a:pt x="1111" y="44"/>
                    </a:cubicBezTo>
                    <a:cubicBezTo>
                      <a:pt x="800" y="262"/>
                      <a:pt x="500" y="495"/>
                      <a:pt x="198" y="725"/>
                    </a:cubicBezTo>
                    <a:cubicBezTo>
                      <a:pt x="121" y="784"/>
                      <a:pt x="0" y="837"/>
                      <a:pt x="69" y="963"/>
                    </a:cubicBezTo>
                    <a:cubicBezTo>
                      <a:pt x="110" y="1036"/>
                      <a:pt x="164" y="1066"/>
                      <a:pt x="224" y="1066"/>
                    </a:cubicBezTo>
                    <a:cubicBezTo>
                      <a:pt x="273" y="1066"/>
                      <a:pt x="327" y="1045"/>
                      <a:pt x="380" y="1011"/>
                    </a:cubicBezTo>
                    <a:cubicBezTo>
                      <a:pt x="718" y="798"/>
                      <a:pt x="1048" y="577"/>
                      <a:pt x="1345" y="312"/>
                    </a:cubicBezTo>
                    <a:cubicBezTo>
                      <a:pt x="1394" y="268"/>
                      <a:pt x="1459" y="227"/>
                      <a:pt x="1439" y="145"/>
                    </a:cubicBezTo>
                    <a:cubicBezTo>
                      <a:pt x="1432" y="60"/>
                      <a:pt x="1345"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2"/>
              <p:cNvSpPr/>
              <p:nvPr/>
            </p:nvSpPr>
            <p:spPr>
              <a:xfrm>
                <a:off x="5459416" y="4509704"/>
                <a:ext cx="98113" cy="38549"/>
              </a:xfrm>
              <a:custGeom>
                <a:avLst/>
                <a:gdLst/>
                <a:ahLst/>
                <a:cxnLst/>
                <a:rect l="l" t="t" r="r" b="b"/>
                <a:pathLst>
                  <a:path w="1690" h="664" extrusionOk="0">
                    <a:moveTo>
                      <a:pt x="281" y="0"/>
                    </a:moveTo>
                    <a:cubicBezTo>
                      <a:pt x="176" y="0"/>
                      <a:pt x="76" y="45"/>
                      <a:pt x="0" y="174"/>
                    </a:cubicBezTo>
                    <a:cubicBezTo>
                      <a:pt x="311" y="394"/>
                      <a:pt x="696" y="436"/>
                      <a:pt x="1041" y="572"/>
                    </a:cubicBezTo>
                    <a:cubicBezTo>
                      <a:pt x="1162" y="619"/>
                      <a:pt x="1286" y="663"/>
                      <a:pt x="1418" y="663"/>
                    </a:cubicBezTo>
                    <a:cubicBezTo>
                      <a:pt x="1443" y="663"/>
                      <a:pt x="1469" y="662"/>
                      <a:pt x="1494" y="658"/>
                    </a:cubicBezTo>
                    <a:cubicBezTo>
                      <a:pt x="1580" y="648"/>
                      <a:pt x="1674" y="627"/>
                      <a:pt x="1682" y="522"/>
                    </a:cubicBezTo>
                    <a:cubicBezTo>
                      <a:pt x="1689" y="445"/>
                      <a:pt x="1623" y="407"/>
                      <a:pt x="1556" y="385"/>
                    </a:cubicBezTo>
                    <a:cubicBezTo>
                      <a:pt x="1179" y="262"/>
                      <a:pt x="804" y="135"/>
                      <a:pt x="423" y="23"/>
                    </a:cubicBezTo>
                    <a:cubicBezTo>
                      <a:pt x="375" y="9"/>
                      <a:pt x="328" y="0"/>
                      <a:pt x="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2"/>
              <p:cNvSpPr/>
              <p:nvPr/>
            </p:nvSpPr>
            <p:spPr>
              <a:xfrm>
                <a:off x="5119619" y="4166249"/>
                <a:ext cx="52714" cy="90334"/>
              </a:xfrm>
              <a:custGeom>
                <a:avLst/>
                <a:gdLst/>
                <a:ahLst/>
                <a:cxnLst/>
                <a:rect l="l" t="t" r="r" b="b"/>
                <a:pathLst>
                  <a:path w="908" h="1556" extrusionOk="0">
                    <a:moveTo>
                      <a:pt x="266" y="0"/>
                    </a:moveTo>
                    <a:lnTo>
                      <a:pt x="266" y="0"/>
                    </a:lnTo>
                    <a:cubicBezTo>
                      <a:pt x="0" y="374"/>
                      <a:pt x="28" y="690"/>
                      <a:pt x="364" y="1115"/>
                    </a:cubicBezTo>
                    <a:cubicBezTo>
                      <a:pt x="423" y="1219"/>
                      <a:pt x="484" y="1321"/>
                      <a:pt x="542" y="1425"/>
                    </a:cubicBezTo>
                    <a:cubicBezTo>
                      <a:pt x="583" y="1499"/>
                      <a:pt x="633" y="1555"/>
                      <a:pt x="705" y="1555"/>
                    </a:cubicBezTo>
                    <a:cubicBezTo>
                      <a:pt x="730" y="1555"/>
                      <a:pt x="758" y="1548"/>
                      <a:pt x="790" y="1532"/>
                    </a:cubicBezTo>
                    <a:cubicBezTo>
                      <a:pt x="908" y="1475"/>
                      <a:pt x="903" y="1369"/>
                      <a:pt x="864" y="1269"/>
                    </a:cubicBezTo>
                    <a:cubicBezTo>
                      <a:pt x="732" y="919"/>
                      <a:pt x="592" y="571"/>
                      <a:pt x="461" y="221"/>
                    </a:cubicBezTo>
                    <a:cubicBezTo>
                      <a:pt x="423" y="119"/>
                      <a:pt x="375" y="36"/>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2"/>
              <p:cNvSpPr/>
              <p:nvPr/>
            </p:nvSpPr>
            <p:spPr>
              <a:xfrm>
                <a:off x="4959560" y="4597599"/>
                <a:ext cx="74427" cy="68679"/>
              </a:xfrm>
              <a:custGeom>
                <a:avLst/>
                <a:gdLst/>
                <a:ahLst/>
                <a:cxnLst/>
                <a:rect l="l" t="t" r="r" b="b"/>
                <a:pathLst>
                  <a:path w="1282" h="1183" extrusionOk="0">
                    <a:moveTo>
                      <a:pt x="1093" y="0"/>
                    </a:moveTo>
                    <a:cubicBezTo>
                      <a:pt x="1042" y="0"/>
                      <a:pt x="993" y="21"/>
                      <a:pt x="954" y="59"/>
                    </a:cubicBezTo>
                    <a:cubicBezTo>
                      <a:pt x="686" y="322"/>
                      <a:pt x="422" y="592"/>
                      <a:pt x="159" y="861"/>
                    </a:cubicBezTo>
                    <a:cubicBezTo>
                      <a:pt x="88" y="933"/>
                      <a:pt x="0" y="1019"/>
                      <a:pt x="100" y="1120"/>
                    </a:cubicBezTo>
                    <a:cubicBezTo>
                      <a:pt x="143" y="1165"/>
                      <a:pt x="186" y="1183"/>
                      <a:pt x="228" y="1183"/>
                    </a:cubicBezTo>
                    <a:cubicBezTo>
                      <a:pt x="294" y="1183"/>
                      <a:pt x="357" y="1139"/>
                      <a:pt x="413" y="1082"/>
                    </a:cubicBezTo>
                    <a:cubicBezTo>
                      <a:pt x="679" y="815"/>
                      <a:pt x="942" y="545"/>
                      <a:pt x="1204" y="274"/>
                    </a:cubicBezTo>
                    <a:cubicBezTo>
                      <a:pt x="1238" y="238"/>
                      <a:pt x="1257" y="190"/>
                      <a:pt x="1267" y="172"/>
                    </a:cubicBezTo>
                    <a:cubicBezTo>
                      <a:pt x="1282" y="84"/>
                      <a:pt x="1241" y="51"/>
                      <a:pt x="1195" y="27"/>
                    </a:cubicBezTo>
                    <a:cubicBezTo>
                      <a:pt x="1161" y="9"/>
                      <a:pt x="1126"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2"/>
              <p:cNvSpPr/>
              <p:nvPr/>
            </p:nvSpPr>
            <p:spPr>
              <a:xfrm>
                <a:off x="4946614" y="4550401"/>
                <a:ext cx="83251" cy="61712"/>
              </a:xfrm>
              <a:custGeom>
                <a:avLst/>
                <a:gdLst/>
                <a:ahLst/>
                <a:cxnLst/>
                <a:rect l="l" t="t" r="r" b="b"/>
                <a:pathLst>
                  <a:path w="1434" h="1063" extrusionOk="0">
                    <a:moveTo>
                      <a:pt x="1245" y="0"/>
                    </a:moveTo>
                    <a:cubicBezTo>
                      <a:pt x="1221" y="0"/>
                      <a:pt x="1196" y="6"/>
                      <a:pt x="1169" y="20"/>
                    </a:cubicBezTo>
                    <a:cubicBezTo>
                      <a:pt x="770" y="230"/>
                      <a:pt x="409" y="496"/>
                      <a:pt x="78" y="797"/>
                    </a:cubicBezTo>
                    <a:cubicBezTo>
                      <a:pt x="26" y="844"/>
                      <a:pt x="0" y="907"/>
                      <a:pt x="54" y="974"/>
                    </a:cubicBezTo>
                    <a:cubicBezTo>
                      <a:pt x="94" y="1024"/>
                      <a:pt x="144" y="1062"/>
                      <a:pt x="204" y="1062"/>
                    </a:cubicBezTo>
                    <a:cubicBezTo>
                      <a:pt x="213" y="1062"/>
                      <a:pt x="222" y="1061"/>
                      <a:pt x="231" y="1060"/>
                    </a:cubicBezTo>
                    <a:cubicBezTo>
                      <a:pt x="296" y="1048"/>
                      <a:pt x="363" y="1019"/>
                      <a:pt x="415" y="980"/>
                    </a:cubicBezTo>
                    <a:cubicBezTo>
                      <a:pt x="721" y="755"/>
                      <a:pt x="1023" y="526"/>
                      <a:pt x="1324" y="296"/>
                    </a:cubicBezTo>
                    <a:cubicBezTo>
                      <a:pt x="1378" y="254"/>
                      <a:pt x="1434" y="211"/>
                      <a:pt x="1413" y="91"/>
                    </a:cubicBezTo>
                    <a:cubicBezTo>
                      <a:pt x="1373" y="54"/>
                      <a:pt x="1317" y="0"/>
                      <a:pt x="12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a:off x="5398690" y="4598877"/>
                <a:ext cx="85283" cy="61306"/>
              </a:xfrm>
              <a:custGeom>
                <a:avLst/>
                <a:gdLst/>
                <a:ahLst/>
                <a:cxnLst/>
                <a:rect l="l" t="t" r="r" b="b"/>
                <a:pathLst>
                  <a:path w="1469" h="1056" extrusionOk="0">
                    <a:moveTo>
                      <a:pt x="275" y="1"/>
                    </a:moveTo>
                    <a:cubicBezTo>
                      <a:pt x="0" y="64"/>
                      <a:pt x="139" y="148"/>
                      <a:pt x="262" y="232"/>
                    </a:cubicBezTo>
                    <a:cubicBezTo>
                      <a:pt x="276" y="293"/>
                      <a:pt x="318" y="323"/>
                      <a:pt x="378" y="334"/>
                    </a:cubicBezTo>
                    <a:cubicBezTo>
                      <a:pt x="573" y="596"/>
                      <a:pt x="857" y="768"/>
                      <a:pt x="1090" y="993"/>
                    </a:cubicBezTo>
                    <a:cubicBezTo>
                      <a:pt x="1134" y="1036"/>
                      <a:pt x="1186" y="1056"/>
                      <a:pt x="1239" y="1056"/>
                    </a:cubicBezTo>
                    <a:cubicBezTo>
                      <a:pt x="1284" y="1056"/>
                      <a:pt x="1331" y="1041"/>
                      <a:pt x="1376" y="1014"/>
                    </a:cubicBezTo>
                    <a:cubicBezTo>
                      <a:pt x="1469" y="956"/>
                      <a:pt x="1463" y="861"/>
                      <a:pt x="1400" y="797"/>
                    </a:cubicBezTo>
                    <a:cubicBezTo>
                      <a:pt x="1074" y="467"/>
                      <a:pt x="805" y="59"/>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2"/>
              <p:cNvSpPr/>
              <p:nvPr/>
            </p:nvSpPr>
            <p:spPr>
              <a:xfrm>
                <a:off x="4889313" y="4356380"/>
                <a:ext cx="102003" cy="39419"/>
              </a:xfrm>
              <a:custGeom>
                <a:avLst/>
                <a:gdLst/>
                <a:ahLst/>
                <a:cxnLst/>
                <a:rect l="l" t="t" r="r" b="b"/>
                <a:pathLst>
                  <a:path w="1757" h="679" extrusionOk="0">
                    <a:moveTo>
                      <a:pt x="276" y="1"/>
                    </a:moveTo>
                    <a:cubicBezTo>
                      <a:pt x="214" y="1"/>
                      <a:pt x="155" y="24"/>
                      <a:pt x="103" y="62"/>
                    </a:cubicBezTo>
                    <a:cubicBezTo>
                      <a:pt x="14" y="125"/>
                      <a:pt x="0" y="222"/>
                      <a:pt x="97" y="261"/>
                    </a:cubicBezTo>
                    <a:cubicBezTo>
                      <a:pt x="546" y="440"/>
                      <a:pt x="995" y="625"/>
                      <a:pt x="1483" y="678"/>
                    </a:cubicBezTo>
                    <a:cubicBezTo>
                      <a:pt x="1488" y="678"/>
                      <a:pt x="1493" y="678"/>
                      <a:pt x="1498" y="678"/>
                    </a:cubicBezTo>
                    <a:cubicBezTo>
                      <a:pt x="1575" y="678"/>
                      <a:pt x="1652" y="616"/>
                      <a:pt x="1757" y="459"/>
                    </a:cubicBezTo>
                    <a:cubicBezTo>
                      <a:pt x="1260" y="301"/>
                      <a:pt x="805" y="154"/>
                      <a:pt x="348" y="12"/>
                    </a:cubicBezTo>
                    <a:cubicBezTo>
                      <a:pt x="324" y="4"/>
                      <a:pt x="300" y="1"/>
                      <a:pt x="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a:off x="4911955" y="4447991"/>
                <a:ext cx="97707" cy="20842"/>
              </a:xfrm>
              <a:custGeom>
                <a:avLst/>
                <a:gdLst/>
                <a:ahLst/>
                <a:cxnLst/>
                <a:rect l="l" t="t" r="r" b="b"/>
                <a:pathLst>
                  <a:path w="1683" h="359" extrusionOk="0">
                    <a:moveTo>
                      <a:pt x="911" y="0"/>
                    </a:moveTo>
                    <a:cubicBezTo>
                      <a:pt x="638" y="0"/>
                      <a:pt x="366" y="9"/>
                      <a:pt x="96" y="54"/>
                    </a:cubicBezTo>
                    <a:cubicBezTo>
                      <a:pt x="57" y="61"/>
                      <a:pt x="28" y="121"/>
                      <a:pt x="1" y="150"/>
                    </a:cubicBezTo>
                    <a:cubicBezTo>
                      <a:pt x="13" y="216"/>
                      <a:pt x="45" y="243"/>
                      <a:pt x="96" y="264"/>
                    </a:cubicBezTo>
                    <a:cubicBezTo>
                      <a:pt x="258" y="334"/>
                      <a:pt x="420" y="359"/>
                      <a:pt x="581" y="359"/>
                    </a:cubicBezTo>
                    <a:cubicBezTo>
                      <a:pt x="914" y="359"/>
                      <a:pt x="1244" y="254"/>
                      <a:pt x="1575" y="230"/>
                    </a:cubicBezTo>
                    <a:cubicBezTo>
                      <a:pt x="1611" y="228"/>
                      <a:pt x="1667" y="163"/>
                      <a:pt x="1672" y="122"/>
                    </a:cubicBezTo>
                    <a:cubicBezTo>
                      <a:pt x="1682" y="44"/>
                      <a:pt x="1610" y="3"/>
                      <a:pt x="1546" y="3"/>
                    </a:cubicBezTo>
                    <a:cubicBezTo>
                      <a:pt x="1545" y="3"/>
                      <a:pt x="1544" y="3"/>
                      <a:pt x="1543" y="3"/>
                    </a:cubicBezTo>
                    <a:cubicBezTo>
                      <a:pt x="1506" y="3"/>
                      <a:pt x="1468" y="4"/>
                      <a:pt x="1431" y="4"/>
                    </a:cubicBezTo>
                    <a:cubicBezTo>
                      <a:pt x="1257" y="4"/>
                      <a:pt x="1084" y="0"/>
                      <a:pt x="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a:off x="5370534" y="4982738"/>
                <a:ext cx="35239" cy="62061"/>
              </a:xfrm>
              <a:custGeom>
                <a:avLst/>
                <a:gdLst/>
                <a:ahLst/>
                <a:cxnLst/>
                <a:rect l="l" t="t" r="r" b="b"/>
                <a:pathLst>
                  <a:path w="607" h="1069" extrusionOk="0">
                    <a:moveTo>
                      <a:pt x="285" y="1"/>
                    </a:moveTo>
                    <a:cubicBezTo>
                      <a:pt x="280" y="1"/>
                      <a:pt x="274" y="1"/>
                      <a:pt x="269" y="2"/>
                    </a:cubicBezTo>
                    <a:cubicBezTo>
                      <a:pt x="169" y="12"/>
                      <a:pt x="134" y="102"/>
                      <a:pt x="105" y="179"/>
                    </a:cubicBezTo>
                    <a:cubicBezTo>
                      <a:pt x="0" y="458"/>
                      <a:pt x="163" y="696"/>
                      <a:pt x="245" y="944"/>
                    </a:cubicBezTo>
                    <a:cubicBezTo>
                      <a:pt x="268" y="1015"/>
                      <a:pt x="321" y="1069"/>
                      <a:pt x="400" y="1069"/>
                    </a:cubicBezTo>
                    <a:cubicBezTo>
                      <a:pt x="413" y="1069"/>
                      <a:pt x="427" y="1067"/>
                      <a:pt x="442" y="1064"/>
                    </a:cubicBezTo>
                    <a:cubicBezTo>
                      <a:pt x="566" y="1038"/>
                      <a:pt x="595" y="944"/>
                      <a:pt x="606" y="802"/>
                    </a:cubicBezTo>
                    <a:cubicBezTo>
                      <a:pt x="557" y="609"/>
                      <a:pt x="503" y="381"/>
                      <a:pt x="438" y="156"/>
                    </a:cubicBezTo>
                    <a:cubicBezTo>
                      <a:pt x="416" y="83"/>
                      <a:pt x="377" y="1"/>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a:off x="5115323" y="4999168"/>
                <a:ext cx="28853" cy="55791"/>
              </a:xfrm>
              <a:custGeom>
                <a:avLst/>
                <a:gdLst/>
                <a:ahLst/>
                <a:cxnLst/>
                <a:rect l="l" t="t" r="r" b="b"/>
                <a:pathLst>
                  <a:path w="497" h="961" extrusionOk="0">
                    <a:moveTo>
                      <a:pt x="265" y="1"/>
                    </a:moveTo>
                    <a:cubicBezTo>
                      <a:pt x="185" y="1"/>
                      <a:pt x="128" y="46"/>
                      <a:pt x="107" y="124"/>
                    </a:cubicBezTo>
                    <a:cubicBezTo>
                      <a:pt x="63" y="289"/>
                      <a:pt x="33" y="456"/>
                      <a:pt x="17" y="528"/>
                    </a:cubicBezTo>
                    <a:cubicBezTo>
                      <a:pt x="1" y="730"/>
                      <a:pt x="7" y="828"/>
                      <a:pt x="97" y="905"/>
                    </a:cubicBezTo>
                    <a:cubicBezTo>
                      <a:pt x="138" y="940"/>
                      <a:pt x="182" y="961"/>
                      <a:pt x="222" y="961"/>
                    </a:cubicBezTo>
                    <a:cubicBezTo>
                      <a:pt x="259" y="961"/>
                      <a:pt x="293" y="943"/>
                      <a:pt x="317" y="901"/>
                    </a:cubicBezTo>
                    <a:cubicBezTo>
                      <a:pt x="447" y="674"/>
                      <a:pt x="496" y="422"/>
                      <a:pt x="488" y="165"/>
                    </a:cubicBezTo>
                    <a:cubicBezTo>
                      <a:pt x="485" y="78"/>
                      <a:pt x="401" y="21"/>
                      <a:pt x="306" y="5"/>
                    </a:cubicBezTo>
                    <a:cubicBezTo>
                      <a:pt x="292" y="2"/>
                      <a:pt x="278"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a:off x="5043160" y="3861459"/>
                <a:ext cx="31408" cy="61248"/>
              </a:xfrm>
              <a:custGeom>
                <a:avLst/>
                <a:gdLst/>
                <a:ahLst/>
                <a:cxnLst/>
                <a:rect l="l" t="t" r="r" b="b"/>
                <a:pathLst>
                  <a:path w="541" h="1055" extrusionOk="0">
                    <a:moveTo>
                      <a:pt x="208" y="1"/>
                    </a:moveTo>
                    <a:cubicBezTo>
                      <a:pt x="199" y="1"/>
                      <a:pt x="189" y="2"/>
                      <a:pt x="179" y="3"/>
                    </a:cubicBezTo>
                    <a:cubicBezTo>
                      <a:pt x="85" y="19"/>
                      <a:pt x="1" y="71"/>
                      <a:pt x="7" y="161"/>
                    </a:cubicBezTo>
                    <a:cubicBezTo>
                      <a:pt x="28" y="446"/>
                      <a:pt x="81" y="728"/>
                      <a:pt x="217" y="985"/>
                    </a:cubicBezTo>
                    <a:cubicBezTo>
                      <a:pt x="240" y="1030"/>
                      <a:pt x="279" y="1054"/>
                      <a:pt x="321" y="1054"/>
                    </a:cubicBezTo>
                    <a:cubicBezTo>
                      <a:pt x="357" y="1054"/>
                      <a:pt x="395" y="1036"/>
                      <a:pt x="427" y="996"/>
                    </a:cubicBezTo>
                    <a:cubicBezTo>
                      <a:pt x="490" y="918"/>
                      <a:pt x="541" y="828"/>
                      <a:pt x="530" y="700"/>
                    </a:cubicBezTo>
                    <a:cubicBezTo>
                      <a:pt x="506" y="501"/>
                      <a:pt x="447" y="291"/>
                      <a:pt x="343" y="95"/>
                    </a:cubicBezTo>
                    <a:cubicBezTo>
                      <a:pt x="314" y="40"/>
                      <a:pt x="271" y="1"/>
                      <a:pt x="2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2"/>
              <p:cNvSpPr/>
              <p:nvPr/>
            </p:nvSpPr>
            <p:spPr>
              <a:xfrm>
                <a:off x="5304176" y="3851473"/>
                <a:ext cx="29144" cy="54223"/>
              </a:xfrm>
              <a:custGeom>
                <a:avLst/>
                <a:gdLst/>
                <a:ahLst/>
                <a:cxnLst/>
                <a:rect l="l" t="t" r="r" b="b"/>
                <a:pathLst>
                  <a:path w="502" h="934" extrusionOk="0">
                    <a:moveTo>
                      <a:pt x="273" y="1"/>
                    </a:moveTo>
                    <a:cubicBezTo>
                      <a:pt x="151" y="1"/>
                      <a:pt x="136" y="127"/>
                      <a:pt x="113" y="223"/>
                    </a:cubicBezTo>
                    <a:cubicBezTo>
                      <a:pt x="71" y="384"/>
                      <a:pt x="35" y="548"/>
                      <a:pt x="15" y="713"/>
                    </a:cubicBezTo>
                    <a:cubicBezTo>
                      <a:pt x="0" y="825"/>
                      <a:pt x="68" y="910"/>
                      <a:pt x="183" y="930"/>
                    </a:cubicBezTo>
                    <a:cubicBezTo>
                      <a:pt x="198" y="933"/>
                      <a:pt x="213" y="934"/>
                      <a:pt x="228" y="934"/>
                    </a:cubicBezTo>
                    <a:cubicBezTo>
                      <a:pt x="321" y="934"/>
                      <a:pt x="391" y="880"/>
                      <a:pt x="411" y="781"/>
                    </a:cubicBezTo>
                    <a:cubicBezTo>
                      <a:pt x="446" y="617"/>
                      <a:pt x="469" y="452"/>
                      <a:pt x="489" y="336"/>
                    </a:cubicBezTo>
                    <a:cubicBezTo>
                      <a:pt x="502" y="158"/>
                      <a:pt x="462" y="42"/>
                      <a:pt x="328" y="8"/>
                    </a:cubicBezTo>
                    <a:cubicBezTo>
                      <a:pt x="308" y="3"/>
                      <a:pt x="289" y="1"/>
                      <a:pt x="2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2"/>
              <p:cNvSpPr/>
              <p:nvPr/>
            </p:nvSpPr>
            <p:spPr>
              <a:xfrm>
                <a:off x="4678747" y="4443869"/>
                <a:ext cx="178345" cy="22932"/>
              </a:xfrm>
              <a:custGeom>
                <a:avLst/>
                <a:gdLst/>
                <a:ahLst/>
                <a:cxnLst/>
                <a:rect l="l" t="t" r="r" b="b"/>
                <a:pathLst>
                  <a:path w="3072" h="395" extrusionOk="0">
                    <a:moveTo>
                      <a:pt x="1244" y="0"/>
                    </a:moveTo>
                    <a:cubicBezTo>
                      <a:pt x="649" y="0"/>
                      <a:pt x="152" y="47"/>
                      <a:pt x="0" y="137"/>
                    </a:cubicBezTo>
                    <a:cubicBezTo>
                      <a:pt x="67" y="210"/>
                      <a:pt x="145" y="230"/>
                      <a:pt x="227" y="230"/>
                    </a:cubicBezTo>
                    <a:cubicBezTo>
                      <a:pt x="278" y="230"/>
                      <a:pt x="331" y="222"/>
                      <a:pt x="384" y="215"/>
                    </a:cubicBezTo>
                    <a:cubicBezTo>
                      <a:pt x="488" y="240"/>
                      <a:pt x="593" y="256"/>
                      <a:pt x="698" y="256"/>
                    </a:cubicBezTo>
                    <a:cubicBezTo>
                      <a:pt x="755" y="256"/>
                      <a:pt x="812" y="252"/>
                      <a:pt x="869" y="241"/>
                    </a:cubicBezTo>
                    <a:cubicBezTo>
                      <a:pt x="1152" y="314"/>
                      <a:pt x="1439" y="333"/>
                      <a:pt x="1726" y="333"/>
                    </a:cubicBezTo>
                    <a:cubicBezTo>
                      <a:pt x="1943" y="333"/>
                      <a:pt x="2160" y="322"/>
                      <a:pt x="2376" y="317"/>
                    </a:cubicBezTo>
                    <a:cubicBezTo>
                      <a:pt x="2439" y="326"/>
                      <a:pt x="2502" y="334"/>
                      <a:pt x="2564" y="342"/>
                    </a:cubicBezTo>
                    <a:cubicBezTo>
                      <a:pt x="2629" y="374"/>
                      <a:pt x="2693" y="394"/>
                      <a:pt x="2757" y="394"/>
                    </a:cubicBezTo>
                    <a:cubicBezTo>
                      <a:pt x="2814" y="394"/>
                      <a:pt x="2870" y="378"/>
                      <a:pt x="2926" y="339"/>
                    </a:cubicBezTo>
                    <a:cubicBezTo>
                      <a:pt x="2999" y="337"/>
                      <a:pt x="3042" y="307"/>
                      <a:pt x="3035" y="231"/>
                    </a:cubicBezTo>
                    <a:cubicBezTo>
                      <a:pt x="3072" y="128"/>
                      <a:pt x="3028" y="114"/>
                      <a:pt x="2972" y="114"/>
                    </a:cubicBezTo>
                    <a:cubicBezTo>
                      <a:pt x="2951" y="114"/>
                      <a:pt x="2928" y="116"/>
                      <a:pt x="2907" y="116"/>
                    </a:cubicBezTo>
                    <a:cubicBezTo>
                      <a:pt x="2905" y="116"/>
                      <a:pt x="2904" y="116"/>
                      <a:pt x="2903" y="116"/>
                    </a:cubicBezTo>
                    <a:lnTo>
                      <a:pt x="2903" y="116"/>
                    </a:lnTo>
                    <a:cubicBezTo>
                      <a:pt x="2903" y="116"/>
                      <a:pt x="2903" y="116"/>
                      <a:pt x="2903" y="116"/>
                    </a:cubicBezTo>
                    <a:cubicBezTo>
                      <a:pt x="2891" y="102"/>
                      <a:pt x="2878" y="94"/>
                      <a:pt x="2864" y="94"/>
                    </a:cubicBezTo>
                    <a:cubicBezTo>
                      <a:pt x="2855" y="94"/>
                      <a:pt x="2845" y="97"/>
                      <a:pt x="2834" y="104"/>
                    </a:cubicBezTo>
                    <a:cubicBezTo>
                      <a:pt x="2335" y="34"/>
                      <a:pt x="1753" y="0"/>
                      <a:pt x="1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a:off x="4681301" y="4749704"/>
                <a:ext cx="56081" cy="34717"/>
              </a:xfrm>
              <a:custGeom>
                <a:avLst/>
                <a:gdLst/>
                <a:ahLst/>
                <a:cxnLst/>
                <a:rect l="l" t="t" r="r" b="b"/>
                <a:pathLst>
                  <a:path w="966" h="598" extrusionOk="0">
                    <a:moveTo>
                      <a:pt x="723" y="1"/>
                    </a:moveTo>
                    <a:cubicBezTo>
                      <a:pt x="491" y="1"/>
                      <a:pt x="321" y="145"/>
                      <a:pt x="150" y="279"/>
                    </a:cubicBezTo>
                    <a:cubicBezTo>
                      <a:pt x="87" y="330"/>
                      <a:pt x="1" y="381"/>
                      <a:pt x="66" y="485"/>
                    </a:cubicBezTo>
                    <a:cubicBezTo>
                      <a:pt x="111" y="555"/>
                      <a:pt x="177" y="598"/>
                      <a:pt x="248" y="598"/>
                    </a:cubicBezTo>
                    <a:cubicBezTo>
                      <a:pt x="277" y="598"/>
                      <a:pt x="306" y="591"/>
                      <a:pt x="334" y="577"/>
                    </a:cubicBezTo>
                    <a:cubicBezTo>
                      <a:pt x="574" y="455"/>
                      <a:pt x="825" y="337"/>
                      <a:pt x="965" y="49"/>
                    </a:cubicBezTo>
                    <a:cubicBezTo>
                      <a:pt x="877" y="15"/>
                      <a:pt x="797" y="1"/>
                      <a:pt x="7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a:off x="4812332" y="3989703"/>
                <a:ext cx="43193" cy="38781"/>
              </a:xfrm>
              <a:custGeom>
                <a:avLst/>
                <a:gdLst/>
                <a:ahLst/>
                <a:cxnLst/>
                <a:rect l="l" t="t" r="r" b="b"/>
                <a:pathLst>
                  <a:path w="744" h="668" extrusionOk="0">
                    <a:moveTo>
                      <a:pt x="228" y="1"/>
                    </a:moveTo>
                    <a:cubicBezTo>
                      <a:pt x="115" y="1"/>
                      <a:pt x="1" y="65"/>
                      <a:pt x="47" y="183"/>
                    </a:cubicBezTo>
                    <a:cubicBezTo>
                      <a:pt x="128" y="391"/>
                      <a:pt x="294" y="546"/>
                      <a:pt x="492" y="652"/>
                    </a:cubicBezTo>
                    <a:cubicBezTo>
                      <a:pt x="512" y="663"/>
                      <a:pt x="532" y="667"/>
                      <a:pt x="553" y="667"/>
                    </a:cubicBezTo>
                    <a:cubicBezTo>
                      <a:pt x="648" y="667"/>
                      <a:pt x="743" y="568"/>
                      <a:pt x="730" y="471"/>
                    </a:cubicBezTo>
                    <a:cubicBezTo>
                      <a:pt x="713" y="356"/>
                      <a:pt x="350"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a:off x="5713989" y="4121778"/>
                <a:ext cx="52772" cy="33556"/>
              </a:xfrm>
              <a:custGeom>
                <a:avLst/>
                <a:gdLst/>
                <a:ahLst/>
                <a:cxnLst/>
                <a:rect l="l" t="t" r="r" b="b"/>
                <a:pathLst>
                  <a:path w="909" h="578" extrusionOk="0">
                    <a:moveTo>
                      <a:pt x="678" y="1"/>
                    </a:moveTo>
                    <a:cubicBezTo>
                      <a:pt x="651" y="1"/>
                      <a:pt x="623" y="7"/>
                      <a:pt x="597" y="21"/>
                    </a:cubicBezTo>
                    <a:cubicBezTo>
                      <a:pt x="365" y="144"/>
                      <a:pt x="85" y="226"/>
                      <a:pt x="0" y="545"/>
                    </a:cubicBezTo>
                    <a:cubicBezTo>
                      <a:pt x="73" y="568"/>
                      <a:pt x="140" y="578"/>
                      <a:pt x="204" y="578"/>
                    </a:cubicBezTo>
                    <a:cubicBezTo>
                      <a:pt x="420" y="578"/>
                      <a:pt x="591" y="462"/>
                      <a:pt x="753" y="321"/>
                    </a:cubicBezTo>
                    <a:cubicBezTo>
                      <a:pt x="813" y="270"/>
                      <a:pt x="909" y="226"/>
                      <a:pt x="856" y="122"/>
                    </a:cubicBezTo>
                    <a:cubicBezTo>
                      <a:pt x="817" y="44"/>
                      <a:pt x="748" y="1"/>
                      <a:pt x="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a:off x="5533611" y="3938846"/>
                <a:ext cx="44586" cy="47663"/>
              </a:xfrm>
              <a:custGeom>
                <a:avLst/>
                <a:gdLst/>
                <a:ahLst/>
                <a:cxnLst/>
                <a:rect l="l" t="t" r="r" b="b"/>
                <a:pathLst>
                  <a:path w="768" h="821" extrusionOk="0">
                    <a:moveTo>
                      <a:pt x="768" y="0"/>
                    </a:moveTo>
                    <a:lnTo>
                      <a:pt x="768" y="0"/>
                    </a:lnTo>
                    <a:cubicBezTo>
                      <a:pt x="325" y="96"/>
                      <a:pt x="181" y="381"/>
                      <a:pt x="27" y="654"/>
                    </a:cubicBezTo>
                    <a:cubicBezTo>
                      <a:pt x="0" y="703"/>
                      <a:pt x="25" y="755"/>
                      <a:pt x="68" y="787"/>
                    </a:cubicBezTo>
                    <a:cubicBezTo>
                      <a:pt x="97" y="809"/>
                      <a:pt x="129" y="821"/>
                      <a:pt x="160" y="821"/>
                    </a:cubicBezTo>
                    <a:cubicBezTo>
                      <a:pt x="193" y="821"/>
                      <a:pt x="225" y="808"/>
                      <a:pt x="253" y="783"/>
                    </a:cubicBezTo>
                    <a:cubicBezTo>
                      <a:pt x="471" y="587"/>
                      <a:pt x="649" y="366"/>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4871548" y="4919516"/>
                <a:ext cx="44064" cy="48766"/>
              </a:xfrm>
              <a:custGeom>
                <a:avLst/>
                <a:gdLst/>
                <a:ahLst/>
                <a:cxnLst/>
                <a:rect l="l" t="t" r="r" b="b"/>
                <a:pathLst>
                  <a:path w="759" h="840" extrusionOk="0">
                    <a:moveTo>
                      <a:pt x="591" y="1"/>
                    </a:moveTo>
                    <a:cubicBezTo>
                      <a:pt x="547" y="1"/>
                      <a:pt x="504" y="21"/>
                      <a:pt x="471" y="54"/>
                    </a:cubicBezTo>
                    <a:cubicBezTo>
                      <a:pt x="271" y="255"/>
                      <a:pt x="72" y="461"/>
                      <a:pt x="1" y="840"/>
                    </a:cubicBezTo>
                    <a:cubicBezTo>
                      <a:pt x="390" y="720"/>
                      <a:pt x="543" y="478"/>
                      <a:pt x="690" y="233"/>
                    </a:cubicBezTo>
                    <a:cubicBezTo>
                      <a:pt x="726" y="175"/>
                      <a:pt x="759" y="108"/>
                      <a:pt x="701" y="50"/>
                    </a:cubicBezTo>
                    <a:cubicBezTo>
                      <a:pt x="667" y="16"/>
                      <a:pt x="629" y="1"/>
                      <a:pt x="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5752363" y="4688979"/>
                <a:ext cx="46038" cy="27054"/>
              </a:xfrm>
              <a:custGeom>
                <a:avLst/>
                <a:gdLst/>
                <a:ahLst/>
                <a:cxnLst/>
                <a:rect l="l" t="t" r="r" b="b"/>
                <a:pathLst>
                  <a:path w="793" h="466" extrusionOk="0">
                    <a:moveTo>
                      <a:pt x="173" y="0"/>
                    </a:moveTo>
                    <a:cubicBezTo>
                      <a:pt x="141" y="0"/>
                      <a:pt x="115" y="5"/>
                      <a:pt x="98" y="15"/>
                    </a:cubicBezTo>
                    <a:cubicBezTo>
                      <a:pt x="40" y="49"/>
                      <a:pt x="1" y="109"/>
                      <a:pt x="21" y="184"/>
                    </a:cubicBezTo>
                    <a:cubicBezTo>
                      <a:pt x="58" y="332"/>
                      <a:pt x="348" y="466"/>
                      <a:pt x="556" y="466"/>
                    </a:cubicBezTo>
                    <a:cubicBezTo>
                      <a:pt x="618" y="466"/>
                      <a:pt x="672" y="454"/>
                      <a:pt x="711" y="428"/>
                    </a:cubicBezTo>
                    <a:cubicBezTo>
                      <a:pt x="749" y="403"/>
                      <a:pt x="771" y="357"/>
                      <a:pt x="793" y="329"/>
                    </a:cubicBezTo>
                    <a:cubicBezTo>
                      <a:pt x="790" y="296"/>
                      <a:pt x="792" y="277"/>
                      <a:pt x="786" y="263"/>
                    </a:cubicBezTo>
                    <a:cubicBezTo>
                      <a:pt x="735" y="154"/>
                      <a:pt x="356" y="0"/>
                      <a:pt x="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4647920" y="4189297"/>
                <a:ext cx="49695" cy="28447"/>
              </a:xfrm>
              <a:custGeom>
                <a:avLst/>
                <a:gdLst/>
                <a:ahLst/>
                <a:cxnLst/>
                <a:rect l="l" t="t" r="r" b="b"/>
                <a:pathLst>
                  <a:path w="856" h="490" extrusionOk="0">
                    <a:moveTo>
                      <a:pt x="262" y="0"/>
                    </a:moveTo>
                    <a:cubicBezTo>
                      <a:pt x="231" y="0"/>
                      <a:pt x="203" y="4"/>
                      <a:pt x="180" y="12"/>
                    </a:cubicBezTo>
                    <a:cubicBezTo>
                      <a:pt x="67" y="52"/>
                      <a:pt x="1" y="142"/>
                      <a:pt x="98" y="240"/>
                    </a:cubicBezTo>
                    <a:cubicBezTo>
                      <a:pt x="245" y="389"/>
                      <a:pt x="447" y="448"/>
                      <a:pt x="641" y="489"/>
                    </a:cubicBezTo>
                    <a:cubicBezTo>
                      <a:pt x="778" y="478"/>
                      <a:pt x="855" y="326"/>
                      <a:pt x="784" y="226"/>
                    </a:cubicBezTo>
                    <a:cubicBezTo>
                      <a:pt x="705" y="113"/>
                      <a:pt x="434" y="0"/>
                      <a:pt x="2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a:off x="5593524" y="4878123"/>
                <a:ext cx="40639" cy="37213"/>
              </a:xfrm>
              <a:custGeom>
                <a:avLst/>
                <a:gdLst/>
                <a:ahLst/>
                <a:cxnLst/>
                <a:rect l="l" t="t" r="r" b="b"/>
                <a:pathLst>
                  <a:path w="700" h="641" extrusionOk="0">
                    <a:moveTo>
                      <a:pt x="169" y="1"/>
                    </a:moveTo>
                    <a:cubicBezTo>
                      <a:pt x="166" y="1"/>
                      <a:pt x="164" y="1"/>
                      <a:pt x="161" y="1"/>
                    </a:cubicBezTo>
                    <a:cubicBezTo>
                      <a:pt x="70" y="27"/>
                      <a:pt x="1" y="78"/>
                      <a:pt x="6" y="177"/>
                    </a:cubicBezTo>
                    <a:cubicBezTo>
                      <a:pt x="11" y="300"/>
                      <a:pt x="385" y="635"/>
                      <a:pt x="523" y="640"/>
                    </a:cubicBezTo>
                    <a:cubicBezTo>
                      <a:pt x="527" y="640"/>
                      <a:pt x="530" y="640"/>
                      <a:pt x="533" y="640"/>
                    </a:cubicBezTo>
                    <a:cubicBezTo>
                      <a:pt x="623" y="640"/>
                      <a:pt x="700" y="599"/>
                      <a:pt x="700" y="499"/>
                    </a:cubicBezTo>
                    <a:cubicBezTo>
                      <a:pt x="700" y="349"/>
                      <a:pt x="318" y="1"/>
                      <a:pt x="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a:off x="4585336" y="4431910"/>
                <a:ext cx="52540" cy="18868"/>
              </a:xfrm>
              <a:custGeom>
                <a:avLst/>
                <a:gdLst/>
                <a:ahLst/>
                <a:cxnLst/>
                <a:rect l="l" t="t" r="r" b="b"/>
                <a:pathLst>
                  <a:path w="905" h="325" extrusionOk="0">
                    <a:moveTo>
                      <a:pt x="396" y="1"/>
                    </a:moveTo>
                    <a:cubicBezTo>
                      <a:pt x="295" y="1"/>
                      <a:pt x="195" y="18"/>
                      <a:pt x="95" y="64"/>
                    </a:cubicBezTo>
                    <a:cubicBezTo>
                      <a:pt x="53" y="83"/>
                      <a:pt x="8" y="135"/>
                      <a:pt x="4" y="176"/>
                    </a:cubicBezTo>
                    <a:cubicBezTo>
                      <a:pt x="1" y="211"/>
                      <a:pt x="50" y="281"/>
                      <a:pt x="82" y="285"/>
                    </a:cubicBezTo>
                    <a:cubicBezTo>
                      <a:pt x="206" y="300"/>
                      <a:pt x="332" y="324"/>
                      <a:pt x="454" y="324"/>
                    </a:cubicBezTo>
                    <a:cubicBezTo>
                      <a:pt x="619" y="324"/>
                      <a:pt x="775" y="279"/>
                      <a:pt x="904" y="101"/>
                    </a:cubicBezTo>
                    <a:cubicBezTo>
                      <a:pt x="732" y="50"/>
                      <a:pt x="563"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a:off x="4597179" y="4522766"/>
                <a:ext cx="44818" cy="24673"/>
              </a:xfrm>
              <a:custGeom>
                <a:avLst/>
                <a:gdLst/>
                <a:ahLst/>
                <a:cxnLst/>
                <a:rect l="l" t="t" r="r" b="b"/>
                <a:pathLst>
                  <a:path w="772" h="425" extrusionOk="0">
                    <a:moveTo>
                      <a:pt x="453" y="0"/>
                    </a:moveTo>
                    <a:cubicBezTo>
                      <a:pt x="433" y="0"/>
                      <a:pt x="412" y="1"/>
                      <a:pt x="390" y="2"/>
                    </a:cubicBezTo>
                    <a:cubicBezTo>
                      <a:pt x="330" y="20"/>
                      <a:pt x="229" y="43"/>
                      <a:pt x="133" y="80"/>
                    </a:cubicBezTo>
                    <a:cubicBezTo>
                      <a:pt x="0" y="131"/>
                      <a:pt x="9" y="236"/>
                      <a:pt x="68" y="329"/>
                    </a:cubicBezTo>
                    <a:cubicBezTo>
                      <a:pt x="115" y="403"/>
                      <a:pt x="181" y="424"/>
                      <a:pt x="253" y="424"/>
                    </a:cubicBezTo>
                    <a:cubicBezTo>
                      <a:pt x="300" y="424"/>
                      <a:pt x="349" y="415"/>
                      <a:pt x="397" y="406"/>
                    </a:cubicBezTo>
                    <a:cubicBezTo>
                      <a:pt x="532" y="381"/>
                      <a:pt x="678" y="367"/>
                      <a:pt x="754" y="235"/>
                    </a:cubicBezTo>
                    <a:cubicBezTo>
                      <a:pt x="771" y="204"/>
                      <a:pt x="745" y="132"/>
                      <a:pt x="716" y="99"/>
                    </a:cubicBezTo>
                    <a:cubicBezTo>
                      <a:pt x="654" y="30"/>
                      <a:pt x="571"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a:off x="5804903" y="4358238"/>
                <a:ext cx="45109" cy="24383"/>
              </a:xfrm>
              <a:custGeom>
                <a:avLst/>
                <a:gdLst/>
                <a:ahLst/>
                <a:cxnLst/>
                <a:rect l="l" t="t" r="r" b="b"/>
                <a:pathLst>
                  <a:path w="777" h="420" extrusionOk="0">
                    <a:moveTo>
                      <a:pt x="555" y="0"/>
                    </a:moveTo>
                    <a:cubicBezTo>
                      <a:pt x="475" y="0"/>
                      <a:pt x="389" y="37"/>
                      <a:pt x="308" y="51"/>
                    </a:cubicBezTo>
                    <a:cubicBezTo>
                      <a:pt x="242" y="62"/>
                      <a:pt x="168" y="78"/>
                      <a:pt x="117" y="116"/>
                    </a:cubicBezTo>
                    <a:cubicBezTo>
                      <a:pt x="22" y="188"/>
                      <a:pt x="0" y="285"/>
                      <a:pt x="122" y="352"/>
                    </a:cubicBezTo>
                    <a:cubicBezTo>
                      <a:pt x="195" y="393"/>
                      <a:pt x="282" y="402"/>
                      <a:pt x="346" y="419"/>
                    </a:cubicBezTo>
                    <a:cubicBezTo>
                      <a:pt x="493" y="374"/>
                      <a:pt x="649" y="416"/>
                      <a:pt x="737" y="284"/>
                    </a:cubicBezTo>
                    <a:cubicBezTo>
                      <a:pt x="777" y="223"/>
                      <a:pt x="768" y="147"/>
                      <a:pt x="728" y="93"/>
                    </a:cubicBezTo>
                    <a:cubicBezTo>
                      <a:pt x="677" y="22"/>
                      <a:pt x="617" y="0"/>
                      <a:pt x="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a:off x="5204263" y="4831794"/>
                <a:ext cx="33846" cy="122612"/>
              </a:xfrm>
              <a:custGeom>
                <a:avLst/>
                <a:gdLst/>
                <a:ahLst/>
                <a:cxnLst/>
                <a:rect l="l" t="t" r="r" b="b"/>
                <a:pathLst>
                  <a:path w="583" h="2112" extrusionOk="0">
                    <a:moveTo>
                      <a:pt x="161" y="1"/>
                    </a:moveTo>
                    <a:cubicBezTo>
                      <a:pt x="90" y="1"/>
                      <a:pt x="56" y="53"/>
                      <a:pt x="60" y="162"/>
                    </a:cubicBezTo>
                    <a:cubicBezTo>
                      <a:pt x="84" y="760"/>
                      <a:pt x="0" y="1364"/>
                      <a:pt x="148" y="1956"/>
                    </a:cubicBezTo>
                    <a:cubicBezTo>
                      <a:pt x="134" y="1990"/>
                      <a:pt x="145" y="2015"/>
                      <a:pt x="180" y="2031"/>
                    </a:cubicBezTo>
                    <a:cubicBezTo>
                      <a:pt x="187" y="2089"/>
                      <a:pt x="201" y="2111"/>
                      <a:pt x="219" y="2111"/>
                    </a:cubicBezTo>
                    <a:cubicBezTo>
                      <a:pt x="239" y="2111"/>
                      <a:pt x="264" y="2086"/>
                      <a:pt x="290" y="2051"/>
                    </a:cubicBezTo>
                    <a:cubicBezTo>
                      <a:pt x="488" y="2026"/>
                      <a:pt x="503" y="1891"/>
                      <a:pt x="485" y="1739"/>
                    </a:cubicBezTo>
                    <a:cubicBezTo>
                      <a:pt x="570" y="1180"/>
                      <a:pt x="582" y="628"/>
                      <a:pt x="377" y="88"/>
                    </a:cubicBezTo>
                    <a:lnTo>
                      <a:pt x="377" y="87"/>
                    </a:lnTo>
                    <a:cubicBezTo>
                      <a:pt x="286" y="30"/>
                      <a:pt x="213"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a:off x="5007514" y="4221285"/>
                <a:ext cx="90217" cy="92888"/>
              </a:xfrm>
              <a:custGeom>
                <a:avLst/>
                <a:gdLst/>
                <a:ahLst/>
                <a:cxnLst/>
                <a:rect l="l" t="t" r="r" b="b"/>
                <a:pathLst>
                  <a:path w="1554" h="1600" extrusionOk="0">
                    <a:moveTo>
                      <a:pt x="269" y="1"/>
                    </a:moveTo>
                    <a:cubicBezTo>
                      <a:pt x="225" y="1"/>
                      <a:pt x="178" y="17"/>
                      <a:pt x="131" y="55"/>
                    </a:cubicBezTo>
                    <a:cubicBezTo>
                      <a:pt x="0" y="158"/>
                      <a:pt x="60" y="262"/>
                      <a:pt x="139" y="360"/>
                    </a:cubicBezTo>
                    <a:cubicBezTo>
                      <a:pt x="254" y="505"/>
                      <a:pt x="375" y="646"/>
                      <a:pt x="494" y="789"/>
                    </a:cubicBezTo>
                    <a:cubicBezTo>
                      <a:pt x="540" y="970"/>
                      <a:pt x="655" y="1097"/>
                      <a:pt x="819" y="1187"/>
                    </a:cubicBezTo>
                    <a:lnTo>
                      <a:pt x="824" y="1193"/>
                    </a:lnTo>
                    <a:cubicBezTo>
                      <a:pt x="827" y="1252"/>
                      <a:pt x="862" y="1285"/>
                      <a:pt x="923" y="1292"/>
                    </a:cubicBezTo>
                    <a:lnTo>
                      <a:pt x="1033" y="1397"/>
                    </a:lnTo>
                    <a:cubicBezTo>
                      <a:pt x="1103" y="1489"/>
                      <a:pt x="1170" y="1600"/>
                      <a:pt x="1263" y="1600"/>
                    </a:cubicBezTo>
                    <a:cubicBezTo>
                      <a:pt x="1311" y="1600"/>
                      <a:pt x="1368" y="1570"/>
                      <a:pt x="1436" y="1491"/>
                    </a:cubicBezTo>
                    <a:lnTo>
                      <a:pt x="1441" y="1487"/>
                    </a:lnTo>
                    <a:cubicBezTo>
                      <a:pt x="1541" y="1472"/>
                      <a:pt x="1553" y="1440"/>
                      <a:pt x="1460" y="1389"/>
                    </a:cubicBezTo>
                    <a:cubicBezTo>
                      <a:pt x="1482" y="1291"/>
                      <a:pt x="1435" y="1232"/>
                      <a:pt x="1344" y="1198"/>
                    </a:cubicBezTo>
                    <a:lnTo>
                      <a:pt x="1341" y="1193"/>
                    </a:lnTo>
                    <a:cubicBezTo>
                      <a:pt x="1344" y="1130"/>
                      <a:pt x="1314" y="1091"/>
                      <a:pt x="1251" y="1077"/>
                    </a:cubicBezTo>
                    <a:cubicBezTo>
                      <a:pt x="1038" y="708"/>
                      <a:pt x="759" y="388"/>
                      <a:pt x="453" y="91"/>
                    </a:cubicBezTo>
                    <a:cubicBezTo>
                      <a:pt x="397" y="36"/>
                      <a:pt x="335" y="1"/>
                      <a:pt x="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a:off x="5676239" y="3093275"/>
                <a:ext cx="31292" cy="31292"/>
              </a:xfrm>
              <a:custGeom>
                <a:avLst/>
                <a:gdLst/>
                <a:ahLst/>
                <a:cxnLst/>
                <a:rect l="l" t="t" r="r" b="b"/>
                <a:pathLst>
                  <a:path w="539" h="539" extrusionOk="0">
                    <a:moveTo>
                      <a:pt x="269" y="1"/>
                    </a:moveTo>
                    <a:cubicBezTo>
                      <a:pt x="122" y="1"/>
                      <a:pt x="1" y="121"/>
                      <a:pt x="1" y="269"/>
                    </a:cubicBezTo>
                    <a:cubicBezTo>
                      <a:pt x="1" y="418"/>
                      <a:pt x="122" y="539"/>
                      <a:pt x="269" y="539"/>
                    </a:cubicBezTo>
                    <a:cubicBezTo>
                      <a:pt x="418" y="539"/>
                      <a:pt x="539" y="418"/>
                      <a:pt x="539" y="269"/>
                    </a:cubicBezTo>
                    <a:cubicBezTo>
                      <a:pt x="539" y="121"/>
                      <a:pt x="418" y="1"/>
                      <a:pt x="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a:off x="5785977" y="3658149"/>
                <a:ext cx="52133" cy="52133"/>
              </a:xfrm>
              <a:custGeom>
                <a:avLst/>
                <a:gdLst/>
                <a:ahLst/>
                <a:cxnLst/>
                <a:rect l="l" t="t" r="r" b="b"/>
                <a:pathLst>
                  <a:path w="898" h="898" extrusionOk="0">
                    <a:moveTo>
                      <a:pt x="448" y="1"/>
                    </a:moveTo>
                    <a:cubicBezTo>
                      <a:pt x="200" y="1"/>
                      <a:pt x="0" y="201"/>
                      <a:pt x="0" y="449"/>
                    </a:cubicBezTo>
                    <a:cubicBezTo>
                      <a:pt x="0" y="697"/>
                      <a:pt x="200" y="897"/>
                      <a:pt x="448" y="897"/>
                    </a:cubicBezTo>
                    <a:cubicBezTo>
                      <a:pt x="696" y="897"/>
                      <a:pt x="897" y="697"/>
                      <a:pt x="897" y="449"/>
                    </a:cubicBezTo>
                    <a:cubicBezTo>
                      <a:pt x="897" y="201"/>
                      <a:pt x="696" y="1"/>
                      <a:pt x="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42"/>
            <p:cNvGrpSpPr/>
            <p:nvPr/>
          </p:nvGrpSpPr>
          <p:grpSpPr>
            <a:xfrm>
              <a:off x="886471" y="3077227"/>
              <a:ext cx="884491" cy="1218999"/>
              <a:chOff x="4547600" y="3271250"/>
              <a:chExt cx="1353674" cy="1865625"/>
            </a:xfrm>
          </p:grpSpPr>
          <p:sp>
            <p:nvSpPr>
              <p:cNvPr id="755" name="Google Shape;755;p42"/>
              <p:cNvSpPr/>
              <p:nvPr/>
            </p:nvSpPr>
            <p:spPr>
              <a:xfrm>
                <a:off x="5424177" y="4006074"/>
                <a:ext cx="113265" cy="156226"/>
              </a:xfrm>
              <a:custGeom>
                <a:avLst/>
                <a:gdLst/>
                <a:ahLst/>
                <a:cxnLst/>
                <a:rect l="l" t="t" r="r" b="b"/>
                <a:pathLst>
                  <a:path w="1951" h="2691" extrusionOk="0">
                    <a:moveTo>
                      <a:pt x="1715" y="0"/>
                    </a:moveTo>
                    <a:cubicBezTo>
                      <a:pt x="1613" y="0"/>
                      <a:pt x="1538" y="78"/>
                      <a:pt x="1480" y="156"/>
                    </a:cubicBezTo>
                    <a:cubicBezTo>
                      <a:pt x="966" y="841"/>
                      <a:pt x="537" y="1577"/>
                      <a:pt x="125" y="2321"/>
                    </a:cubicBezTo>
                    <a:cubicBezTo>
                      <a:pt x="57" y="2443"/>
                      <a:pt x="0" y="2588"/>
                      <a:pt x="175" y="2670"/>
                    </a:cubicBezTo>
                    <a:cubicBezTo>
                      <a:pt x="204" y="2685"/>
                      <a:pt x="230" y="2691"/>
                      <a:pt x="254" y="2691"/>
                    </a:cubicBezTo>
                    <a:cubicBezTo>
                      <a:pt x="351" y="2691"/>
                      <a:pt x="403" y="2587"/>
                      <a:pt x="449" y="2509"/>
                    </a:cubicBezTo>
                    <a:cubicBezTo>
                      <a:pt x="867" y="1805"/>
                      <a:pt x="1350" y="1141"/>
                      <a:pt x="1815" y="468"/>
                    </a:cubicBezTo>
                    <a:cubicBezTo>
                      <a:pt x="1872" y="386"/>
                      <a:pt x="1951" y="309"/>
                      <a:pt x="1944" y="212"/>
                    </a:cubicBezTo>
                    <a:cubicBezTo>
                      <a:pt x="1931" y="102"/>
                      <a:pt x="1865" y="38"/>
                      <a:pt x="1784" y="12"/>
                    </a:cubicBezTo>
                    <a:cubicBezTo>
                      <a:pt x="1760" y="4"/>
                      <a:pt x="1737" y="0"/>
                      <a:pt x="1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a:off x="4910271" y="4743609"/>
                <a:ext cx="110595" cy="155878"/>
              </a:xfrm>
              <a:custGeom>
                <a:avLst/>
                <a:gdLst/>
                <a:ahLst/>
                <a:cxnLst/>
                <a:rect l="l" t="t" r="r" b="b"/>
                <a:pathLst>
                  <a:path w="1905" h="2685" extrusionOk="0">
                    <a:moveTo>
                      <a:pt x="1729" y="1"/>
                    </a:moveTo>
                    <a:cubicBezTo>
                      <a:pt x="1671" y="1"/>
                      <a:pt x="1627" y="34"/>
                      <a:pt x="1590" y="79"/>
                    </a:cubicBezTo>
                    <a:cubicBezTo>
                      <a:pt x="1557" y="118"/>
                      <a:pt x="1529" y="161"/>
                      <a:pt x="1503" y="206"/>
                    </a:cubicBezTo>
                    <a:cubicBezTo>
                      <a:pt x="1104" y="867"/>
                      <a:pt x="662" y="1501"/>
                      <a:pt x="211" y="2131"/>
                    </a:cubicBezTo>
                    <a:cubicBezTo>
                      <a:pt x="162" y="2201"/>
                      <a:pt x="121" y="2277"/>
                      <a:pt x="71" y="2347"/>
                    </a:cubicBezTo>
                    <a:cubicBezTo>
                      <a:pt x="1" y="2445"/>
                      <a:pt x="3" y="2534"/>
                      <a:pt x="95" y="2616"/>
                    </a:cubicBezTo>
                    <a:cubicBezTo>
                      <a:pt x="147" y="2663"/>
                      <a:pt x="199" y="2685"/>
                      <a:pt x="250" y="2685"/>
                    </a:cubicBezTo>
                    <a:cubicBezTo>
                      <a:pt x="308" y="2685"/>
                      <a:pt x="365" y="2656"/>
                      <a:pt x="419" y="2604"/>
                    </a:cubicBezTo>
                    <a:cubicBezTo>
                      <a:pt x="480" y="2544"/>
                      <a:pt x="532" y="2475"/>
                      <a:pt x="583" y="2406"/>
                    </a:cubicBezTo>
                    <a:cubicBezTo>
                      <a:pt x="1033" y="1797"/>
                      <a:pt x="1400" y="1138"/>
                      <a:pt x="1785" y="491"/>
                    </a:cubicBezTo>
                    <a:cubicBezTo>
                      <a:pt x="1838" y="404"/>
                      <a:pt x="1865" y="304"/>
                      <a:pt x="1905" y="208"/>
                    </a:cubicBezTo>
                    <a:cubicBezTo>
                      <a:pt x="1881" y="122"/>
                      <a:pt x="1878" y="33"/>
                      <a:pt x="1770" y="6"/>
                    </a:cubicBezTo>
                    <a:cubicBezTo>
                      <a:pt x="1756" y="3"/>
                      <a:pt x="1742" y="1"/>
                      <a:pt x="1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a:off x="5274162" y="3934957"/>
                <a:ext cx="51437" cy="163541"/>
              </a:xfrm>
              <a:custGeom>
                <a:avLst/>
                <a:gdLst/>
                <a:ahLst/>
                <a:cxnLst/>
                <a:rect l="l" t="t" r="r" b="b"/>
                <a:pathLst>
                  <a:path w="886" h="2817" extrusionOk="0">
                    <a:moveTo>
                      <a:pt x="636" y="0"/>
                    </a:moveTo>
                    <a:cubicBezTo>
                      <a:pt x="505" y="0"/>
                      <a:pt x="457" y="143"/>
                      <a:pt x="430" y="259"/>
                    </a:cubicBezTo>
                    <a:cubicBezTo>
                      <a:pt x="320" y="739"/>
                      <a:pt x="213" y="1219"/>
                      <a:pt x="118" y="1701"/>
                    </a:cubicBezTo>
                    <a:cubicBezTo>
                      <a:pt x="65" y="1968"/>
                      <a:pt x="1" y="2233"/>
                      <a:pt x="15" y="2509"/>
                    </a:cubicBezTo>
                    <a:cubicBezTo>
                      <a:pt x="23" y="2653"/>
                      <a:pt x="49" y="2791"/>
                      <a:pt x="222" y="2813"/>
                    </a:cubicBezTo>
                    <a:cubicBezTo>
                      <a:pt x="236" y="2815"/>
                      <a:pt x="249" y="2816"/>
                      <a:pt x="262" y="2816"/>
                    </a:cubicBezTo>
                    <a:cubicBezTo>
                      <a:pt x="417" y="2816"/>
                      <a:pt x="457" y="2680"/>
                      <a:pt x="474" y="2554"/>
                    </a:cubicBezTo>
                    <a:cubicBezTo>
                      <a:pt x="520" y="2218"/>
                      <a:pt x="539" y="1878"/>
                      <a:pt x="595" y="1543"/>
                    </a:cubicBezTo>
                    <a:cubicBezTo>
                      <a:pt x="662" y="1142"/>
                      <a:pt x="757" y="745"/>
                      <a:pt x="826" y="407"/>
                    </a:cubicBezTo>
                    <a:cubicBezTo>
                      <a:pt x="886" y="194"/>
                      <a:pt x="832" y="46"/>
                      <a:pt x="693" y="8"/>
                    </a:cubicBezTo>
                    <a:cubicBezTo>
                      <a:pt x="672" y="3"/>
                      <a:pt x="65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5123044" y="4807643"/>
                <a:ext cx="50566" cy="162960"/>
              </a:xfrm>
              <a:custGeom>
                <a:avLst/>
                <a:gdLst/>
                <a:ahLst/>
                <a:cxnLst/>
                <a:rect l="l" t="t" r="r" b="b"/>
                <a:pathLst>
                  <a:path w="871" h="2807" extrusionOk="0">
                    <a:moveTo>
                      <a:pt x="641" y="1"/>
                    </a:moveTo>
                    <a:cubicBezTo>
                      <a:pt x="487" y="1"/>
                      <a:pt x="432" y="106"/>
                      <a:pt x="420" y="232"/>
                    </a:cubicBezTo>
                    <a:cubicBezTo>
                      <a:pt x="347" y="992"/>
                      <a:pt x="230" y="1745"/>
                      <a:pt x="40" y="2486"/>
                    </a:cubicBezTo>
                    <a:cubicBezTo>
                      <a:pt x="0" y="2645"/>
                      <a:pt x="70" y="2769"/>
                      <a:pt x="220" y="2802"/>
                    </a:cubicBezTo>
                    <a:cubicBezTo>
                      <a:pt x="235" y="2805"/>
                      <a:pt x="250" y="2807"/>
                      <a:pt x="263" y="2807"/>
                    </a:cubicBezTo>
                    <a:cubicBezTo>
                      <a:pt x="382" y="2807"/>
                      <a:pt x="417" y="2678"/>
                      <a:pt x="446" y="2580"/>
                    </a:cubicBezTo>
                    <a:cubicBezTo>
                      <a:pt x="653" y="1879"/>
                      <a:pt x="775" y="1161"/>
                      <a:pt x="862" y="537"/>
                    </a:cubicBezTo>
                    <a:cubicBezTo>
                      <a:pt x="862" y="370"/>
                      <a:pt x="870" y="302"/>
                      <a:pt x="861" y="236"/>
                    </a:cubicBezTo>
                    <a:cubicBezTo>
                      <a:pt x="843" y="113"/>
                      <a:pt x="801" y="1"/>
                      <a:pt x="643" y="1"/>
                    </a:cubicBezTo>
                    <a:cubicBezTo>
                      <a:pt x="642" y="1"/>
                      <a:pt x="642" y="1"/>
                      <a:pt x="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4680430" y="4486366"/>
                <a:ext cx="153730" cy="47489"/>
              </a:xfrm>
              <a:custGeom>
                <a:avLst/>
                <a:gdLst/>
                <a:ahLst/>
                <a:cxnLst/>
                <a:rect l="l" t="t" r="r" b="b"/>
                <a:pathLst>
                  <a:path w="2648" h="818" extrusionOk="0">
                    <a:moveTo>
                      <a:pt x="2279" y="1"/>
                    </a:moveTo>
                    <a:cubicBezTo>
                      <a:pt x="1759" y="150"/>
                      <a:pt x="1159" y="158"/>
                      <a:pt x="576" y="270"/>
                    </a:cubicBezTo>
                    <a:cubicBezTo>
                      <a:pt x="457" y="294"/>
                      <a:pt x="342" y="341"/>
                      <a:pt x="226" y="379"/>
                    </a:cubicBezTo>
                    <a:cubicBezTo>
                      <a:pt x="101" y="420"/>
                      <a:pt x="0" y="483"/>
                      <a:pt x="29" y="634"/>
                    </a:cubicBezTo>
                    <a:cubicBezTo>
                      <a:pt x="57" y="775"/>
                      <a:pt x="148" y="817"/>
                      <a:pt x="258" y="817"/>
                    </a:cubicBezTo>
                    <a:cubicBezTo>
                      <a:pt x="288" y="817"/>
                      <a:pt x="319" y="814"/>
                      <a:pt x="350" y="809"/>
                    </a:cubicBezTo>
                    <a:cubicBezTo>
                      <a:pt x="1040" y="695"/>
                      <a:pt x="1738" y="621"/>
                      <a:pt x="2403" y="393"/>
                    </a:cubicBezTo>
                    <a:cubicBezTo>
                      <a:pt x="2527" y="351"/>
                      <a:pt x="2647" y="284"/>
                      <a:pt x="2629" y="149"/>
                    </a:cubicBezTo>
                    <a:cubicBezTo>
                      <a:pt x="2609" y="1"/>
                      <a:pt x="2460" y="7"/>
                      <a:pt x="2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5615062" y="4372519"/>
                <a:ext cx="153614" cy="47431"/>
              </a:xfrm>
              <a:custGeom>
                <a:avLst/>
                <a:gdLst/>
                <a:ahLst/>
                <a:cxnLst/>
                <a:rect l="l" t="t" r="r" b="b"/>
                <a:pathLst>
                  <a:path w="2646" h="817" extrusionOk="0">
                    <a:moveTo>
                      <a:pt x="2386" y="0"/>
                    </a:moveTo>
                    <a:cubicBezTo>
                      <a:pt x="2356" y="0"/>
                      <a:pt x="2326" y="3"/>
                      <a:pt x="2296" y="7"/>
                    </a:cubicBezTo>
                    <a:cubicBezTo>
                      <a:pt x="1605" y="104"/>
                      <a:pt x="910" y="183"/>
                      <a:pt x="247" y="417"/>
                    </a:cubicBezTo>
                    <a:cubicBezTo>
                      <a:pt x="124" y="460"/>
                      <a:pt x="1" y="503"/>
                      <a:pt x="18" y="648"/>
                    </a:cubicBezTo>
                    <a:cubicBezTo>
                      <a:pt x="37" y="800"/>
                      <a:pt x="181" y="799"/>
                      <a:pt x="343" y="817"/>
                    </a:cubicBezTo>
                    <a:cubicBezTo>
                      <a:pt x="938" y="606"/>
                      <a:pt x="1623" y="675"/>
                      <a:pt x="2262" y="485"/>
                    </a:cubicBezTo>
                    <a:cubicBezTo>
                      <a:pt x="2312" y="470"/>
                      <a:pt x="2361" y="449"/>
                      <a:pt x="2408" y="430"/>
                    </a:cubicBezTo>
                    <a:cubicBezTo>
                      <a:pt x="2523" y="383"/>
                      <a:pt x="2646" y="343"/>
                      <a:pt x="2617" y="184"/>
                    </a:cubicBezTo>
                    <a:cubicBezTo>
                      <a:pt x="2590" y="39"/>
                      <a:pt x="2495" y="0"/>
                      <a:pt x="2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p:nvPr/>
            </p:nvSpPr>
            <p:spPr>
              <a:xfrm>
                <a:off x="4868936" y="4047584"/>
                <a:ext cx="112336" cy="133062"/>
              </a:xfrm>
              <a:custGeom>
                <a:avLst/>
                <a:gdLst/>
                <a:ahLst/>
                <a:cxnLst/>
                <a:rect l="l" t="t" r="r" b="b"/>
                <a:pathLst>
                  <a:path w="1935" h="2292" extrusionOk="0">
                    <a:moveTo>
                      <a:pt x="259" y="1"/>
                    </a:moveTo>
                    <a:cubicBezTo>
                      <a:pt x="253" y="1"/>
                      <a:pt x="246" y="1"/>
                      <a:pt x="239" y="2"/>
                    </a:cubicBezTo>
                    <a:cubicBezTo>
                      <a:pt x="237" y="2"/>
                      <a:pt x="235" y="2"/>
                      <a:pt x="233" y="2"/>
                    </a:cubicBezTo>
                    <a:cubicBezTo>
                      <a:pt x="77" y="2"/>
                      <a:pt x="1" y="165"/>
                      <a:pt x="107" y="342"/>
                    </a:cubicBezTo>
                    <a:cubicBezTo>
                      <a:pt x="516" y="1017"/>
                      <a:pt x="1047" y="1603"/>
                      <a:pt x="1550" y="2210"/>
                    </a:cubicBezTo>
                    <a:cubicBezTo>
                      <a:pt x="1560" y="2223"/>
                      <a:pt x="1577" y="2231"/>
                      <a:pt x="1590" y="2241"/>
                    </a:cubicBezTo>
                    <a:cubicBezTo>
                      <a:pt x="1633" y="2274"/>
                      <a:pt x="1678" y="2292"/>
                      <a:pt x="1723" y="2292"/>
                    </a:cubicBezTo>
                    <a:cubicBezTo>
                      <a:pt x="1759" y="2292"/>
                      <a:pt x="1795" y="2281"/>
                      <a:pt x="1831" y="2258"/>
                    </a:cubicBezTo>
                    <a:cubicBezTo>
                      <a:pt x="1934" y="2192"/>
                      <a:pt x="1892" y="2105"/>
                      <a:pt x="1843" y="2038"/>
                    </a:cubicBezTo>
                    <a:cubicBezTo>
                      <a:pt x="1368" y="1389"/>
                      <a:pt x="890" y="741"/>
                      <a:pt x="412" y="94"/>
                    </a:cubicBezTo>
                    <a:cubicBezTo>
                      <a:pt x="375" y="43"/>
                      <a:pt x="328" y="1"/>
                      <a:pt x="2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2"/>
              <p:cNvSpPr/>
              <p:nvPr/>
            </p:nvSpPr>
            <p:spPr>
              <a:xfrm>
                <a:off x="5469518" y="4725089"/>
                <a:ext cx="107750" cy="133062"/>
              </a:xfrm>
              <a:custGeom>
                <a:avLst/>
                <a:gdLst/>
                <a:ahLst/>
                <a:cxnLst/>
                <a:rect l="l" t="t" r="r" b="b"/>
                <a:pathLst>
                  <a:path w="1856" h="2292" extrusionOk="0">
                    <a:moveTo>
                      <a:pt x="144" y="0"/>
                    </a:moveTo>
                    <a:cubicBezTo>
                      <a:pt x="57" y="0"/>
                      <a:pt x="1" y="59"/>
                      <a:pt x="20" y="169"/>
                    </a:cubicBezTo>
                    <a:cubicBezTo>
                      <a:pt x="32" y="232"/>
                      <a:pt x="79" y="291"/>
                      <a:pt x="119" y="346"/>
                    </a:cubicBezTo>
                    <a:cubicBezTo>
                      <a:pt x="544" y="926"/>
                      <a:pt x="969" y="1504"/>
                      <a:pt x="1396" y="2084"/>
                    </a:cubicBezTo>
                    <a:cubicBezTo>
                      <a:pt x="1436" y="2138"/>
                      <a:pt x="1479" y="2192"/>
                      <a:pt x="1528" y="2239"/>
                    </a:cubicBezTo>
                    <a:cubicBezTo>
                      <a:pt x="1564" y="2276"/>
                      <a:pt x="1603" y="2291"/>
                      <a:pt x="1644" y="2291"/>
                    </a:cubicBezTo>
                    <a:cubicBezTo>
                      <a:pt x="1684" y="2291"/>
                      <a:pt x="1724" y="2276"/>
                      <a:pt x="1763" y="2251"/>
                    </a:cubicBezTo>
                    <a:cubicBezTo>
                      <a:pt x="1825" y="2212"/>
                      <a:pt x="1850" y="2149"/>
                      <a:pt x="1855" y="2067"/>
                    </a:cubicBezTo>
                    <a:cubicBezTo>
                      <a:pt x="1819" y="2000"/>
                      <a:pt x="1784" y="1923"/>
                      <a:pt x="1737" y="1851"/>
                    </a:cubicBezTo>
                    <a:cubicBezTo>
                      <a:pt x="1344" y="1248"/>
                      <a:pt x="864" y="709"/>
                      <a:pt x="412" y="150"/>
                    </a:cubicBezTo>
                    <a:cubicBezTo>
                      <a:pt x="361" y="87"/>
                      <a:pt x="282" y="29"/>
                      <a:pt x="204" y="8"/>
                    </a:cubicBezTo>
                    <a:cubicBezTo>
                      <a:pt x="183" y="3"/>
                      <a:pt x="163"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2"/>
              <p:cNvSpPr/>
              <p:nvPr/>
            </p:nvSpPr>
            <p:spPr>
              <a:xfrm>
                <a:off x="5547718" y="4166539"/>
                <a:ext cx="147286" cy="100551"/>
              </a:xfrm>
              <a:custGeom>
                <a:avLst/>
                <a:gdLst/>
                <a:ahLst/>
                <a:cxnLst/>
                <a:rect l="l" t="t" r="r" b="b"/>
                <a:pathLst>
                  <a:path w="2537" h="1732" extrusionOk="0">
                    <a:moveTo>
                      <a:pt x="2319" y="0"/>
                    </a:moveTo>
                    <a:cubicBezTo>
                      <a:pt x="2238" y="0"/>
                      <a:pt x="2166" y="56"/>
                      <a:pt x="2093" y="89"/>
                    </a:cubicBezTo>
                    <a:cubicBezTo>
                      <a:pt x="1423" y="396"/>
                      <a:pt x="878" y="880"/>
                      <a:pt x="281" y="1292"/>
                    </a:cubicBezTo>
                    <a:cubicBezTo>
                      <a:pt x="253" y="1312"/>
                      <a:pt x="229" y="1338"/>
                      <a:pt x="211" y="1366"/>
                    </a:cubicBezTo>
                    <a:cubicBezTo>
                      <a:pt x="147" y="1457"/>
                      <a:pt x="0" y="1533"/>
                      <a:pt x="121" y="1666"/>
                    </a:cubicBezTo>
                    <a:cubicBezTo>
                      <a:pt x="164" y="1713"/>
                      <a:pt x="206" y="1732"/>
                      <a:pt x="248" y="1732"/>
                    </a:cubicBezTo>
                    <a:cubicBezTo>
                      <a:pt x="313" y="1732"/>
                      <a:pt x="376" y="1685"/>
                      <a:pt x="435" y="1633"/>
                    </a:cubicBezTo>
                    <a:cubicBezTo>
                      <a:pt x="707" y="1389"/>
                      <a:pt x="1037" y="1227"/>
                      <a:pt x="1342" y="1030"/>
                    </a:cubicBezTo>
                    <a:cubicBezTo>
                      <a:pt x="1690" y="804"/>
                      <a:pt x="2031" y="566"/>
                      <a:pt x="2375" y="334"/>
                    </a:cubicBezTo>
                    <a:cubicBezTo>
                      <a:pt x="2447" y="285"/>
                      <a:pt x="2517" y="235"/>
                      <a:pt x="2537" y="123"/>
                    </a:cubicBezTo>
                    <a:cubicBezTo>
                      <a:pt x="2492" y="89"/>
                      <a:pt x="2445" y="36"/>
                      <a:pt x="2385" y="13"/>
                    </a:cubicBezTo>
                    <a:cubicBezTo>
                      <a:pt x="2362" y="4"/>
                      <a:pt x="2341" y="0"/>
                      <a:pt x="2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2"/>
              <p:cNvSpPr/>
              <p:nvPr/>
            </p:nvSpPr>
            <p:spPr>
              <a:xfrm>
                <a:off x="5207108" y="5000445"/>
                <a:ext cx="30885" cy="136429"/>
              </a:xfrm>
              <a:custGeom>
                <a:avLst/>
                <a:gdLst/>
                <a:ahLst/>
                <a:cxnLst/>
                <a:rect l="l" t="t" r="r" b="b"/>
                <a:pathLst>
                  <a:path w="532" h="2350" extrusionOk="0">
                    <a:moveTo>
                      <a:pt x="269" y="0"/>
                    </a:moveTo>
                    <a:cubicBezTo>
                      <a:pt x="187" y="0"/>
                      <a:pt x="109" y="54"/>
                      <a:pt x="66" y="130"/>
                    </a:cubicBezTo>
                    <a:cubicBezTo>
                      <a:pt x="42" y="174"/>
                      <a:pt x="25" y="226"/>
                      <a:pt x="25" y="275"/>
                    </a:cubicBezTo>
                    <a:cubicBezTo>
                      <a:pt x="22" y="884"/>
                      <a:pt x="1" y="1494"/>
                      <a:pt x="66" y="2101"/>
                    </a:cubicBezTo>
                    <a:cubicBezTo>
                      <a:pt x="76" y="2201"/>
                      <a:pt x="64" y="2349"/>
                      <a:pt x="223" y="2349"/>
                    </a:cubicBezTo>
                    <a:cubicBezTo>
                      <a:pt x="231" y="2349"/>
                      <a:pt x="239" y="2349"/>
                      <a:pt x="247" y="2348"/>
                    </a:cubicBezTo>
                    <a:cubicBezTo>
                      <a:pt x="388" y="2337"/>
                      <a:pt x="450" y="2231"/>
                      <a:pt x="473" y="2107"/>
                    </a:cubicBezTo>
                    <a:cubicBezTo>
                      <a:pt x="531" y="1804"/>
                      <a:pt x="512" y="1499"/>
                      <a:pt x="518" y="1194"/>
                    </a:cubicBezTo>
                    <a:cubicBezTo>
                      <a:pt x="485" y="857"/>
                      <a:pt x="453" y="520"/>
                      <a:pt x="418" y="183"/>
                    </a:cubicBezTo>
                    <a:cubicBezTo>
                      <a:pt x="408" y="96"/>
                      <a:pt x="376" y="3"/>
                      <a:pt x="276" y="0"/>
                    </a:cubicBezTo>
                    <a:cubicBezTo>
                      <a:pt x="274" y="0"/>
                      <a:pt x="272"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2"/>
              <p:cNvSpPr/>
              <p:nvPr/>
            </p:nvSpPr>
            <p:spPr>
              <a:xfrm>
                <a:off x="5643626" y="3993534"/>
                <a:ext cx="126908" cy="108679"/>
              </a:xfrm>
              <a:custGeom>
                <a:avLst/>
                <a:gdLst/>
                <a:ahLst/>
                <a:cxnLst/>
                <a:rect l="l" t="t" r="r" b="b"/>
                <a:pathLst>
                  <a:path w="2186" h="1872" extrusionOk="0">
                    <a:moveTo>
                      <a:pt x="1914" y="1"/>
                    </a:moveTo>
                    <a:cubicBezTo>
                      <a:pt x="1840" y="1"/>
                      <a:pt x="1778" y="49"/>
                      <a:pt x="1722" y="96"/>
                    </a:cubicBezTo>
                    <a:cubicBezTo>
                      <a:pt x="1307" y="455"/>
                      <a:pt x="894" y="816"/>
                      <a:pt x="487" y="1184"/>
                    </a:cubicBezTo>
                    <a:cubicBezTo>
                      <a:pt x="374" y="1287"/>
                      <a:pt x="280" y="1411"/>
                      <a:pt x="189" y="1534"/>
                    </a:cubicBezTo>
                    <a:cubicBezTo>
                      <a:pt x="124" y="1622"/>
                      <a:pt x="0" y="1718"/>
                      <a:pt x="143" y="1831"/>
                    </a:cubicBezTo>
                    <a:cubicBezTo>
                      <a:pt x="178" y="1860"/>
                      <a:pt x="214" y="1872"/>
                      <a:pt x="249" y="1872"/>
                    </a:cubicBezTo>
                    <a:cubicBezTo>
                      <a:pt x="312" y="1872"/>
                      <a:pt x="373" y="1833"/>
                      <a:pt x="423" y="1789"/>
                    </a:cubicBezTo>
                    <a:cubicBezTo>
                      <a:pt x="961" y="1311"/>
                      <a:pt x="1497" y="830"/>
                      <a:pt x="2031" y="347"/>
                    </a:cubicBezTo>
                    <a:cubicBezTo>
                      <a:pt x="2079" y="302"/>
                      <a:pt x="2107" y="239"/>
                      <a:pt x="2186" y="126"/>
                    </a:cubicBezTo>
                    <a:cubicBezTo>
                      <a:pt x="2122" y="90"/>
                      <a:pt x="2063" y="55"/>
                      <a:pt x="2003" y="24"/>
                    </a:cubicBezTo>
                    <a:cubicBezTo>
                      <a:pt x="1971" y="8"/>
                      <a:pt x="1942" y="1"/>
                      <a:pt x="1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2"/>
              <p:cNvSpPr/>
              <p:nvPr/>
            </p:nvSpPr>
            <p:spPr>
              <a:xfrm>
                <a:off x="4753638" y="4638645"/>
                <a:ext cx="145602" cy="100377"/>
              </a:xfrm>
              <a:custGeom>
                <a:avLst/>
                <a:gdLst/>
                <a:ahLst/>
                <a:cxnLst/>
                <a:rect l="l" t="t" r="r" b="b"/>
                <a:pathLst>
                  <a:path w="2508" h="1729" extrusionOk="0">
                    <a:moveTo>
                      <a:pt x="2298" y="0"/>
                    </a:moveTo>
                    <a:cubicBezTo>
                      <a:pt x="2235" y="0"/>
                      <a:pt x="2172" y="41"/>
                      <a:pt x="2112" y="93"/>
                    </a:cubicBezTo>
                    <a:cubicBezTo>
                      <a:pt x="1802" y="370"/>
                      <a:pt x="1423" y="549"/>
                      <a:pt x="1075" y="774"/>
                    </a:cubicBezTo>
                    <a:cubicBezTo>
                      <a:pt x="742" y="989"/>
                      <a:pt x="422" y="1224"/>
                      <a:pt x="96" y="1450"/>
                    </a:cubicBezTo>
                    <a:cubicBezTo>
                      <a:pt x="33" y="1493"/>
                      <a:pt x="1" y="1545"/>
                      <a:pt x="34" y="1620"/>
                    </a:cubicBezTo>
                    <a:cubicBezTo>
                      <a:pt x="66" y="1691"/>
                      <a:pt x="133" y="1708"/>
                      <a:pt x="221" y="1729"/>
                    </a:cubicBezTo>
                    <a:cubicBezTo>
                      <a:pt x="301" y="1696"/>
                      <a:pt x="397" y="1660"/>
                      <a:pt x="490" y="1616"/>
                    </a:cubicBezTo>
                    <a:cubicBezTo>
                      <a:pt x="1153" y="1303"/>
                      <a:pt x="1706" y="835"/>
                      <a:pt x="2287" y="407"/>
                    </a:cubicBezTo>
                    <a:cubicBezTo>
                      <a:pt x="2315" y="387"/>
                      <a:pt x="2336" y="360"/>
                      <a:pt x="2360" y="335"/>
                    </a:cubicBezTo>
                    <a:cubicBezTo>
                      <a:pt x="2434" y="257"/>
                      <a:pt x="2508" y="165"/>
                      <a:pt x="2426" y="68"/>
                    </a:cubicBezTo>
                    <a:cubicBezTo>
                      <a:pt x="2385" y="20"/>
                      <a:pt x="2342" y="0"/>
                      <a:pt x="22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2"/>
              <p:cNvSpPr/>
              <p:nvPr/>
            </p:nvSpPr>
            <p:spPr>
              <a:xfrm>
                <a:off x="4713638" y="4543434"/>
                <a:ext cx="135616" cy="56081"/>
              </a:xfrm>
              <a:custGeom>
                <a:avLst/>
                <a:gdLst/>
                <a:ahLst/>
                <a:cxnLst/>
                <a:rect l="l" t="t" r="r" b="b"/>
                <a:pathLst>
                  <a:path w="2336" h="966" extrusionOk="0">
                    <a:moveTo>
                      <a:pt x="2114" y="1"/>
                    </a:moveTo>
                    <a:cubicBezTo>
                      <a:pt x="2087" y="1"/>
                      <a:pt x="2057" y="6"/>
                      <a:pt x="2025" y="15"/>
                    </a:cubicBezTo>
                    <a:cubicBezTo>
                      <a:pt x="1407" y="195"/>
                      <a:pt x="791" y="373"/>
                      <a:pt x="173" y="551"/>
                    </a:cubicBezTo>
                    <a:cubicBezTo>
                      <a:pt x="54" y="585"/>
                      <a:pt x="0" y="655"/>
                      <a:pt x="20" y="775"/>
                    </a:cubicBezTo>
                    <a:cubicBezTo>
                      <a:pt x="43" y="912"/>
                      <a:pt x="132" y="965"/>
                      <a:pt x="259" y="965"/>
                    </a:cubicBezTo>
                    <a:cubicBezTo>
                      <a:pt x="266" y="965"/>
                      <a:pt x="274" y="965"/>
                      <a:pt x="281" y="965"/>
                    </a:cubicBezTo>
                    <a:cubicBezTo>
                      <a:pt x="944" y="815"/>
                      <a:pt x="1584" y="598"/>
                      <a:pt x="2222" y="373"/>
                    </a:cubicBezTo>
                    <a:cubicBezTo>
                      <a:pt x="2317" y="339"/>
                      <a:pt x="2336" y="249"/>
                      <a:pt x="2306" y="160"/>
                    </a:cubicBezTo>
                    <a:cubicBezTo>
                      <a:pt x="2271" y="56"/>
                      <a:pt x="2208" y="1"/>
                      <a:pt x="21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2"/>
              <p:cNvSpPr/>
              <p:nvPr/>
            </p:nvSpPr>
            <p:spPr>
              <a:xfrm>
                <a:off x="4678573" y="4803115"/>
                <a:ext cx="122902" cy="109201"/>
              </a:xfrm>
              <a:custGeom>
                <a:avLst/>
                <a:gdLst/>
                <a:ahLst/>
                <a:cxnLst/>
                <a:rect l="l" t="t" r="r" b="b"/>
                <a:pathLst>
                  <a:path w="2117" h="1881" extrusionOk="0">
                    <a:moveTo>
                      <a:pt x="1932" y="0"/>
                    </a:moveTo>
                    <a:cubicBezTo>
                      <a:pt x="1881" y="0"/>
                      <a:pt x="1832" y="27"/>
                      <a:pt x="1788" y="65"/>
                    </a:cubicBezTo>
                    <a:cubicBezTo>
                      <a:pt x="1251" y="544"/>
                      <a:pt x="713" y="1025"/>
                      <a:pt x="176" y="1505"/>
                    </a:cubicBezTo>
                    <a:cubicBezTo>
                      <a:pt x="82" y="1589"/>
                      <a:pt x="0" y="1679"/>
                      <a:pt x="113" y="1805"/>
                    </a:cubicBezTo>
                    <a:cubicBezTo>
                      <a:pt x="161" y="1859"/>
                      <a:pt x="212" y="1881"/>
                      <a:pt x="262" y="1881"/>
                    </a:cubicBezTo>
                    <a:cubicBezTo>
                      <a:pt x="322" y="1881"/>
                      <a:pt x="381" y="1849"/>
                      <a:pt x="432" y="1802"/>
                    </a:cubicBezTo>
                    <a:cubicBezTo>
                      <a:pt x="950" y="1328"/>
                      <a:pt x="1539" y="926"/>
                      <a:pt x="1975" y="370"/>
                    </a:cubicBezTo>
                    <a:cubicBezTo>
                      <a:pt x="2027" y="304"/>
                      <a:pt x="2068" y="230"/>
                      <a:pt x="2117" y="154"/>
                    </a:cubicBezTo>
                    <a:cubicBezTo>
                      <a:pt x="2082" y="107"/>
                      <a:pt x="2061" y="57"/>
                      <a:pt x="2023" y="30"/>
                    </a:cubicBezTo>
                    <a:cubicBezTo>
                      <a:pt x="1992" y="9"/>
                      <a:pt x="1962"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p:cNvSpPr/>
              <p:nvPr/>
            </p:nvSpPr>
            <p:spPr>
              <a:xfrm>
                <a:off x="4824524" y="4682534"/>
                <a:ext cx="113207" cy="102525"/>
              </a:xfrm>
              <a:custGeom>
                <a:avLst/>
                <a:gdLst/>
                <a:ahLst/>
                <a:cxnLst/>
                <a:rect l="l" t="t" r="r" b="b"/>
                <a:pathLst>
                  <a:path w="1950" h="1766" extrusionOk="0">
                    <a:moveTo>
                      <a:pt x="1770" y="0"/>
                    </a:moveTo>
                    <a:cubicBezTo>
                      <a:pt x="1758" y="0"/>
                      <a:pt x="1747" y="1"/>
                      <a:pt x="1735" y="2"/>
                    </a:cubicBezTo>
                    <a:cubicBezTo>
                      <a:pt x="1564" y="18"/>
                      <a:pt x="1467" y="154"/>
                      <a:pt x="1363" y="262"/>
                    </a:cubicBezTo>
                    <a:cubicBezTo>
                      <a:pt x="1041" y="597"/>
                      <a:pt x="715" y="924"/>
                      <a:pt x="346" y="1210"/>
                    </a:cubicBezTo>
                    <a:cubicBezTo>
                      <a:pt x="251" y="1284"/>
                      <a:pt x="169" y="1373"/>
                      <a:pt x="89" y="1462"/>
                    </a:cubicBezTo>
                    <a:cubicBezTo>
                      <a:pt x="46" y="1511"/>
                      <a:pt x="0" y="1566"/>
                      <a:pt x="45" y="1642"/>
                    </a:cubicBezTo>
                    <a:cubicBezTo>
                      <a:pt x="93" y="1722"/>
                      <a:pt x="164" y="1761"/>
                      <a:pt x="258" y="1766"/>
                    </a:cubicBezTo>
                    <a:cubicBezTo>
                      <a:pt x="352" y="1763"/>
                      <a:pt x="414" y="1700"/>
                      <a:pt x="480" y="1647"/>
                    </a:cubicBezTo>
                    <a:cubicBezTo>
                      <a:pt x="905" y="1297"/>
                      <a:pt x="1327" y="943"/>
                      <a:pt x="1676" y="517"/>
                    </a:cubicBezTo>
                    <a:cubicBezTo>
                      <a:pt x="1762" y="413"/>
                      <a:pt x="1837" y="296"/>
                      <a:pt x="1893" y="173"/>
                    </a:cubicBezTo>
                    <a:cubicBezTo>
                      <a:pt x="1949" y="47"/>
                      <a:pt x="1871" y="0"/>
                      <a:pt x="17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p:cNvSpPr/>
              <p:nvPr/>
            </p:nvSpPr>
            <p:spPr>
              <a:xfrm>
                <a:off x="5512305" y="4119979"/>
                <a:ext cx="110246" cy="103628"/>
              </a:xfrm>
              <a:custGeom>
                <a:avLst/>
                <a:gdLst/>
                <a:ahLst/>
                <a:cxnLst/>
                <a:rect l="l" t="t" r="r" b="b"/>
                <a:pathLst>
                  <a:path w="1899" h="1785" extrusionOk="0">
                    <a:moveTo>
                      <a:pt x="1678" y="1"/>
                    </a:moveTo>
                    <a:cubicBezTo>
                      <a:pt x="1615" y="1"/>
                      <a:pt x="1558" y="38"/>
                      <a:pt x="1503" y="83"/>
                    </a:cubicBezTo>
                    <a:cubicBezTo>
                      <a:pt x="1041" y="470"/>
                      <a:pt x="573" y="854"/>
                      <a:pt x="197" y="1327"/>
                    </a:cubicBezTo>
                    <a:cubicBezTo>
                      <a:pt x="134" y="1407"/>
                      <a:pt x="85" y="1498"/>
                      <a:pt x="36" y="1588"/>
                    </a:cubicBezTo>
                    <a:cubicBezTo>
                      <a:pt x="1" y="1655"/>
                      <a:pt x="11" y="1726"/>
                      <a:pt x="80" y="1765"/>
                    </a:cubicBezTo>
                    <a:cubicBezTo>
                      <a:pt x="106" y="1779"/>
                      <a:pt x="140" y="1785"/>
                      <a:pt x="174" y="1785"/>
                    </a:cubicBezTo>
                    <a:cubicBezTo>
                      <a:pt x="193" y="1785"/>
                      <a:pt x="211" y="1783"/>
                      <a:pt x="228" y="1779"/>
                    </a:cubicBezTo>
                    <a:cubicBezTo>
                      <a:pt x="276" y="1768"/>
                      <a:pt x="325" y="1738"/>
                      <a:pt x="361" y="1704"/>
                    </a:cubicBezTo>
                    <a:cubicBezTo>
                      <a:pt x="840" y="1259"/>
                      <a:pt x="1318" y="813"/>
                      <a:pt x="1794" y="365"/>
                    </a:cubicBezTo>
                    <a:cubicBezTo>
                      <a:pt x="1842" y="320"/>
                      <a:pt x="1875" y="261"/>
                      <a:pt x="1899" y="229"/>
                    </a:cubicBezTo>
                    <a:cubicBezTo>
                      <a:pt x="1894" y="120"/>
                      <a:pt x="1842" y="75"/>
                      <a:pt x="1784" y="36"/>
                    </a:cubicBezTo>
                    <a:cubicBezTo>
                      <a:pt x="1747" y="11"/>
                      <a:pt x="1712" y="1"/>
                      <a:pt x="1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p:cNvSpPr/>
              <p:nvPr/>
            </p:nvSpPr>
            <p:spPr>
              <a:xfrm>
                <a:off x="5599039" y="4306568"/>
                <a:ext cx="135733" cy="55559"/>
              </a:xfrm>
              <a:custGeom>
                <a:avLst/>
                <a:gdLst/>
                <a:ahLst/>
                <a:cxnLst/>
                <a:rect l="l" t="t" r="r" b="b"/>
                <a:pathLst>
                  <a:path w="2338" h="957" extrusionOk="0">
                    <a:moveTo>
                      <a:pt x="2127" y="1"/>
                    </a:moveTo>
                    <a:cubicBezTo>
                      <a:pt x="2112" y="1"/>
                      <a:pt x="2097" y="2"/>
                      <a:pt x="2080" y="5"/>
                    </a:cubicBezTo>
                    <a:cubicBezTo>
                      <a:pt x="1893" y="40"/>
                      <a:pt x="1709" y="87"/>
                      <a:pt x="1527" y="141"/>
                    </a:cubicBezTo>
                    <a:cubicBezTo>
                      <a:pt x="1080" y="274"/>
                      <a:pt x="633" y="411"/>
                      <a:pt x="188" y="552"/>
                    </a:cubicBezTo>
                    <a:cubicBezTo>
                      <a:pt x="84" y="585"/>
                      <a:pt x="1" y="653"/>
                      <a:pt x="30" y="776"/>
                    </a:cubicBezTo>
                    <a:cubicBezTo>
                      <a:pt x="54" y="878"/>
                      <a:pt x="111" y="957"/>
                      <a:pt x="267" y="957"/>
                    </a:cubicBezTo>
                    <a:cubicBezTo>
                      <a:pt x="272" y="957"/>
                      <a:pt x="277" y="957"/>
                      <a:pt x="282" y="956"/>
                    </a:cubicBezTo>
                    <a:cubicBezTo>
                      <a:pt x="312" y="947"/>
                      <a:pt x="378" y="928"/>
                      <a:pt x="444" y="910"/>
                    </a:cubicBezTo>
                    <a:cubicBezTo>
                      <a:pt x="911" y="779"/>
                      <a:pt x="1378" y="649"/>
                      <a:pt x="1844" y="515"/>
                    </a:cubicBezTo>
                    <a:cubicBezTo>
                      <a:pt x="1961" y="482"/>
                      <a:pt x="2077" y="445"/>
                      <a:pt x="2190" y="401"/>
                    </a:cubicBezTo>
                    <a:cubicBezTo>
                      <a:pt x="2302" y="358"/>
                      <a:pt x="2337" y="274"/>
                      <a:pt x="2307" y="156"/>
                    </a:cubicBezTo>
                    <a:cubicBezTo>
                      <a:pt x="2282" y="52"/>
                      <a:pt x="2215" y="1"/>
                      <a:pt x="2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p:cNvSpPr/>
              <p:nvPr/>
            </p:nvSpPr>
            <p:spPr>
              <a:xfrm>
                <a:off x="4732622" y="4236031"/>
                <a:ext cx="152046" cy="73440"/>
              </a:xfrm>
              <a:custGeom>
                <a:avLst/>
                <a:gdLst/>
                <a:ahLst/>
                <a:cxnLst/>
                <a:rect l="l" t="t" r="r" b="b"/>
                <a:pathLst>
                  <a:path w="2619" h="1265" extrusionOk="0">
                    <a:moveTo>
                      <a:pt x="309" y="0"/>
                    </a:moveTo>
                    <a:cubicBezTo>
                      <a:pt x="188" y="0"/>
                      <a:pt x="74" y="33"/>
                      <a:pt x="40" y="160"/>
                    </a:cubicBezTo>
                    <a:cubicBezTo>
                      <a:pt x="0" y="307"/>
                      <a:pt x="157" y="348"/>
                      <a:pt x="266" y="392"/>
                    </a:cubicBezTo>
                    <a:cubicBezTo>
                      <a:pt x="938" y="668"/>
                      <a:pt x="1612" y="940"/>
                      <a:pt x="2284" y="1214"/>
                    </a:cubicBezTo>
                    <a:cubicBezTo>
                      <a:pt x="2343" y="1238"/>
                      <a:pt x="2399" y="1265"/>
                      <a:pt x="2459" y="1265"/>
                    </a:cubicBezTo>
                    <a:cubicBezTo>
                      <a:pt x="2483" y="1265"/>
                      <a:pt x="2507" y="1261"/>
                      <a:pt x="2532" y="1250"/>
                    </a:cubicBezTo>
                    <a:cubicBezTo>
                      <a:pt x="2580" y="1230"/>
                      <a:pt x="2619" y="1199"/>
                      <a:pt x="2616" y="1132"/>
                    </a:cubicBezTo>
                    <a:cubicBezTo>
                      <a:pt x="2597" y="1022"/>
                      <a:pt x="2495" y="977"/>
                      <a:pt x="2406" y="934"/>
                    </a:cubicBezTo>
                    <a:cubicBezTo>
                      <a:pt x="1785" y="633"/>
                      <a:pt x="1160" y="339"/>
                      <a:pt x="535" y="43"/>
                    </a:cubicBezTo>
                    <a:cubicBezTo>
                      <a:pt x="489" y="23"/>
                      <a:pt x="436" y="8"/>
                      <a:pt x="386" y="4"/>
                    </a:cubicBezTo>
                    <a:cubicBezTo>
                      <a:pt x="360" y="2"/>
                      <a:pt x="334" y="0"/>
                      <a:pt x="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p:cNvSpPr/>
              <p:nvPr/>
            </p:nvSpPr>
            <p:spPr>
              <a:xfrm>
                <a:off x="4926991" y="3840559"/>
                <a:ext cx="75297" cy="133120"/>
              </a:xfrm>
              <a:custGeom>
                <a:avLst/>
                <a:gdLst/>
                <a:ahLst/>
                <a:cxnLst/>
                <a:rect l="l" t="t" r="r" b="b"/>
                <a:pathLst>
                  <a:path w="1297" h="2293" extrusionOk="0">
                    <a:moveTo>
                      <a:pt x="260" y="0"/>
                    </a:moveTo>
                    <a:cubicBezTo>
                      <a:pt x="231" y="0"/>
                      <a:pt x="198" y="9"/>
                      <a:pt x="161" y="29"/>
                    </a:cubicBezTo>
                    <a:cubicBezTo>
                      <a:pt x="1" y="114"/>
                      <a:pt x="28" y="232"/>
                      <a:pt x="96" y="374"/>
                    </a:cubicBezTo>
                    <a:cubicBezTo>
                      <a:pt x="342" y="877"/>
                      <a:pt x="570" y="1390"/>
                      <a:pt x="816" y="1893"/>
                    </a:cubicBezTo>
                    <a:cubicBezTo>
                      <a:pt x="894" y="2052"/>
                      <a:pt x="942" y="2255"/>
                      <a:pt x="1210" y="2293"/>
                    </a:cubicBezTo>
                    <a:cubicBezTo>
                      <a:pt x="1280" y="2176"/>
                      <a:pt x="1297" y="2069"/>
                      <a:pt x="1256" y="1976"/>
                    </a:cubicBezTo>
                    <a:cubicBezTo>
                      <a:pt x="991" y="1370"/>
                      <a:pt x="719" y="766"/>
                      <a:pt x="444" y="165"/>
                    </a:cubicBezTo>
                    <a:cubicBezTo>
                      <a:pt x="406" y="83"/>
                      <a:pt x="351"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p:cNvSpPr/>
              <p:nvPr/>
            </p:nvSpPr>
            <p:spPr>
              <a:xfrm>
                <a:off x="5554801" y="4593652"/>
                <a:ext cx="163018" cy="76691"/>
              </a:xfrm>
              <a:custGeom>
                <a:avLst/>
                <a:gdLst/>
                <a:ahLst/>
                <a:cxnLst/>
                <a:rect l="l" t="t" r="r" b="b"/>
                <a:pathLst>
                  <a:path w="2808" h="1321" extrusionOk="0">
                    <a:moveTo>
                      <a:pt x="327" y="1"/>
                    </a:moveTo>
                    <a:cubicBezTo>
                      <a:pt x="288" y="1"/>
                      <a:pt x="250" y="31"/>
                      <a:pt x="213" y="90"/>
                    </a:cubicBezTo>
                    <a:lnTo>
                      <a:pt x="207" y="93"/>
                    </a:lnTo>
                    <a:cubicBezTo>
                      <a:pt x="1" y="268"/>
                      <a:pt x="182" y="281"/>
                      <a:pt x="308" y="317"/>
                    </a:cubicBezTo>
                    <a:lnTo>
                      <a:pt x="315" y="322"/>
                    </a:lnTo>
                    <a:cubicBezTo>
                      <a:pt x="324" y="376"/>
                      <a:pt x="355" y="400"/>
                      <a:pt x="401" y="400"/>
                    </a:cubicBezTo>
                    <a:cubicBezTo>
                      <a:pt x="410" y="400"/>
                      <a:pt x="420" y="399"/>
                      <a:pt x="429" y="397"/>
                    </a:cubicBezTo>
                    <a:cubicBezTo>
                      <a:pt x="1021" y="682"/>
                      <a:pt x="1614" y="966"/>
                      <a:pt x="2206" y="1249"/>
                    </a:cubicBezTo>
                    <a:cubicBezTo>
                      <a:pt x="2253" y="1272"/>
                      <a:pt x="2302" y="1290"/>
                      <a:pt x="2352" y="1304"/>
                    </a:cubicBezTo>
                    <a:cubicBezTo>
                      <a:pt x="2393" y="1315"/>
                      <a:pt x="2434" y="1321"/>
                      <a:pt x="2474" y="1321"/>
                    </a:cubicBezTo>
                    <a:cubicBezTo>
                      <a:pt x="2578" y="1321"/>
                      <a:pt x="2670" y="1280"/>
                      <a:pt x="2716" y="1183"/>
                    </a:cubicBezTo>
                    <a:cubicBezTo>
                      <a:pt x="2807" y="995"/>
                      <a:pt x="2614" y="961"/>
                      <a:pt x="2497" y="915"/>
                    </a:cubicBezTo>
                    <a:cubicBezTo>
                      <a:pt x="1888" y="667"/>
                      <a:pt x="1275" y="427"/>
                      <a:pt x="663" y="186"/>
                    </a:cubicBezTo>
                    <a:cubicBezTo>
                      <a:pt x="617" y="119"/>
                      <a:pt x="556" y="84"/>
                      <a:pt x="479" y="84"/>
                    </a:cubicBezTo>
                    <a:cubicBezTo>
                      <a:pt x="467" y="84"/>
                      <a:pt x="455" y="85"/>
                      <a:pt x="442" y="87"/>
                    </a:cubicBezTo>
                    <a:lnTo>
                      <a:pt x="441" y="87"/>
                    </a:lnTo>
                    <a:cubicBezTo>
                      <a:pt x="403" y="29"/>
                      <a:pt x="365"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p:cNvSpPr/>
              <p:nvPr/>
            </p:nvSpPr>
            <p:spPr>
              <a:xfrm>
                <a:off x="5447050" y="4932578"/>
                <a:ext cx="73440" cy="131901"/>
              </a:xfrm>
              <a:custGeom>
                <a:avLst/>
                <a:gdLst/>
                <a:ahLst/>
                <a:cxnLst/>
                <a:rect l="l" t="t" r="r" b="b"/>
                <a:pathLst>
                  <a:path w="1265" h="2272" extrusionOk="0">
                    <a:moveTo>
                      <a:pt x="117" y="0"/>
                    </a:moveTo>
                    <a:cubicBezTo>
                      <a:pt x="33" y="28"/>
                      <a:pt x="1" y="97"/>
                      <a:pt x="11" y="163"/>
                    </a:cubicBezTo>
                    <a:cubicBezTo>
                      <a:pt x="29" y="278"/>
                      <a:pt x="56" y="397"/>
                      <a:pt x="103" y="504"/>
                    </a:cubicBezTo>
                    <a:cubicBezTo>
                      <a:pt x="307" y="974"/>
                      <a:pt x="518" y="1442"/>
                      <a:pt x="728" y="1909"/>
                    </a:cubicBezTo>
                    <a:cubicBezTo>
                      <a:pt x="764" y="1986"/>
                      <a:pt x="808" y="2060"/>
                      <a:pt x="850" y="2135"/>
                    </a:cubicBezTo>
                    <a:cubicBezTo>
                      <a:pt x="898" y="2219"/>
                      <a:pt x="961" y="2271"/>
                      <a:pt x="1040" y="2271"/>
                    </a:cubicBezTo>
                    <a:cubicBezTo>
                      <a:pt x="1075" y="2271"/>
                      <a:pt x="1112" y="2261"/>
                      <a:pt x="1153" y="2239"/>
                    </a:cubicBezTo>
                    <a:cubicBezTo>
                      <a:pt x="1264" y="2177"/>
                      <a:pt x="1258" y="2072"/>
                      <a:pt x="1215" y="1971"/>
                    </a:cubicBezTo>
                    <a:cubicBezTo>
                      <a:pt x="1154" y="1830"/>
                      <a:pt x="1090" y="1691"/>
                      <a:pt x="1023" y="1552"/>
                    </a:cubicBezTo>
                    <a:cubicBezTo>
                      <a:pt x="809" y="1105"/>
                      <a:pt x="595" y="658"/>
                      <a:pt x="376" y="213"/>
                    </a:cubicBezTo>
                    <a:cubicBezTo>
                      <a:pt x="325" y="107"/>
                      <a:pt x="257" y="5"/>
                      <a:pt x="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a:off x="5211288" y="3768686"/>
                <a:ext cx="28795" cy="135907"/>
              </a:xfrm>
              <a:custGeom>
                <a:avLst/>
                <a:gdLst/>
                <a:ahLst/>
                <a:cxnLst/>
                <a:rect l="l" t="t" r="r" b="b"/>
                <a:pathLst>
                  <a:path w="496" h="2341" extrusionOk="0">
                    <a:moveTo>
                      <a:pt x="277" y="0"/>
                    </a:moveTo>
                    <a:cubicBezTo>
                      <a:pt x="205" y="0"/>
                      <a:pt x="147" y="45"/>
                      <a:pt x="109" y="107"/>
                    </a:cubicBezTo>
                    <a:cubicBezTo>
                      <a:pt x="76" y="163"/>
                      <a:pt x="49" y="231"/>
                      <a:pt x="44" y="296"/>
                    </a:cubicBezTo>
                    <a:cubicBezTo>
                      <a:pt x="1" y="907"/>
                      <a:pt x="9" y="1519"/>
                      <a:pt x="108" y="2126"/>
                    </a:cubicBezTo>
                    <a:cubicBezTo>
                      <a:pt x="122" y="2213"/>
                      <a:pt x="115" y="2341"/>
                      <a:pt x="254" y="2341"/>
                    </a:cubicBezTo>
                    <a:cubicBezTo>
                      <a:pt x="258" y="2341"/>
                      <a:pt x="263" y="2341"/>
                      <a:pt x="268" y="2340"/>
                    </a:cubicBezTo>
                    <a:cubicBezTo>
                      <a:pt x="417" y="2331"/>
                      <a:pt x="479" y="2227"/>
                      <a:pt x="482" y="2097"/>
                    </a:cubicBezTo>
                    <a:cubicBezTo>
                      <a:pt x="487" y="1791"/>
                      <a:pt x="484" y="1485"/>
                      <a:pt x="484" y="1179"/>
                    </a:cubicBezTo>
                    <a:lnTo>
                      <a:pt x="495" y="1179"/>
                    </a:lnTo>
                    <a:cubicBezTo>
                      <a:pt x="479" y="839"/>
                      <a:pt x="463" y="500"/>
                      <a:pt x="444" y="160"/>
                    </a:cubicBezTo>
                    <a:cubicBezTo>
                      <a:pt x="440" y="90"/>
                      <a:pt x="400" y="27"/>
                      <a:pt x="327" y="7"/>
                    </a:cubicBezTo>
                    <a:cubicBezTo>
                      <a:pt x="310" y="2"/>
                      <a:pt x="293"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5748532" y="4435799"/>
                <a:ext cx="131495" cy="28505"/>
              </a:xfrm>
              <a:custGeom>
                <a:avLst/>
                <a:gdLst/>
                <a:ahLst/>
                <a:cxnLst/>
                <a:rect l="l" t="t" r="r" b="b"/>
                <a:pathLst>
                  <a:path w="2265" h="491" extrusionOk="0">
                    <a:moveTo>
                      <a:pt x="1923" y="0"/>
                    </a:moveTo>
                    <a:cubicBezTo>
                      <a:pt x="1921" y="0"/>
                      <a:pt x="1918" y="0"/>
                      <a:pt x="1915" y="0"/>
                    </a:cubicBezTo>
                    <a:cubicBezTo>
                      <a:pt x="1341" y="15"/>
                      <a:pt x="767" y="35"/>
                      <a:pt x="193" y="55"/>
                    </a:cubicBezTo>
                    <a:cubicBezTo>
                      <a:pt x="99" y="59"/>
                      <a:pt x="10" y="99"/>
                      <a:pt x="5" y="193"/>
                    </a:cubicBezTo>
                    <a:cubicBezTo>
                      <a:pt x="1" y="248"/>
                      <a:pt x="57" y="314"/>
                      <a:pt x="101" y="363"/>
                    </a:cubicBezTo>
                    <a:cubicBezTo>
                      <a:pt x="188" y="459"/>
                      <a:pt x="309" y="478"/>
                      <a:pt x="435" y="478"/>
                    </a:cubicBezTo>
                    <a:lnTo>
                      <a:pt x="1114" y="478"/>
                    </a:lnTo>
                    <a:cubicBezTo>
                      <a:pt x="1115" y="482"/>
                      <a:pt x="1115" y="487"/>
                      <a:pt x="1115" y="491"/>
                    </a:cubicBezTo>
                    <a:cubicBezTo>
                      <a:pt x="1428" y="469"/>
                      <a:pt x="1741" y="449"/>
                      <a:pt x="2053" y="425"/>
                    </a:cubicBezTo>
                    <a:cubicBezTo>
                      <a:pt x="2141" y="418"/>
                      <a:pt x="2234" y="398"/>
                      <a:pt x="2250" y="297"/>
                    </a:cubicBezTo>
                    <a:cubicBezTo>
                      <a:pt x="2264" y="189"/>
                      <a:pt x="2232" y="91"/>
                      <a:pt x="2117" y="47"/>
                    </a:cubicBezTo>
                    <a:cubicBezTo>
                      <a:pt x="2056" y="23"/>
                      <a:pt x="1988" y="0"/>
                      <a:pt x="1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4998806" y="4781054"/>
                <a:ext cx="66357" cy="120812"/>
              </a:xfrm>
              <a:custGeom>
                <a:avLst/>
                <a:gdLst/>
                <a:ahLst/>
                <a:cxnLst/>
                <a:rect l="l" t="t" r="r" b="b"/>
                <a:pathLst>
                  <a:path w="1143" h="2081" extrusionOk="0">
                    <a:moveTo>
                      <a:pt x="907" y="1"/>
                    </a:moveTo>
                    <a:cubicBezTo>
                      <a:pt x="828" y="1"/>
                      <a:pt x="796" y="70"/>
                      <a:pt x="766" y="135"/>
                    </a:cubicBezTo>
                    <a:cubicBezTo>
                      <a:pt x="551" y="596"/>
                      <a:pt x="337" y="1058"/>
                      <a:pt x="127" y="1520"/>
                    </a:cubicBezTo>
                    <a:cubicBezTo>
                      <a:pt x="84" y="1612"/>
                      <a:pt x="47" y="1709"/>
                      <a:pt x="28" y="1807"/>
                    </a:cubicBezTo>
                    <a:cubicBezTo>
                      <a:pt x="1" y="1944"/>
                      <a:pt x="83" y="2027"/>
                      <a:pt x="200" y="2079"/>
                    </a:cubicBezTo>
                    <a:cubicBezTo>
                      <a:pt x="211" y="2080"/>
                      <a:pt x="221" y="2081"/>
                      <a:pt x="231" y="2081"/>
                    </a:cubicBezTo>
                    <a:cubicBezTo>
                      <a:pt x="320" y="2081"/>
                      <a:pt x="376" y="2025"/>
                      <a:pt x="409" y="1955"/>
                    </a:cubicBezTo>
                    <a:cubicBezTo>
                      <a:pt x="651" y="1432"/>
                      <a:pt x="919" y="920"/>
                      <a:pt x="1101" y="372"/>
                    </a:cubicBezTo>
                    <a:cubicBezTo>
                      <a:pt x="1118" y="325"/>
                      <a:pt x="1143" y="274"/>
                      <a:pt x="1139" y="227"/>
                    </a:cubicBezTo>
                    <a:cubicBezTo>
                      <a:pt x="1129" y="116"/>
                      <a:pt x="1065" y="39"/>
                      <a:pt x="954" y="8"/>
                    </a:cubicBezTo>
                    <a:cubicBezTo>
                      <a:pt x="936" y="3"/>
                      <a:pt x="921" y="1"/>
                      <a:pt x="9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4686584" y="3997018"/>
                <a:ext cx="112511" cy="97532"/>
              </a:xfrm>
              <a:custGeom>
                <a:avLst/>
                <a:gdLst/>
                <a:ahLst/>
                <a:cxnLst/>
                <a:rect l="l" t="t" r="r" b="b"/>
                <a:pathLst>
                  <a:path w="1938" h="1680" extrusionOk="0">
                    <a:moveTo>
                      <a:pt x="264" y="1"/>
                    </a:moveTo>
                    <a:cubicBezTo>
                      <a:pt x="199" y="1"/>
                      <a:pt x="137" y="28"/>
                      <a:pt x="87" y="80"/>
                    </a:cubicBezTo>
                    <a:cubicBezTo>
                      <a:pt x="1" y="170"/>
                      <a:pt x="63" y="268"/>
                      <a:pt x="134" y="350"/>
                    </a:cubicBezTo>
                    <a:cubicBezTo>
                      <a:pt x="496" y="761"/>
                      <a:pt x="851" y="1178"/>
                      <a:pt x="1278" y="1531"/>
                    </a:cubicBezTo>
                    <a:cubicBezTo>
                      <a:pt x="1379" y="1615"/>
                      <a:pt x="1482" y="1680"/>
                      <a:pt x="1616" y="1680"/>
                    </a:cubicBezTo>
                    <a:cubicBezTo>
                      <a:pt x="1706" y="1680"/>
                      <a:pt x="1810" y="1651"/>
                      <a:pt x="1937" y="1578"/>
                    </a:cubicBezTo>
                    <a:cubicBezTo>
                      <a:pt x="1364" y="1144"/>
                      <a:pt x="980" y="622"/>
                      <a:pt x="533" y="154"/>
                    </a:cubicBezTo>
                    <a:cubicBezTo>
                      <a:pt x="498" y="117"/>
                      <a:pt x="460" y="80"/>
                      <a:pt x="418" y="52"/>
                    </a:cubicBezTo>
                    <a:cubicBezTo>
                      <a:pt x="367" y="17"/>
                      <a:pt x="314"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5383306" y="4004100"/>
                <a:ext cx="65892" cy="120406"/>
              </a:xfrm>
              <a:custGeom>
                <a:avLst/>
                <a:gdLst/>
                <a:ahLst/>
                <a:cxnLst/>
                <a:rect l="l" t="t" r="r" b="b"/>
                <a:pathLst>
                  <a:path w="1135" h="2074" extrusionOk="0">
                    <a:moveTo>
                      <a:pt x="896" y="1"/>
                    </a:moveTo>
                    <a:cubicBezTo>
                      <a:pt x="823" y="1"/>
                      <a:pt x="773" y="53"/>
                      <a:pt x="740" y="119"/>
                    </a:cubicBezTo>
                    <a:cubicBezTo>
                      <a:pt x="489" y="644"/>
                      <a:pt x="232" y="1167"/>
                      <a:pt x="37" y="1715"/>
                    </a:cubicBezTo>
                    <a:cubicBezTo>
                      <a:pt x="26" y="1747"/>
                      <a:pt x="20" y="1781"/>
                      <a:pt x="14" y="1815"/>
                    </a:cubicBezTo>
                    <a:cubicBezTo>
                      <a:pt x="0" y="1932"/>
                      <a:pt x="57" y="2016"/>
                      <a:pt x="162" y="2058"/>
                    </a:cubicBezTo>
                    <a:cubicBezTo>
                      <a:pt x="189" y="2069"/>
                      <a:pt x="212" y="2074"/>
                      <a:pt x="233" y="2074"/>
                    </a:cubicBezTo>
                    <a:cubicBezTo>
                      <a:pt x="317" y="2074"/>
                      <a:pt x="359" y="1996"/>
                      <a:pt x="395" y="1919"/>
                    </a:cubicBezTo>
                    <a:cubicBezTo>
                      <a:pt x="618" y="1438"/>
                      <a:pt x="841" y="956"/>
                      <a:pt x="1061" y="473"/>
                    </a:cubicBezTo>
                    <a:cubicBezTo>
                      <a:pt x="1097" y="397"/>
                      <a:pt x="1113" y="311"/>
                      <a:pt x="1135" y="241"/>
                    </a:cubicBezTo>
                    <a:cubicBezTo>
                      <a:pt x="1122" y="114"/>
                      <a:pt x="1058" y="40"/>
                      <a:pt x="948" y="9"/>
                    </a:cubicBezTo>
                    <a:cubicBezTo>
                      <a:pt x="930" y="3"/>
                      <a:pt x="912" y="1"/>
                      <a:pt x="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5317297" y="4803347"/>
                <a:ext cx="55326" cy="136836"/>
              </a:xfrm>
              <a:custGeom>
                <a:avLst/>
                <a:gdLst/>
                <a:ahLst/>
                <a:cxnLst/>
                <a:rect l="l" t="t" r="r" b="b"/>
                <a:pathLst>
                  <a:path w="953" h="2357" extrusionOk="0">
                    <a:moveTo>
                      <a:pt x="208" y="1"/>
                    </a:moveTo>
                    <a:cubicBezTo>
                      <a:pt x="188" y="1"/>
                      <a:pt x="164" y="6"/>
                      <a:pt x="138" y="19"/>
                    </a:cubicBezTo>
                    <a:cubicBezTo>
                      <a:pt x="24" y="73"/>
                      <a:pt x="0" y="163"/>
                      <a:pt x="32" y="273"/>
                    </a:cubicBezTo>
                    <a:cubicBezTo>
                      <a:pt x="213" y="911"/>
                      <a:pt x="393" y="1548"/>
                      <a:pt x="578" y="2184"/>
                    </a:cubicBezTo>
                    <a:cubicBezTo>
                      <a:pt x="601" y="2263"/>
                      <a:pt x="630" y="2356"/>
                      <a:pt x="730" y="2356"/>
                    </a:cubicBezTo>
                    <a:cubicBezTo>
                      <a:pt x="748" y="2356"/>
                      <a:pt x="767" y="2353"/>
                      <a:pt x="789" y="2347"/>
                    </a:cubicBezTo>
                    <a:cubicBezTo>
                      <a:pt x="912" y="2313"/>
                      <a:pt x="952" y="2232"/>
                      <a:pt x="937" y="2122"/>
                    </a:cubicBezTo>
                    <a:cubicBezTo>
                      <a:pt x="762" y="1441"/>
                      <a:pt x="597" y="765"/>
                      <a:pt x="333" y="115"/>
                    </a:cubicBezTo>
                    <a:cubicBezTo>
                      <a:pt x="306" y="51"/>
                      <a:pt x="270" y="1"/>
                      <a:pt x="2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5211694" y="3952954"/>
                <a:ext cx="30537" cy="123193"/>
              </a:xfrm>
              <a:custGeom>
                <a:avLst/>
                <a:gdLst/>
                <a:ahLst/>
                <a:cxnLst/>
                <a:rect l="l" t="t" r="r" b="b"/>
                <a:pathLst>
                  <a:path w="526" h="2122" extrusionOk="0">
                    <a:moveTo>
                      <a:pt x="298" y="0"/>
                    </a:moveTo>
                    <a:cubicBezTo>
                      <a:pt x="175" y="0"/>
                      <a:pt x="99" y="90"/>
                      <a:pt x="69" y="199"/>
                    </a:cubicBezTo>
                    <a:cubicBezTo>
                      <a:pt x="0" y="448"/>
                      <a:pt x="40" y="705"/>
                      <a:pt x="35" y="936"/>
                    </a:cubicBezTo>
                    <a:cubicBezTo>
                      <a:pt x="49" y="1296"/>
                      <a:pt x="37" y="1637"/>
                      <a:pt x="139" y="1968"/>
                    </a:cubicBezTo>
                    <a:cubicBezTo>
                      <a:pt x="165" y="2046"/>
                      <a:pt x="199" y="2121"/>
                      <a:pt x="293" y="2121"/>
                    </a:cubicBezTo>
                    <a:cubicBezTo>
                      <a:pt x="299" y="2121"/>
                      <a:pt x="305" y="2121"/>
                      <a:pt x="312" y="2120"/>
                    </a:cubicBezTo>
                    <a:cubicBezTo>
                      <a:pt x="406" y="2111"/>
                      <a:pt x="471" y="2052"/>
                      <a:pt x="501" y="1968"/>
                    </a:cubicBezTo>
                    <a:cubicBezTo>
                      <a:pt x="518" y="1921"/>
                      <a:pt x="526" y="1868"/>
                      <a:pt x="524" y="1819"/>
                    </a:cubicBezTo>
                    <a:cubicBezTo>
                      <a:pt x="505" y="1293"/>
                      <a:pt x="485" y="769"/>
                      <a:pt x="461" y="243"/>
                    </a:cubicBezTo>
                    <a:cubicBezTo>
                      <a:pt x="456" y="149"/>
                      <a:pt x="474" y="22"/>
                      <a:pt x="335" y="3"/>
                    </a:cubicBezTo>
                    <a:cubicBezTo>
                      <a:pt x="322" y="1"/>
                      <a:pt x="310" y="0"/>
                      <a:pt x="2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a:off x="5351956" y="4593536"/>
                <a:ext cx="86676" cy="90624"/>
              </a:xfrm>
              <a:custGeom>
                <a:avLst/>
                <a:gdLst/>
                <a:ahLst/>
                <a:cxnLst/>
                <a:rect l="l" t="t" r="r" b="b"/>
                <a:pathLst>
                  <a:path w="1493" h="1561" extrusionOk="0">
                    <a:moveTo>
                      <a:pt x="230" y="1"/>
                    </a:moveTo>
                    <a:cubicBezTo>
                      <a:pt x="191" y="1"/>
                      <a:pt x="152" y="14"/>
                      <a:pt x="112" y="48"/>
                    </a:cubicBezTo>
                    <a:cubicBezTo>
                      <a:pt x="0" y="141"/>
                      <a:pt x="69" y="229"/>
                      <a:pt x="130" y="314"/>
                    </a:cubicBezTo>
                    <a:cubicBezTo>
                      <a:pt x="390" y="676"/>
                      <a:pt x="646" y="1042"/>
                      <a:pt x="959" y="1366"/>
                    </a:cubicBezTo>
                    <a:cubicBezTo>
                      <a:pt x="1043" y="1451"/>
                      <a:pt x="1124" y="1556"/>
                      <a:pt x="1256" y="1560"/>
                    </a:cubicBezTo>
                    <a:cubicBezTo>
                      <a:pt x="1260" y="1560"/>
                      <a:pt x="1265" y="1560"/>
                      <a:pt x="1270" y="1560"/>
                    </a:cubicBezTo>
                    <a:cubicBezTo>
                      <a:pt x="1369" y="1560"/>
                      <a:pt x="1467" y="1528"/>
                      <a:pt x="1493" y="1406"/>
                    </a:cubicBezTo>
                    <a:cubicBezTo>
                      <a:pt x="1487" y="1373"/>
                      <a:pt x="1490" y="1333"/>
                      <a:pt x="1471" y="1308"/>
                    </a:cubicBezTo>
                    <a:cubicBezTo>
                      <a:pt x="1141" y="871"/>
                      <a:pt x="866" y="388"/>
                      <a:pt x="395" y="67"/>
                    </a:cubicBezTo>
                    <a:cubicBezTo>
                      <a:pt x="341" y="29"/>
                      <a:pt x="286" y="1"/>
                      <a:pt x="2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a:off x="4548877" y="4250603"/>
                <a:ext cx="145254" cy="52250"/>
              </a:xfrm>
              <a:custGeom>
                <a:avLst/>
                <a:gdLst/>
                <a:ahLst/>
                <a:cxnLst/>
                <a:rect l="l" t="t" r="r" b="b"/>
                <a:pathLst>
                  <a:path w="2502" h="900" extrusionOk="0">
                    <a:moveTo>
                      <a:pt x="303" y="1"/>
                    </a:moveTo>
                    <a:cubicBezTo>
                      <a:pt x="281" y="1"/>
                      <a:pt x="259" y="4"/>
                      <a:pt x="236" y="13"/>
                    </a:cubicBezTo>
                    <a:cubicBezTo>
                      <a:pt x="141" y="50"/>
                      <a:pt x="22" y="67"/>
                      <a:pt x="10" y="193"/>
                    </a:cubicBezTo>
                    <a:cubicBezTo>
                      <a:pt x="1" y="297"/>
                      <a:pt x="103" y="326"/>
                      <a:pt x="175" y="363"/>
                    </a:cubicBezTo>
                    <a:cubicBezTo>
                      <a:pt x="612" y="585"/>
                      <a:pt x="1080" y="714"/>
                      <a:pt x="1562" y="798"/>
                    </a:cubicBezTo>
                    <a:cubicBezTo>
                      <a:pt x="1668" y="873"/>
                      <a:pt x="1774" y="900"/>
                      <a:pt x="1880" y="900"/>
                    </a:cubicBezTo>
                    <a:cubicBezTo>
                      <a:pt x="2031" y="900"/>
                      <a:pt x="2182" y="847"/>
                      <a:pt x="2332" y="805"/>
                    </a:cubicBezTo>
                    <a:lnTo>
                      <a:pt x="2377" y="807"/>
                    </a:lnTo>
                    <a:lnTo>
                      <a:pt x="2409" y="778"/>
                    </a:lnTo>
                    <a:cubicBezTo>
                      <a:pt x="2410" y="778"/>
                      <a:pt x="2410" y="778"/>
                      <a:pt x="2411" y="778"/>
                    </a:cubicBezTo>
                    <a:cubicBezTo>
                      <a:pt x="2465" y="778"/>
                      <a:pt x="2501" y="748"/>
                      <a:pt x="2492" y="700"/>
                    </a:cubicBezTo>
                    <a:cubicBezTo>
                      <a:pt x="2477" y="616"/>
                      <a:pt x="2414" y="601"/>
                      <a:pt x="2345" y="601"/>
                    </a:cubicBezTo>
                    <a:cubicBezTo>
                      <a:pt x="2333" y="601"/>
                      <a:pt x="2321" y="601"/>
                      <a:pt x="2309" y="602"/>
                    </a:cubicBezTo>
                    <a:cubicBezTo>
                      <a:pt x="2290" y="582"/>
                      <a:pt x="2269" y="571"/>
                      <a:pt x="2245" y="571"/>
                    </a:cubicBezTo>
                    <a:cubicBezTo>
                      <a:pt x="2235" y="571"/>
                      <a:pt x="2226" y="573"/>
                      <a:pt x="2216" y="576"/>
                    </a:cubicBezTo>
                    <a:cubicBezTo>
                      <a:pt x="2139" y="513"/>
                      <a:pt x="2053" y="485"/>
                      <a:pt x="1959" y="485"/>
                    </a:cubicBezTo>
                    <a:cubicBezTo>
                      <a:pt x="1936" y="485"/>
                      <a:pt x="1912" y="487"/>
                      <a:pt x="1888" y="490"/>
                    </a:cubicBezTo>
                    <a:cubicBezTo>
                      <a:pt x="1871" y="474"/>
                      <a:pt x="1852" y="466"/>
                      <a:pt x="1830" y="466"/>
                    </a:cubicBezTo>
                    <a:cubicBezTo>
                      <a:pt x="1821" y="466"/>
                      <a:pt x="1811" y="468"/>
                      <a:pt x="1802" y="471"/>
                    </a:cubicBezTo>
                    <a:cubicBezTo>
                      <a:pt x="1726" y="389"/>
                      <a:pt x="1632" y="369"/>
                      <a:pt x="1531" y="369"/>
                    </a:cubicBezTo>
                    <a:cubicBezTo>
                      <a:pt x="1513" y="369"/>
                      <a:pt x="1495" y="369"/>
                      <a:pt x="1476" y="371"/>
                    </a:cubicBezTo>
                    <a:cubicBezTo>
                      <a:pt x="1146" y="264"/>
                      <a:pt x="817" y="158"/>
                      <a:pt x="487" y="52"/>
                    </a:cubicBezTo>
                    <a:cubicBezTo>
                      <a:pt x="426" y="32"/>
                      <a:pt x="367" y="1"/>
                      <a:pt x="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5650012" y="4810662"/>
                <a:ext cx="111466" cy="98113"/>
              </a:xfrm>
              <a:custGeom>
                <a:avLst/>
                <a:gdLst/>
                <a:ahLst/>
                <a:cxnLst/>
                <a:rect l="l" t="t" r="r" b="b"/>
                <a:pathLst>
                  <a:path w="1920" h="1690" extrusionOk="0">
                    <a:moveTo>
                      <a:pt x="316" y="0"/>
                    </a:moveTo>
                    <a:cubicBezTo>
                      <a:pt x="224" y="0"/>
                      <a:pt x="121" y="38"/>
                      <a:pt x="1" y="132"/>
                    </a:cubicBezTo>
                    <a:cubicBezTo>
                      <a:pt x="575" y="538"/>
                      <a:pt x="959" y="1084"/>
                      <a:pt x="1423" y="1558"/>
                    </a:cubicBezTo>
                    <a:cubicBezTo>
                      <a:pt x="1447" y="1582"/>
                      <a:pt x="1475" y="1604"/>
                      <a:pt x="1503" y="1625"/>
                    </a:cubicBezTo>
                    <a:cubicBezTo>
                      <a:pt x="1559" y="1666"/>
                      <a:pt x="1617" y="1690"/>
                      <a:pt x="1674" y="1690"/>
                    </a:cubicBezTo>
                    <a:cubicBezTo>
                      <a:pt x="1728" y="1690"/>
                      <a:pt x="1782" y="1668"/>
                      <a:pt x="1830" y="1619"/>
                    </a:cubicBezTo>
                    <a:cubicBezTo>
                      <a:pt x="1920" y="1530"/>
                      <a:pt x="1870" y="1429"/>
                      <a:pt x="1800" y="1348"/>
                    </a:cubicBezTo>
                    <a:cubicBezTo>
                      <a:pt x="1432" y="919"/>
                      <a:pt x="1062" y="492"/>
                      <a:pt x="618" y="133"/>
                    </a:cubicBezTo>
                    <a:cubicBezTo>
                      <a:pt x="522" y="54"/>
                      <a:pt x="426"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5092739" y="4741286"/>
                <a:ext cx="47663" cy="121509"/>
              </a:xfrm>
              <a:custGeom>
                <a:avLst/>
                <a:gdLst/>
                <a:ahLst/>
                <a:cxnLst/>
                <a:rect l="l" t="t" r="r" b="b"/>
                <a:pathLst>
                  <a:path w="821" h="2093" extrusionOk="0">
                    <a:moveTo>
                      <a:pt x="560" y="1"/>
                    </a:moveTo>
                    <a:cubicBezTo>
                      <a:pt x="556" y="1"/>
                      <a:pt x="553" y="1"/>
                      <a:pt x="550" y="1"/>
                    </a:cubicBezTo>
                    <a:cubicBezTo>
                      <a:pt x="406" y="6"/>
                      <a:pt x="427" y="177"/>
                      <a:pt x="401" y="290"/>
                    </a:cubicBezTo>
                    <a:cubicBezTo>
                      <a:pt x="300" y="718"/>
                      <a:pt x="194" y="1146"/>
                      <a:pt x="95" y="1574"/>
                    </a:cubicBezTo>
                    <a:cubicBezTo>
                      <a:pt x="64" y="1703"/>
                      <a:pt x="1" y="1839"/>
                      <a:pt x="82" y="1967"/>
                    </a:cubicBezTo>
                    <a:cubicBezTo>
                      <a:pt x="115" y="2019"/>
                      <a:pt x="176" y="2074"/>
                      <a:pt x="235" y="2089"/>
                    </a:cubicBezTo>
                    <a:cubicBezTo>
                      <a:pt x="245" y="2091"/>
                      <a:pt x="254" y="2092"/>
                      <a:pt x="264" y="2092"/>
                    </a:cubicBezTo>
                    <a:cubicBezTo>
                      <a:pt x="319" y="2092"/>
                      <a:pt x="371" y="2053"/>
                      <a:pt x="394" y="1989"/>
                    </a:cubicBezTo>
                    <a:cubicBezTo>
                      <a:pt x="580" y="1479"/>
                      <a:pt x="743" y="963"/>
                      <a:pt x="816" y="492"/>
                    </a:cubicBezTo>
                    <a:cubicBezTo>
                      <a:pt x="815" y="391"/>
                      <a:pt x="820" y="356"/>
                      <a:pt x="815" y="323"/>
                    </a:cubicBezTo>
                    <a:cubicBezTo>
                      <a:pt x="787" y="171"/>
                      <a:pt x="738" y="1"/>
                      <a:pt x="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5308356" y="4042417"/>
                <a:ext cx="47431" cy="122148"/>
              </a:xfrm>
              <a:custGeom>
                <a:avLst/>
                <a:gdLst/>
                <a:ahLst/>
                <a:cxnLst/>
                <a:rect l="l" t="t" r="r" b="b"/>
                <a:pathLst>
                  <a:path w="817" h="2104" extrusionOk="0">
                    <a:moveTo>
                      <a:pt x="552" y="1"/>
                    </a:moveTo>
                    <a:cubicBezTo>
                      <a:pt x="494" y="1"/>
                      <a:pt x="455" y="57"/>
                      <a:pt x="434" y="108"/>
                    </a:cubicBezTo>
                    <a:cubicBezTo>
                      <a:pt x="236" y="615"/>
                      <a:pt x="79" y="1135"/>
                      <a:pt x="0" y="1685"/>
                    </a:cubicBezTo>
                    <a:cubicBezTo>
                      <a:pt x="10" y="1743"/>
                      <a:pt x="15" y="1812"/>
                      <a:pt x="33" y="1876"/>
                    </a:cubicBezTo>
                    <a:cubicBezTo>
                      <a:pt x="67" y="1987"/>
                      <a:pt x="117" y="2103"/>
                      <a:pt x="247" y="2103"/>
                    </a:cubicBezTo>
                    <a:cubicBezTo>
                      <a:pt x="254" y="2103"/>
                      <a:pt x="261" y="2103"/>
                      <a:pt x="269" y="2102"/>
                    </a:cubicBezTo>
                    <a:cubicBezTo>
                      <a:pt x="401" y="2091"/>
                      <a:pt x="397" y="1959"/>
                      <a:pt x="411" y="1864"/>
                    </a:cubicBezTo>
                    <a:cubicBezTo>
                      <a:pt x="484" y="1393"/>
                      <a:pt x="613" y="936"/>
                      <a:pt x="743" y="478"/>
                    </a:cubicBezTo>
                    <a:cubicBezTo>
                      <a:pt x="776" y="364"/>
                      <a:pt x="816" y="244"/>
                      <a:pt x="743" y="133"/>
                    </a:cubicBezTo>
                    <a:cubicBezTo>
                      <a:pt x="708" y="82"/>
                      <a:pt x="650" y="32"/>
                      <a:pt x="591" y="8"/>
                    </a:cubicBezTo>
                    <a:cubicBezTo>
                      <a:pt x="577" y="3"/>
                      <a:pt x="564"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a:off x="4547600" y="4602883"/>
                <a:ext cx="120174" cy="54978"/>
              </a:xfrm>
              <a:custGeom>
                <a:avLst/>
                <a:gdLst/>
                <a:ahLst/>
                <a:cxnLst/>
                <a:rect l="l" t="t" r="r" b="b"/>
                <a:pathLst>
                  <a:path w="2070" h="947" extrusionOk="0">
                    <a:moveTo>
                      <a:pt x="1834" y="1"/>
                    </a:moveTo>
                    <a:cubicBezTo>
                      <a:pt x="1790" y="1"/>
                      <a:pt x="1742" y="12"/>
                      <a:pt x="1695" y="26"/>
                    </a:cubicBezTo>
                    <a:cubicBezTo>
                      <a:pt x="1281" y="146"/>
                      <a:pt x="865" y="266"/>
                      <a:pt x="452" y="389"/>
                    </a:cubicBezTo>
                    <a:cubicBezTo>
                      <a:pt x="353" y="419"/>
                      <a:pt x="257" y="458"/>
                      <a:pt x="162" y="497"/>
                    </a:cubicBezTo>
                    <a:cubicBezTo>
                      <a:pt x="24" y="556"/>
                      <a:pt x="0" y="666"/>
                      <a:pt x="44" y="791"/>
                    </a:cubicBezTo>
                    <a:cubicBezTo>
                      <a:pt x="81" y="898"/>
                      <a:pt x="169" y="947"/>
                      <a:pt x="284" y="947"/>
                    </a:cubicBezTo>
                    <a:cubicBezTo>
                      <a:pt x="317" y="937"/>
                      <a:pt x="352" y="931"/>
                      <a:pt x="384" y="919"/>
                    </a:cubicBezTo>
                    <a:cubicBezTo>
                      <a:pt x="868" y="736"/>
                      <a:pt x="1351" y="551"/>
                      <a:pt x="1835" y="368"/>
                    </a:cubicBezTo>
                    <a:cubicBezTo>
                      <a:pt x="1957" y="323"/>
                      <a:pt x="2069" y="273"/>
                      <a:pt x="2002" y="118"/>
                    </a:cubicBezTo>
                    <a:cubicBezTo>
                      <a:pt x="1964" y="29"/>
                      <a:pt x="1903"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5455004" y="3840443"/>
                <a:ext cx="65312" cy="120696"/>
              </a:xfrm>
              <a:custGeom>
                <a:avLst/>
                <a:gdLst/>
                <a:ahLst/>
                <a:cxnLst/>
                <a:rect l="l" t="t" r="r" b="b"/>
                <a:pathLst>
                  <a:path w="1125" h="2079" extrusionOk="0">
                    <a:moveTo>
                      <a:pt x="909" y="0"/>
                    </a:moveTo>
                    <a:cubicBezTo>
                      <a:pt x="836" y="0"/>
                      <a:pt x="781" y="67"/>
                      <a:pt x="749" y="137"/>
                    </a:cubicBezTo>
                    <a:cubicBezTo>
                      <a:pt x="505" y="681"/>
                      <a:pt x="261" y="1225"/>
                      <a:pt x="22" y="1770"/>
                    </a:cubicBezTo>
                    <a:cubicBezTo>
                      <a:pt x="2" y="1815"/>
                      <a:pt x="1" y="1872"/>
                      <a:pt x="9" y="1920"/>
                    </a:cubicBezTo>
                    <a:cubicBezTo>
                      <a:pt x="16" y="1969"/>
                      <a:pt x="33" y="2032"/>
                      <a:pt x="69" y="2055"/>
                    </a:cubicBezTo>
                    <a:cubicBezTo>
                      <a:pt x="92" y="2071"/>
                      <a:pt x="119" y="2078"/>
                      <a:pt x="146" y="2078"/>
                    </a:cubicBezTo>
                    <a:cubicBezTo>
                      <a:pt x="190" y="2078"/>
                      <a:pt x="233" y="2058"/>
                      <a:pt x="256" y="2024"/>
                    </a:cubicBezTo>
                    <a:cubicBezTo>
                      <a:pt x="627" y="1467"/>
                      <a:pt x="835" y="836"/>
                      <a:pt x="1099" y="320"/>
                    </a:cubicBezTo>
                    <a:cubicBezTo>
                      <a:pt x="1124" y="114"/>
                      <a:pt x="1049" y="35"/>
                      <a:pt x="947" y="6"/>
                    </a:cubicBezTo>
                    <a:cubicBezTo>
                      <a:pt x="934" y="2"/>
                      <a:pt x="921" y="0"/>
                      <a:pt x="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5076368" y="3965377"/>
                <a:ext cx="53643" cy="136023"/>
              </a:xfrm>
              <a:custGeom>
                <a:avLst/>
                <a:gdLst/>
                <a:ahLst/>
                <a:cxnLst/>
                <a:rect l="l" t="t" r="r" b="b"/>
                <a:pathLst>
                  <a:path w="924" h="2343" extrusionOk="0">
                    <a:moveTo>
                      <a:pt x="211" y="1"/>
                    </a:moveTo>
                    <a:cubicBezTo>
                      <a:pt x="191" y="1"/>
                      <a:pt x="169" y="5"/>
                      <a:pt x="146" y="13"/>
                    </a:cubicBezTo>
                    <a:cubicBezTo>
                      <a:pt x="27" y="56"/>
                      <a:pt x="1" y="159"/>
                      <a:pt x="26" y="263"/>
                    </a:cubicBezTo>
                    <a:cubicBezTo>
                      <a:pt x="181" y="927"/>
                      <a:pt x="357" y="1585"/>
                      <a:pt x="606" y="2223"/>
                    </a:cubicBezTo>
                    <a:cubicBezTo>
                      <a:pt x="633" y="2293"/>
                      <a:pt x="680" y="2343"/>
                      <a:pt x="751" y="2343"/>
                    </a:cubicBezTo>
                    <a:cubicBezTo>
                      <a:pt x="768" y="2343"/>
                      <a:pt x="786" y="2340"/>
                      <a:pt x="806" y="2334"/>
                    </a:cubicBezTo>
                    <a:cubicBezTo>
                      <a:pt x="908" y="2304"/>
                      <a:pt x="924" y="2222"/>
                      <a:pt x="919" y="2158"/>
                    </a:cubicBezTo>
                    <a:cubicBezTo>
                      <a:pt x="725" y="1460"/>
                      <a:pt x="540" y="787"/>
                      <a:pt x="349" y="115"/>
                    </a:cubicBezTo>
                    <a:cubicBezTo>
                      <a:pt x="329" y="45"/>
                      <a:pt x="279" y="1"/>
                      <a:pt x="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a:off x="5782320" y="4248107"/>
                <a:ext cx="118955" cy="54339"/>
              </a:xfrm>
              <a:custGeom>
                <a:avLst/>
                <a:gdLst/>
                <a:ahLst/>
                <a:cxnLst/>
                <a:rect l="l" t="t" r="r" b="b"/>
                <a:pathLst>
                  <a:path w="2049" h="936" extrusionOk="0">
                    <a:moveTo>
                      <a:pt x="1797" y="1"/>
                    </a:moveTo>
                    <a:cubicBezTo>
                      <a:pt x="1757" y="1"/>
                      <a:pt x="1716" y="10"/>
                      <a:pt x="1675" y="25"/>
                    </a:cubicBezTo>
                    <a:cubicBezTo>
                      <a:pt x="1170" y="211"/>
                      <a:pt x="667" y="404"/>
                      <a:pt x="164" y="596"/>
                    </a:cubicBezTo>
                    <a:cubicBezTo>
                      <a:pt x="79" y="629"/>
                      <a:pt x="0" y="683"/>
                      <a:pt x="22" y="781"/>
                    </a:cubicBezTo>
                    <a:cubicBezTo>
                      <a:pt x="44" y="879"/>
                      <a:pt x="113" y="936"/>
                      <a:pt x="267" y="936"/>
                    </a:cubicBezTo>
                    <a:cubicBezTo>
                      <a:pt x="286" y="936"/>
                      <a:pt x="307" y="935"/>
                      <a:pt x="330" y="933"/>
                    </a:cubicBezTo>
                    <a:cubicBezTo>
                      <a:pt x="775" y="742"/>
                      <a:pt x="1327" y="647"/>
                      <a:pt x="1850" y="459"/>
                    </a:cubicBezTo>
                    <a:cubicBezTo>
                      <a:pt x="2012" y="401"/>
                      <a:pt x="2049" y="279"/>
                      <a:pt x="1983" y="130"/>
                    </a:cubicBezTo>
                    <a:cubicBezTo>
                      <a:pt x="1941" y="36"/>
                      <a:pt x="1873" y="1"/>
                      <a:pt x="1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a:off x="4928559" y="4945060"/>
                <a:ext cx="66821" cy="119767"/>
              </a:xfrm>
              <a:custGeom>
                <a:avLst/>
                <a:gdLst/>
                <a:ahLst/>
                <a:cxnLst/>
                <a:rect l="l" t="t" r="r" b="b"/>
                <a:pathLst>
                  <a:path w="1151" h="2063" extrusionOk="0">
                    <a:moveTo>
                      <a:pt x="968" y="1"/>
                    </a:moveTo>
                    <a:cubicBezTo>
                      <a:pt x="883" y="1"/>
                      <a:pt x="824" y="74"/>
                      <a:pt x="777" y="146"/>
                    </a:cubicBezTo>
                    <a:cubicBezTo>
                      <a:pt x="740" y="202"/>
                      <a:pt x="715" y="267"/>
                      <a:pt x="686" y="328"/>
                    </a:cubicBezTo>
                    <a:cubicBezTo>
                      <a:pt x="496" y="727"/>
                      <a:pt x="304" y="1127"/>
                      <a:pt x="119" y="1527"/>
                    </a:cubicBezTo>
                    <a:cubicBezTo>
                      <a:pt x="70" y="1635"/>
                      <a:pt x="14" y="1749"/>
                      <a:pt x="7" y="1863"/>
                    </a:cubicBezTo>
                    <a:cubicBezTo>
                      <a:pt x="1" y="1966"/>
                      <a:pt x="85" y="2045"/>
                      <a:pt x="221" y="2062"/>
                    </a:cubicBezTo>
                    <a:cubicBezTo>
                      <a:pt x="324" y="2039"/>
                      <a:pt x="374" y="1951"/>
                      <a:pt x="416" y="1859"/>
                    </a:cubicBezTo>
                    <a:cubicBezTo>
                      <a:pt x="590" y="1471"/>
                      <a:pt x="762" y="1082"/>
                      <a:pt x="933" y="694"/>
                    </a:cubicBezTo>
                    <a:cubicBezTo>
                      <a:pt x="995" y="554"/>
                      <a:pt x="1063" y="415"/>
                      <a:pt x="1110" y="271"/>
                    </a:cubicBezTo>
                    <a:cubicBezTo>
                      <a:pt x="1139" y="177"/>
                      <a:pt x="1151" y="55"/>
                      <a:pt x="1027" y="12"/>
                    </a:cubicBezTo>
                    <a:cubicBezTo>
                      <a:pt x="1006" y="4"/>
                      <a:pt x="987" y="1"/>
                      <a:pt x="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a:off x="5397878" y="4706976"/>
                <a:ext cx="78665" cy="99448"/>
              </a:xfrm>
              <a:custGeom>
                <a:avLst/>
                <a:gdLst/>
                <a:ahLst/>
                <a:cxnLst/>
                <a:rect l="l" t="t" r="r" b="b"/>
                <a:pathLst>
                  <a:path w="1355" h="1713" extrusionOk="0">
                    <a:moveTo>
                      <a:pt x="206" y="1"/>
                    </a:moveTo>
                    <a:cubicBezTo>
                      <a:pt x="191" y="1"/>
                      <a:pt x="175" y="2"/>
                      <a:pt x="159" y="5"/>
                    </a:cubicBezTo>
                    <a:cubicBezTo>
                      <a:pt x="88" y="41"/>
                      <a:pt x="1" y="96"/>
                      <a:pt x="53" y="191"/>
                    </a:cubicBezTo>
                    <a:cubicBezTo>
                      <a:pt x="331" y="699"/>
                      <a:pt x="604" y="1212"/>
                      <a:pt x="988" y="1657"/>
                    </a:cubicBezTo>
                    <a:cubicBezTo>
                      <a:pt x="1022" y="1697"/>
                      <a:pt x="1061" y="1713"/>
                      <a:pt x="1102" y="1713"/>
                    </a:cubicBezTo>
                    <a:cubicBezTo>
                      <a:pt x="1142" y="1713"/>
                      <a:pt x="1184" y="1698"/>
                      <a:pt x="1223" y="1674"/>
                    </a:cubicBezTo>
                    <a:cubicBezTo>
                      <a:pt x="1330" y="1610"/>
                      <a:pt x="1355" y="1518"/>
                      <a:pt x="1296" y="1413"/>
                    </a:cubicBezTo>
                    <a:cubicBezTo>
                      <a:pt x="1031" y="933"/>
                      <a:pt x="732" y="475"/>
                      <a:pt x="355" y="69"/>
                    </a:cubicBezTo>
                    <a:cubicBezTo>
                      <a:pt x="317" y="28"/>
                      <a:pt x="269"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2"/>
              <p:cNvSpPr/>
              <p:nvPr/>
            </p:nvSpPr>
            <p:spPr>
              <a:xfrm>
                <a:off x="5691579" y="4184826"/>
                <a:ext cx="116516" cy="61074"/>
              </a:xfrm>
              <a:custGeom>
                <a:avLst/>
                <a:gdLst/>
                <a:ahLst/>
                <a:cxnLst/>
                <a:rect l="l" t="t" r="r" b="b"/>
                <a:pathLst>
                  <a:path w="2007" h="1052" extrusionOk="0">
                    <a:moveTo>
                      <a:pt x="1756" y="0"/>
                    </a:moveTo>
                    <a:cubicBezTo>
                      <a:pt x="1732" y="0"/>
                      <a:pt x="1707" y="6"/>
                      <a:pt x="1681" y="18"/>
                    </a:cubicBezTo>
                    <a:cubicBezTo>
                      <a:pt x="1166" y="265"/>
                      <a:pt x="654" y="519"/>
                      <a:pt x="145" y="778"/>
                    </a:cubicBezTo>
                    <a:cubicBezTo>
                      <a:pt x="72" y="815"/>
                      <a:pt x="0" y="887"/>
                      <a:pt x="56" y="985"/>
                    </a:cubicBezTo>
                    <a:cubicBezTo>
                      <a:pt x="84" y="1035"/>
                      <a:pt x="131" y="1052"/>
                      <a:pt x="229" y="1052"/>
                    </a:cubicBezTo>
                    <a:cubicBezTo>
                      <a:pt x="264" y="1052"/>
                      <a:pt x="305" y="1050"/>
                      <a:pt x="354" y="1046"/>
                    </a:cubicBezTo>
                    <a:cubicBezTo>
                      <a:pt x="839" y="879"/>
                      <a:pt x="1415" y="645"/>
                      <a:pt x="1937" y="300"/>
                    </a:cubicBezTo>
                    <a:cubicBezTo>
                      <a:pt x="2006" y="253"/>
                      <a:pt x="1991" y="183"/>
                      <a:pt x="1946" y="123"/>
                    </a:cubicBezTo>
                    <a:cubicBezTo>
                      <a:pt x="1896" y="56"/>
                      <a:pt x="1832" y="0"/>
                      <a:pt x="17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p:nvPr/>
            </p:nvSpPr>
            <p:spPr>
              <a:xfrm>
                <a:off x="4974190" y="4099950"/>
                <a:ext cx="76749" cy="99448"/>
              </a:xfrm>
              <a:custGeom>
                <a:avLst/>
                <a:gdLst/>
                <a:ahLst/>
                <a:cxnLst/>
                <a:rect l="l" t="t" r="r" b="b"/>
                <a:pathLst>
                  <a:path w="1322" h="1713" extrusionOk="0">
                    <a:moveTo>
                      <a:pt x="178" y="0"/>
                    </a:moveTo>
                    <a:cubicBezTo>
                      <a:pt x="88" y="0"/>
                      <a:pt x="18" y="64"/>
                      <a:pt x="0" y="202"/>
                    </a:cubicBezTo>
                    <a:cubicBezTo>
                      <a:pt x="17" y="245"/>
                      <a:pt x="33" y="311"/>
                      <a:pt x="66" y="369"/>
                    </a:cubicBezTo>
                    <a:cubicBezTo>
                      <a:pt x="311" y="799"/>
                      <a:pt x="588" y="1208"/>
                      <a:pt x="915" y="1584"/>
                    </a:cubicBezTo>
                    <a:cubicBezTo>
                      <a:pt x="967" y="1643"/>
                      <a:pt x="1026" y="1713"/>
                      <a:pt x="1101" y="1713"/>
                    </a:cubicBezTo>
                    <a:cubicBezTo>
                      <a:pt x="1136" y="1713"/>
                      <a:pt x="1175" y="1698"/>
                      <a:pt x="1219" y="1660"/>
                    </a:cubicBezTo>
                    <a:cubicBezTo>
                      <a:pt x="1322" y="1569"/>
                      <a:pt x="1267" y="1476"/>
                      <a:pt x="1214" y="1389"/>
                    </a:cubicBezTo>
                    <a:cubicBezTo>
                      <a:pt x="972" y="997"/>
                      <a:pt x="732" y="603"/>
                      <a:pt x="484" y="217"/>
                    </a:cubicBezTo>
                    <a:cubicBezTo>
                      <a:pt x="431" y="135"/>
                      <a:pt x="349" y="48"/>
                      <a:pt x="261" y="16"/>
                    </a:cubicBezTo>
                    <a:cubicBezTo>
                      <a:pt x="232" y="5"/>
                      <a:pt x="204"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2"/>
              <p:cNvSpPr/>
              <p:nvPr/>
            </p:nvSpPr>
            <p:spPr>
              <a:xfrm>
                <a:off x="4640314" y="4659661"/>
                <a:ext cx="116226" cy="60261"/>
              </a:xfrm>
              <a:custGeom>
                <a:avLst/>
                <a:gdLst/>
                <a:ahLst/>
                <a:cxnLst/>
                <a:rect l="l" t="t" r="r" b="b"/>
                <a:pathLst>
                  <a:path w="2002" h="1038" extrusionOk="0">
                    <a:moveTo>
                      <a:pt x="1719" y="0"/>
                    </a:moveTo>
                    <a:cubicBezTo>
                      <a:pt x="1668" y="0"/>
                      <a:pt x="1619" y="5"/>
                      <a:pt x="1577" y="23"/>
                    </a:cubicBezTo>
                    <a:cubicBezTo>
                      <a:pt x="1100" y="233"/>
                      <a:pt x="612" y="417"/>
                      <a:pt x="165" y="685"/>
                    </a:cubicBezTo>
                    <a:cubicBezTo>
                      <a:pt x="88" y="731"/>
                      <a:pt x="0" y="788"/>
                      <a:pt x="31" y="878"/>
                    </a:cubicBezTo>
                    <a:cubicBezTo>
                      <a:pt x="64" y="973"/>
                      <a:pt x="149" y="1037"/>
                      <a:pt x="301" y="1037"/>
                    </a:cubicBezTo>
                    <a:cubicBezTo>
                      <a:pt x="306" y="1037"/>
                      <a:pt x="311" y="1037"/>
                      <a:pt x="315" y="1037"/>
                    </a:cubicBezTo>
                    <a:cubicBezTo>
                      <a:pt x="360" y="1019"/>
                      <a:pt x="440" y="989"/>
                      <a:pt x="517" y="953"/>
                    </a:cubicBezTo>
                    <a:cubicBezTo>
                      <a:pt x="876" y="779"/>
                      <a:pt x="1234" y="607"/>
                      <a:pt x="1592" y="430"/>
                    </a:cubicBezTo>
                    <a:cubicBezTo>
                      <a:pt x="1700" y="376"/>
                      <a:pt x="1809" y="321"/>
                      <a:pt x="1907" y="250"/>
                    </a:cubicBezTo>
                    <a:cubicBezTo>
                      <a:pt x="1960" y="212"/>
                      <a:pt x="2001" y="139"/>
                      <a:pt x="1958" y="71"/>
                    </a:cubicBezTo>
                    <a:cubicBezTo>
                      <a:pt x="1936" y="37"/>
                      <a:pt x="1878" y="9"/>
                      <a:pt x="1834" y="6"/>
                    </a:cubicBezTo>
                    <a:cubicBezTo>
                      <a:pt x="1797" y="3"/>
                      <a:pt x="1757" y="0"/>
                      <a:pt x="17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2"/>
              <p:cNvSpPr/>
              <p:nvPr/>
            </p:nvSpPr>
            <p:spPr>
              <a:xfrm>
                <a:off x="5291114" y="4944480"/>
                <a:ext cx="39535" cy="107692"/>
              </a:xfrm>
              <a:custGeom>
                <a:avLst/>
                <a:gdLst/>
                <a:ahLst/>
                <a:cxnLst/>
                <a:rect l="l" t="t" r="r" b="b"/>
                <a:pathLst>
                  <a:path w="681" h="1855" extrusionOk="0">
                    <a:moveTo>
                      <a:pt x="171" y="0"/>
                    </a:moveTo>
                    <a:cubicBezTo>
                      <a:pt x="150" y="0"/>
                      <a:pt x="127" y="4"/>
                      <a:pt x="103" y="12"/>
                    </a:cubicBezTo>
                    <a:cubicBezTo>
                      <a:pt x="25" y="38"/>
                      <a:pt x="0" y="110"/>
                      <a:pt x="6" y="174"/>
                    </a:cubicBezTo>
                    <a:cubicBezTo>
                      <a:pt x="54" y="682"/>
                      <a:pt x="85" y="1195"/>
                      <a:pt x="249" y="1685"/>
                    </a:cubicBezTo>
                    <a:cubicBezTo>
                      <a:pt x="277" y="1772"/>
                      <a:pt x="329" y="1854"/>
                      <a:pt x="432" y="1854"/>
                    </a:cubicBezTo>
                    <a:cubicBezTo>
                      <a:pt x="445" y="1854"/>
                      <a:pt x="459" y="1853"/>
                      <a:pt x="474" y="1850"/>
                    </a:cubicBezTo>
                    <a:cubicBezTo>
                      <a:pt x="620" y="1822"/>
                      <a:pt x="669" y="1723"/>
                      <a:pt x="680" y="1584"/>
                    </a:cubicBezTo>
                    <a:cubicBezTo>
                      <a:pt x="583" y="1134"/>
                      <a:pt x="487" y="683"/>
                      <a:pt x="388" y="234"/>
                    </a:cubicBezTo>
                    <a:cubicBezTo>
                      <a:pt x="378" y="185"/>
                      <a:pt x="355" y="136"/>
                      <a:pt x="326" y="94"/>
                    </a:cubicBezTo>
                    <a:cubicBezTo>
                      <a:pt x="288" y="36"/>
                      <a:pt x="235"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2"/>
              <p:cNvSpPr/>
              <p:nvPr/>
            </p:nvSpPr>
            <p:spPr>
              <a:xfrm>
                <a:off x="5564729" y="4443521"/>
                <a:ext cx="119187" cy="25312"/>
              </a:xfrm>
              <a:custGeom>
                <a:avLst/>
                <a:gdLst/>
                <a:ahLst/>
                <a:cxnLst/>
                <a:rect l="l" t="t" r="r" b="b"/>
                <a:pathLst>
                  <a:path w="2053" h="436" extrusionOk="0">
                    <a:moveTo>
                      <a:pt x="1435" y="1"/>
                    </a:moveTo>
                    <a:cubicBezTo>
                      <a:pt x="1030" y="1"/>
                      <a:pt x="625" y="44"/>
                      <a:pt x="220" y="68"/>
                    </a:cubicBezTo>
                    <a:cubicBezTo>
                      <a:pt x="121" y="74"/>
                      <a:pt x="0" y="95"/>
                      <a:pt x="11" y="235"/>
                    </a:cubicBezTo>
                    <a:cubicBezTo>
                      <a:pt x="20" y="344"/>
                      <a:pt x="86" y="429"/>
                      <a:pt x="207" y="432"/>
                    </a:cubicBezTo>
                    <a:cubicBezTo>
                      <a:pt x="333" y="435"/>
                      <a:pt x="459" y="435"/>
                      <a:pt x="585" y="435"/>
                    </a:cubicBezTo>
                    <a:cubicBezTo>
                      <a:pt x="753" y="435"/>
                      <a:pt x="921" y="434"/>
                      <a:pt x="1089" y="434"/>
                    </a:cubicBezTo>
                    <a:cubicBezTo>
                      <a:pt x="1089" y="424"/>
                      <a:pt x="1090" y="413"/>
                      <a:pt x="1090" y="403"/>
                    </a:cubicBezTo>
                    <a:cubicBezTo>
                      <a:pt x="1231" y="403"/>
                      <a:pt x="1372" y="404"/>
                      <a:pt x="1514" y="404"/>
                    </a:cubicBezTo>
                    <a:cubicBezTo>
                      <a:pt x="1631" y="404"/>
                      <a:pt x="1749" y="403"/>
                      <a:pt x="1867" y="401"/>
                    </a:cubicBezTo>
                    <a:cubicBezTo>
                      <a:pt x="1959" y="400"/>
                      <a:pt x="2035" y="356"/>
                      <a:pt x="2045" y="256"/>
                    </a:cubicBezTo>
                    <a:cubicBezTo>
                      <a:pt x="2053" y="164"/>
                      <a:pt x="2011" y="87"/>
                      <a:pt x="1925" y="50"/>
                    </a:cubicBezTo>
                    <a:cubicBezTo>
                      <a:pt x="1864" y="24"/>
                      <a:pt x="1792" y="13"/>
                      <a:pt x="1724" y="9"/>
                    </a:cubicBezTo>
                    <a:cubicBezTo>
                      <a:pt x="1627" y="3"/>
                      <a:pt x="1531" y="1"/>
                      <a:pt x="1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4873174" y="3944594"/>
                <a:ext cx="75413" cy="101364"/>
              </a:xfrm>
              <a:custGeom>
                <a:avLst/>
                <a:gdLst/>
                <a:ahLst/>
                <a:cxnLst/>
                <a:rect l="l" t="t" r="r" b="b"/>
                <a:pathLst>
                  <a:path w="1299" h="1746" extrusionOk="0">
                    <a:moveTo>
                      <a:pt x="241" y="0"/>
                    </a:moveTo>
                    <a:cubicBezTo>
                      <a:pt x="107" y="17"/>
                      <a:pt x="1" y="84"/>
                      <a:pt x="55" y="230"/>
                    </a:cubicBezTo>
                    <a:cubicBezTo>
                      <a:pt x="265" y="799"/>
                      <a:pt x="679" y="1242"/>
                      <a:pt x="1043" y="1715"/>
                    </a:cubicBezTo>
                    <a:cubicBezTo>
                      <a:pt x="1061" y="1737"/>
                      <a:pt x="1106" y="1746"/>
                      <a:pt x="1146" y="1746"/>
                    </a:cubicBezTo>
                    <a:cubicBezTo>
                      <a:pt x="1160" y="1746"/>
                      <a:pt x="1173" y="1745"/>
                      <a:pt x="1184" y="1743"/>
                    </a:cubicBezTo>
                    <a:cubicBezTo>
                      <a:pt x="1263" y="1731"/>
                      <a:pt x="1298" y="1662"/>
                      <a:pt x="1295" y="1594"/>
                    </a:cubicBezTo>
                    <a:cubicBezTo>
                      <a:pt x="1292" y="1528"/>
                      <a:pt x="1273" y="1456"/>
                      <a:pt x="1239" y="1400"/>
                    </a:cubicBezTo>
                    <a:cubicBezTo>
                      <a:pt x="979" y="979"/>
                      <a:pt x="716" y="561"/>
                      <a:pt x="453" y="143"/>
                    </a:cubicBezTo>
                    <a:cubicBezTo>
                      <a:pt x="405" y="69"/>
                      <a:pt x="342" y="13"/>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5500810" y="4858964"/>
                <a:ext cx="72511" cy="102467"/>
              </a:xfrm>
              <a:custGeom>
                <a:avLst/>
                <a:gdLst/>
                <a:ahLst/>
                <a:cxnLst/>
                <a:rect l="l" t="t" r="r" b="b"/>
                <a:pathLst>
                  <a:path w="1249" h="1765" extrusionOk="0">
                    <a:moveTo>
                      <a:pt x="140" y="1"/>
                    </a:moveTo>
                    <a:cubicBezTo>
                      <a:pt x="75" y="1"/>
                      <a:pt x="7" y="65"/>
                      <a:pt x="4" y="155"/>
                    </a:cubicBezTo>
                    <a:cubicBezTo>
                      <a:pt x="1" y="235"/>
                      <a:pt x="28" y="326"/>
                      <a:pt x="70" y="395"/>
                    </a:cubicBezTo>
                    <a:cubicBezTo>
                      <a:pt x="318" y="803"/>
                      <a:pt x="572" y="1207"/>
                      <a:pt x="829" y="1608"/>
                    </a:cubicBezTo>
                    <a:cubicBezTo>
                      <a:pt x="865" y="1663"/>
                      <a:pt x="919" y="1721"/>
                      <a:pt x="977" y="1744"/>
                    </a:cubicBezTo>
                    <a:cubicBezTo>
                      <a:pt x="1011" y="1758"/>
                      <a:pt x="1042" y="1764"/>
                      <a:pt x="1071" y="1764"/>
                    </a:cubicBezTo>
                    <a:cubicBezTo>
                      <a:pt x="1158" y="1764"/>
                      <a:pt x="1217" y="1702"/>
                      <a:pt x="1249" y="1603"/>
                    </a:cubicBezTo>
                    <a:cubicBezTo>
                      <a:pt x="1247" y="1582"/>
                      <a:pt x="1249" y="1564"/>
                      <a:pt x="1243" y="1548"/>
                    </a:cubicBezTo>
                    <a:cubicBezTo>
                      <a:pt x="1019" y="968"/>
                      <a:pt x="622" y="496"/>
                      <a:pt x="213" y="36"/>
                    </a:cubicBezTo>
                    <a:cubicBezTo>
                      <a:pt x="192" y="12"/>
                      <a:pt x="166" y="1"/>
                      <a:pt x="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5118400" y="3853157"/>
                <a:ext cx="40697" cy="108621"/>
              </a:xfrm>
              <a:custGeom>
                <a:avLst/>
                <a:gdLst/>
                <a:ahLst/>
                <a:cxnLst/>
                <a:rect l="l" t="t" r="r" b="b"/>
                <a:pathLst>
                  <a:path w="701" h="1871" extrusionOk="0">
                    <a:moveTo>
                      <a:pt x="258" y="1"/>
                    </a:moveTo>
                    <a:cubicBezTo>
                      <a:pt x="246" y="1"/>
                      <a:pt x="233" y="2"/>
                      <a:pt x="219" y="4"/>
                    </a:cubicBezTo>
                    <a:cubicBezTo>
                      <a:pt x="46" y="31"/>
                      <a:pt x="2" y="150"/>
                      <a:pt x="1" y="309"/>
                    </a:cubicBezTo>
                    <a:cubicBezTo>
                      <a:pt x="103" y="772"/>
                      <a:pt x="200" y="1236"/>
                      <a:pt x="310" y="1697"/>
                    </a:cubicBezTo>
                    <a:cubicBezTo>
                      <a:pt x="333" y="1789"/>
                      <a:pt x="407" y="1871"/>
                      <a:pt x="509" y="1871"/>
                    </a:cubicBezTo>
                    <a:cubicBezTo>
                      <a:pt x="519" y="1871"/>
                      <a:pt x="529" y="1870"/>
                      <a:pt x="539" y="1868"/>
                    </a:cubicBezTo>
                    <a:cubicBezTo>
                      <a:pt x="660" y="1849"/>
                      <a:pt x="701" y="1740"/>
                      <a:pt x="681" y="1632"/>
                    </a:cubicBezTo>
                    <a:cubicBezTo>
                      <a:pt x="596" y="1165"/>
                      <a:pt x="598" y="684"/>
                      <a:pt x="449" y="230"/>
                    </a:cubicBezTo>
                    <a:cubicBezTo>
                      <a:pt x="417" y="135"/>
                      <a:pt x="395"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5448037" y="4408920"/>
                <a:ext cx="106879" cy="41800"/>
              </a:xfrm>
              <a:custGeom>
                <a:avLst/>
                <a:gdLst/>
                <a:ahLst/>
                <a:cxnLst/>
                <a:rect l="l" t="t" r="r" b="b"/>
                <a:pathLst>
                  <a:path w="1841" h="720" extrusionOk="0">
                    <a:moveTo>
                      <a:pt x="1550" y="1"/>
                    </a:moveTo>
                    <a:cubicBezTo>
                      <a:pt x="1518" y="1"/>
                      <a:pt x="1484" y="3"/>
                      <a:pt x="1448" y="6"/>
                    </a:cubicBezTo>
                    <a:cubicBezTo>
                      <a:pt x="1091" y="50"/>
                      <a:pt x="670" y="142"/>
                      <a:pt x="259" y="278"/>
                    </a:cubicBezTo>
                    <a:cubicBezTo>
                      <a:pt x="114" y="327"/>
                      <a:pt x="0" y="401"/>
                      <a:pt x="44" y="569"/>
                    </a:cubicBezTo>
                    <a:cubicBezTo>
                      <a:pt x="76" y="686"/>
                      <a:pt x="152" y="720"/>
                      <a:pt x="240" y="720"/>
                    </a:cubicBezTo>
                    <a:cubicBezTo>
                      <a:pt x="286" y="720"/>
                      <a:pt x="334" y="711"/>
                      <a:pt x="382" y="700"/>
                    </a:cubicBezTo>
                    <a:cubicBezTo>
                      <a:pt x="786" y="606"/>
                      <a:pt x="1188" y="507"/>
                      <a:pt x="1592" y="410"/>
                    </a:cubicBezTo>
                    <a:cubicBezTo>
                      <a:pt x="1711" y="382"/>
                      <a:pt x="1841" y="356"/>
                      <a:pt x="1823" y="197"/>
                    </a:cubicBezTo>
                    <a:cubicBezTo>
                      <a:pt x="1808" y="51"/>
                      <a:pt x="1716" y="1"/>
                      <a:pt x="1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4838631" y="4132286"/>
                <a:ext cx="91669" cy="81219"/>
              </a:xfrm>
              <a:custGeom>
                <a:avLst/>
                <a:gdLst/>
                <a:ahLst/>
                <a:cxnLst/>
                <a:rect l="l" t="t" r="r" b="b"/>
                <a:pathLst>
                  <a:path w="1579" h="1399" extrusionOk="0">
                    <a:moveTo>
                      <a:pt x="247" y="1"/>
                    </a:moveTo>
                    <a:cubicBezTo>
                      <a:pt x="157" y="2"/>
                      <a:pt x="98" y="34"/>
                      <a:pt x="53" y="89"/>
                    </a:cubicBezTo>
                    <a:cubicBezTo>
                      <a:pt x="1" y="154"/>
                      <a:pt x="21" y="229"/>
                      <a:pt x="64" y="278"/>
                    </a:cubicBezTo>
                    <a:cubicBezTo>
                      <a:pt x="417" y="680"/>
                      <a:pt x="780" y="1074"/>
                      <a:pt x="1243" y="1361"/>
                    </a:cubicBezTo>
                    <a:cubicBezTo>
                      <a:pt x="1281" y="1385"/>
                      <a:pt x="1326" y="1399"/>
                      <a:pt x="1371" y="1399"/>
                    </a:cubicBezTo>
                    <a:cubicBezTo>
                      <a:pt x="1428" y="1399"/>
                      <a:pt x="1484" y="1375"/>
                      <a:pt x="1523" y="1316"/>
                    </a:cubicBezTo>
                    <a:cubicBezTo>
                      <a:pt x="1579" y="1233"/>
                      <a:pt x="1524" y="1153"/>
                      <a:pt x="1461" y="1090"/>
                    </a:cubicBezTo>
                    <a:cubicBezTo>
                      <a:pt x="1142" y="775"/>
                      <a:pt x="821" y="461"/>
                      <a:pt x="499" y="149"/>
                    </a:cubicBezTo>
                    <a:cubicBezTo>
                      <a:pt x="424" y="77"/>
                      <a:pt x="347" y="5"/>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2"/>
              <p:cNvSpPr/>
              <p:nvPr/>
            </p:nvSpPr>
            <p:spPr>
              <a:xfrm>
                <a:off x="5754047" y="4603521"/>
                <a:ext cx="145776" cy="50508"/>
              </a:xfrm>
              <a:custGeom>
                <a:avLst/>
                <a:gdLst/>
                <a:ahLst/>
                <a:cxnLst/>
                <a:rect l="l" t="t" r="r" b="b"/>
                <a:pathLst>
                  <a:path w="2511" h="870" extrusionOk="0">
                    <a:moveTo>
                      <a:pt x="632" y="0"/>
                    </a:moveTo>
                    <a:cubicBezTo>
                      <a:pt x="461" y="0"/>
                      <a:pt x="287" y="54"/>
                      <a:pt x="118" y="83"/>
                    </a:cubicBezTo>
                    <a:cubicBezTo>
                      <a:pt x="35" y="96"/>
                      <a:pt x="1" y="202"/>
                      <a:pt x="135" y="244"/>
                    </a:cubicBezTo>
                    <a:lnTo>
                      <a:pt x="145" y="248"/>
                    </a:lnTo>
                    <a:cubicBezTo>
                      <a:pt x="204" y="329"/>
                      <a:pt x="282" y="350"/>
                      <a:pt x="367" y="350"/>
                    </a:cubicBezTo>
                    <a:cubicBezTo>
                      <a:pt x="396" y="350"/>
                      <a:pt x="427" y="348"/>
                      <a:pt x="458" y="344"/>
                    </a:cubicBezTo>
                    <a:lnTo>
                      <a:pt x="468" y="347"/>
                    </a:lnTo>
                    <a:cubicBezTo>
                      <a:pt x="539" y="414"/>
                      <a:pt x="622" y="441"/>
                      <a:pt x="715" y="441"/>
                    </a:cubicBezTo>
                    <a:cubicBezTo>
                      <a:pt x="735" y="441"/>
                      <a:pt x="757" y="440"/>
                      <a:pt x="778" y="437"/>
                    </a:cubicBezTo>
                    <a:cubicBezTo>
                      <a:pt x="1202" y="573"/>
                      <a:pt x="1625" y="712"/>
                      <a:pt x="2050" y="845"/>
                    </a:cubicBezTo>
                    <a:cubicBezTo>
                      <a:pt x="2104" y="861"/>
                      <a:pt x="2162" y="870"/>
                      <a:pt x="2219" y="870"/>
                    </a:cubicBezTo>
                    <a:cubicBezTo>
                      <a:pt x="2230" y="870"/>
                      <a:pt x="2241" y="869"/>
                      <a:pt x="2253" y="868"/>
                    </a:cubicBezTo>
                    <a:cubicBezTo>
                      <a:pt x="2359" y="863"/>
                      <a:pt x="2471" y="836"/>
                      <a:pt x="2493" y="719"/>
                    </a:cubicBezTo>
                    <a:cubicBezTo>
                      <a:pt x="2511" y="626"/>
                      <a:pt x="2434" y="572"/>
                      <a:pt x="2351" y="535"/>
                    </a:cubicBezTo>
                    <a:cubicBezTo>
                      <a:pt x="2053" y="404"/>
                      <a:pt x="1769" y="241"/>
                      <a:pt x="1431" y="228"/>
                    </a:cubicBezTo>
                    <a:cubicBezTo>
                      <a:pt x="1315" y="139"/>
                      <a:pt x="1180" y="114"/>
                      <a:pt x="1038" y="114"/>
                    </a:cubicBezTo>
                    <a:cubicBezTo>
                      <a:pt x="1026" y="114"/>
                      <a:pt x="1014" y="114"/>
                      <a:pt x="1002" y="115"/>
                    </a:cubicBezTo>
                    <a:cubicBezTo>
                      <a:pt x="1002" y="116"/>
                      <a:pt x="1003" y="116"/>
                      <a:pt x="1003" y="117"/>
                    </a:cubicBezTo>
                    <a:cubicBezTo>
                      <a:pt x="882" y="29"/>
                      <a:pt x="758" y="0"/>
                      <a:pt x="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2"/>
              <p:cNvSpPr/>
              <p:nvPr/>
            </p:nvSpPr>
            <p:spPr>
              <a:xfrm>
                <a:off x="5005830" y="4011996"/>
                <a:ext cx="60609" cy="101132"/>
              </a:xfrm>
              <a:custGeom>
                <a:avLst/>
                <a:gdLst/>
                <a:ahLst/>
                <a:cxnLst/>
                <a:rect l="l" t="t" r="r" b="b"/>
                <a:pathLst>
                  <a:path w="1044" h="1742" extrusionOk="0">
                    <a:moveTo>
                      <a:pt x="256" y="0"/>
                    </a:moveTo>
                    <a:cubicBezTo>
                      <a:pt x="221" y="0"/>
                      <a:pt x="182" y="11"/>
                      <a:pt x="138" y="35"/>
                    </a:cubicBezTo>
                    <a:cubicBezTo>
                      <a:pt x="1" y="108"/>
                      <a:pt x="17" y="227"/>
                      <a:pt x="69" y="344"/>
                    </a:cubicBezTo>
                    <a:cubicBezTo>
                      <a:pt x="242" y="735"/>
                      <a:pt x="416" y="1124"/>
                      <a:pt x="593" y="1511"/>
                    </a:cubicBezTo>
                    <a:cubicBezTo>
                      <a:pt x="621" y="1572"/>
                      <a:pt x="666" y="1627"/>
                      <a:pt x="713" y="1677"/>
                    </a:cubicBezTo>
                    <a:cubicBezTo>
                      <a:pt x="752" y="1720"/>
                      <a:pt x="797" y="1741"/>
                      <a:pt x="845" y="1741"/>
                    </a:cubicBezTo>
                    <a:cubicBezTo>
                      <a:pt x="878" y="1741"/>
                      <a:pt x="912" y="1732"/>
                      <a:pt x="946" y="1711"/>
                    </a:cubicBezTo>
                    <a:cubicBezTo>
                      <a:pt x="1011" y="1674"/>
                      <a:pt x="1043" y="1618"/>
                      <a:pt x="1041" y="1516"/>
                    </a:cubicBezTo>
                    <a:cubicBezTo>
                      <a:pt x="1035" y="1494"/>
                      <a:pt x="1029" y="1442"/>
                      <a:pt x="1008" y="1396"/>
                    </a:cubicBezTo>
                    <a:cubicBezTo>
                      <a:pt x="830" y="991"/>
                      <a:pt x="651" y="585"/>
                      <a:pt x="464" y="182"/>
                    </a:cubicBezTo>
                    <a:cubicBezTo>
                      <a:pt x="419" y="85"/>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5556136" y="3974608"/>
                <a:ext cx="88244" cy="101828"/>
              </a:xfrm>
              <a:custGeom>
                <a:avLst/>
                <a:gdLst/>
                <a:ahLst/>
                <a:cxnLst/>
                <a:rect l="l" t="t" r="r" b="b"/>
                <a:pathLst>
                  <a:path w="1520" h="1754" extrusionOk="0">
                    <a:moveTo>
                      <a:pt x="1279" y="1"/>
                    </a:moveTo>
                    <a:cubicBezTo>
                      <a:pt x="1200" y="1"/>
                      <a:pt x="1141" y="69"/>
                      <a:pt x="1086" y="140"/>
                    </a:cubicBezTo>
                    <a:cubicBezTo>
                      <a:pt x="781" y="533"/>
                      <a:pt x="474" y="922"/>
                      <a:pt x="173" y="1318"/>
                    </a:cubicBezTo>
                    <a:cubicBezTo>
                      <a:pt x="102" y="1412"/>
                      <a:pt x="55" y="1522"/>
                      <a:pt x="30" y="1569"/>
                    </a:cubicBezTo>
                    <a:cubicBezTo>
                      <a:pt x="1" y="1698"/>
                      <a:pt x="49" y="1726"/>
                      <a:pt x="97" y="1742"/>
                    </a:cubicBezTo>
                    <a:cubicBezTo>
                      <a:pt x="118" y="1750"/>
                      <a:pt x="138" y="1754"/>
                      <a:pt x="157" y="1754"/>
                    </a:cubicBezTo>
                    <a:cubicBezTo>
                      <a:pt x="225" y="1754"/>
                      <a:pt x="280" y="1709"/>
                      <a:pt x="325" y="1660"/>
                    </a:cubicBezTo>
                    <a:cubicBezTo>
                      <a:pt x="711" y="1244"/>
                      <a:pt x="1072" y="809"/>
                      <a:pt x="1404" y="350"/>
                    </a:cubicBezTo>
                    <a:cubicBezTo>
                      <a:pt x="1480" y="245"/>
                      <a:pt x="1519" y="128"/>
                      <a:pt x="1386" y="39"/>
                    </a:cubicBezTo>
                    <a:cubicBezTo>
                      <a:pt x="1347" y="12"/>
                      <a:pt x="1311" y="1"/>
                      <a:pt x="1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4804553" y="4829356"/>
                <a:ext cx="89521" cy="102061"/>
              </a:xfrm>
              <a:custGeom>
                <a:avLst/>
                <a:gdLst/>
                <a:ahLst/>
                <a:cxnLst/>
                <a:rect l="l" t="t" r="r" b="b"/>
                <a:pathLst>
                  <a:path w="1542" h="1758" extrusionOk="0">
                    <a:moveTo>
                      <a:pt x="1355" y="1"/>
                    </a:moveTo>
                    <a:cubicBezTo>
                      <a:pt x="1289" y="1"/>
                      <a:pt x="1231" y="47"/>
                      <a:pt x="1185" y="99"/>
                    </a:cubicBezTo>
                    <a:cubicBezTo>
                      <a:pt x="977" y="328"/>
                      <a:pt x="772" y="559"/>
                      <a:pt x="577" y="799"/>
                    </a:cubicBezTo>
                    <a:cubicBezTo>
                      <a:pt x="404" y="1011"/>
                      <a:pt x="237" y="1230"/>
                      <a:pt x="86" y="1458"/>
                    </a:cubicBezTo>
                    <a:cubicBezTo>
                      <a:pt x="1" y="1589"/>
                      <a:pt x="90" y="1758"/>
                      <a:pt x="246" y="1758"/>
                    </a:cubicBezTo>
                    <a:cubicBezTo>
                      <a:pt x="247" y="1758"/>
                      <a:pt x="248" y="1758"/>
                      <a:pt x="249" y="1758"/>
                    </a:cubicBezTo>
                    <a:cubicBezTo>
                      <a:pt x="273" y="1744"/>
                      <a:pt x="331" y="1732"/>
                      <a:pt x="358" y="1697"/>
                    </a:cubicBezTo>
                    <a:cubicBezTo>
                      <a:pt x="725" y="1223"/>
                      <a:pt x="1090" y="748"/>
                      <a:pt x="1449" y="269"/>
                    </a:cubicBezTo>
                    <a:cubicBezTo>
                      <a:pt x="1498" y="204"/>
                      <a:pt x="1542" y="108"/>
                      <a:pt x="1455" y="40"/>
                    </a:cubicBezTo>
                    <a:cubicBezTo>
                      <a:pt x="1420" y="12"/>
                      <a:pt x="1387" y="1"/>
                      <a:pt x="1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2"/>
              <p:cNvSpPr/>
              <p:nvPr/>
            </p:nvSpPr>
            <p:spPr>
              <a:xfrm>
                <a:off x="5518633" y="4693158"/>
                <a:ext cx="93643" cy="80116"/>
              </a:xfrm>
              <a:custGeom>
                <a:avLst/>
                <a:gdLst/>
                <a:ahLst/>
                <a:cxnLst/>
                <a:rect l="l" t="t" r="r" b="b"/>
                <a:pathLst>
                  <a:path w="1613" h="1380" extrusionOk="0">
                    <a:moveTo>
                      <a:pt x="182" y="0"/>
                    </a:moveTo>
                    <a:cubicBezTo>
                      <a:pt x="176" y="0"/>
                      <a:pt x="171" y="1"/>
                      <a:pt x="166" y="1"/>
                    </a:cubicBezTo>
                    <a:cubicBezTo>
                      <a:pt x="130" y="18"/>
                      <a:pt x="61" y="30"/>
                      <a:pt x="43" y="65"/>
                    </a:cubicBezTo>
                    <a:cubicBezTo>
                      <a:pt x="0" y="149"/>
                      <a:pt x="48" y="226"/>
                      <a:pt x="112" y="289"/>
                    </a:cubicBezTo>
                    <a:cubicBezTo>
                      <a:pt x="429" y="601"/>
                      <a:pt x="744" y="912"/>
                      <a:pt x="1063" y="1222"/>
                    </a:cubicBezTo>
                    <a:cubicBezTo>
                      <a:pt x="1111" y="1269"/>
                      <a:pt x="1168" y="1310"/>
                      <a:pt x="1227" y="1344"/>
                    </a:cubicBezTo>
                    <a:cubicBezTo>
                      <a:pt x="1269" y="1368"/>
                      <a:pt x="1312" y="1380"/>
                      <a:pt x="1353" y="1380"/>
                    </a:cubicBezTo>
                    <a:cubicBezTo>
                      <a:pt x="1412" y="1380"/>
                      <a:pt x="1469" y="1357"/>
                      <a:pt x="1514" y="1313"/>
                    </a:cubicBezTo>
                    <a:cubicBezTo>
                      <a:pt x="1612" y="1219"/>
                      <a:pt x="1539" y="1124"/>
                      <a:pt x="1470" y="1050"/>
                    </a:cubicBezTo>
                    <a:cubicBezTo>
                      <a:pt x="1157" y="712"/>
                      <a:pt x="841" y="377"/>
                      <a:pt x="463" y="103"/>
                    </a:cubicBezTo>
                    <a:cubicBezTo>
                      <a:pt x="380" y="42"/>
                      <a:pt x="295" y="0"/>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p:nvPr/>
            </p:nvSpPr>
            <p:spPr>
              <a:xfrm>
                <a:off x="5146034" y="4039862"/>
                <a:ext cx="42961" cy="98693"/>
              </a:xfrm>
              <a:custGeom>
                <a:avLst/>
                <a:gdLst/>
                <a:ahLst/>
                <a:cxnLst/>
                <a:rect l="l" t="t" r="r" b="b"/>
                <a:pathLst>
                  <a:path w="740" h="1700" extrusionOk="0">
                    <a:moveTo>
                      <a:pt x="245" y="0"/>
                    </a:moveTo>
                    <a:cubicBezTo>
                      <a:pt x="233" y="0"/>
                      <a:pt x="220" y="1"/>
                      <a:pt x="206" y="4"/>
                    </a:cubicBezTo>
                    <a:cubicBezTo>
                      <a:pt x="61" y="31"/>
                      <a:pt x="0" y="135"/>
                      <a:pt x="27" y="267"/>
                    </a:cubicBezTo>
                    <a:cubicBezTo>
                      <a:pt x="110" y="682"/>
                      <a:pt x="199" y="1097"/>
                      <a:pt x="294" y="1510"/>
                    </a:cubicBezTo>
                    <a:cubicBezTo>
                      <a:pt x="318" y="1616"/>
                      <a:pt x="380" y="1700"/>
                      <a:pt x="490" y="1700"/>
                    </a:cubicBezTo>
                    <a:cubicBezTo>
                      <a:pt x="510" y="1700"/>
                      <a:pt x="531" y="1697"/>
                      <a:pt x="555" y="1691"/>
                    </a:cubicBezTo>
                    <a:cubicBezTo>
                      <a:pt x="695" y="1654"/>
                      <a:pt x="740" y="1548"/>
                      <a:pt x="731" y="1410"/>
                    </a:cubicBezTo>
                    <a:cubicBezTo>
                      <a:pt x="628" y="999"/>
                      <a:pt x="529" y="586"/>
                      <a:pt x="422" y="176"/>
                    </a:cubicBezTo>
                    <a:cubicBezTo>
                      <a:pt x="398" y="87"/>
                      <a:pt x="350" y="0"/>
                      <a:pt x="2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5381158" y="4792375"/>
                <a:ext cx="59332" cy="100725"/>
              </a:xfrm>
              <a:custGeom>
                <a:avLst/>
                <a:gdLst/>
                <a:ahLst/>
                <a:cxnLst/>
                <a:rect l="l" t="t" r="r" b="b"/>
                <a:pathLst>
                  <a:path w="1022" h="1735" extrusionOk="0">
                    <a:moveTo>
                      <a:pt x="239" y="0"/>
                    </a:moveTo>
                    <a:cubicBezTo>
                      <a:pt x="219" y="0"/>
                      <a:pt x="197" y="4"/>
                      <a:pt x="173" y="12"/>
                    </a:cubicBezTo>
                    <a:cubicBezTo>
                      <a:pt x="1" y="71"/>
                      <a:pt x="4" y="218"/>
                      <a:pt x="59" y="350"/>
                    </a:cubicBezTo>
                    <a:cubicBezTo>
                      <a:pt x="230" y="755"/>
                      <a:pt x="412" y="1157"/>
                      <a:pt x="595" y="1558"/>
                    </a:cubicBezTo>
                    <a:cubicBezTo>
                      <a:pt x="621" y="1615"/>
                      <a:pt x="674" y="1671"/>
                      <a:pt x="730" y="1706"/>
                    </a:cubicBezTo>
                    <a:cubicBezTo>
                      <a:pt x="760" y="1725"/>
                      <a:pt x="794" y="1734"/>
                      <a:pt x="826" y="1734"/>
                    </a:cubicBezTo>
                    <a:cubicBezTo>
                      <a:pt x="926" y="1734"/>
                      <a:pt x="1020" y="1651"/>
                      <a:pt x="1022" y="1533"/>
                    </a:cubicBezTo>
                    <a:cubicBezTo>
                      <a:pt x="1014" y="1492"/>
                      <a:pt x="1011" y="1440"/>
                      <a:pt x="990" y="1394"/>
                    </a:cubicBezTo>
                    <a:cubicBezTo>
                      <a:pt x="810" y="993"/>
                      <a:pt x="633" y="590"/>
                      <a:pt x="442" y="193"/>
                    </a:cubicBezTo>
                    <a:cubicBezTo>
                      <a:pt x="402" y="109"/>
                      <a:pt x="348"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5587602" y="4551446"/>
                <a:ext cx="133294" cy="44644"/>
              </a:xfrm>
              <a:custGeom>
                <a:avLst/>
                <a:gdLst/>
                <a:ahLst/>
                <a:cxnLst/>
                <a:rect l="l" t="t" r="r" b="b"/>
                <a:pathLst>
                  <a:path w="2296" h="769" extrusionOk="0">
                    <a:moveTo>
                      <a:pt x="396" y="1"/>
                    </a:moveTo>
                    <a:cubicBezTo>
                      <a:pt x="275" y="1"/>
                      <a:pt x="143" y="47"/>
                      <a:pt x="1" y="211"/>
                    </a:cubicBezTo>
                    <a:cubicBezTo>
                      <a:pt x="695" y="406"/>
                      <a:pt x="1324" y="584"/>
                      <a:pt x="1955" y="761"/>
                    </a:cubicBezTo>
                    <a:cubicBezTo>
                      <a:pt x="1973" y="766"/>
                      <a:pt x="1993" y="768"/>
                      <a:pt x="2012" y="768"/>
                    </a:cubicBezTo>
                    <a:cubicBezTo>
                      <a:pt x="2028" y="768"/>
                      <a:pt x="2044" y="767"/>
                      <a:pt x="2058" y="764"/>
                    </a:cubicBezTo>
                    <a:cubicBezTo>
                      <a:pt x="2145" y="751"/>
                      <a:pt x="2245" y="737"/>
                      <a:pt x="2268" y="642"/>
                    </a:cubicBezTo>
                    <a:cubicBezTo>
                      <a:pt x="2296" y="531"/>
                      <a:pt x="2192" y="506"/>
                      <a:pt x="2111" y="482"/>
                    </a:cubicBezTo>
                    <a:cubicBezTo>
                      <a:pt x="1611" y="330"/>
                      <a:pt x="1114" y="173"/>
                      <a:pt x="610" y="36"/>
                    </a:cubicBezTo>
                    <a:cubicBezTo>
                      <a:pt x="542" y="18"/>
                      <a:pt x="471"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5734540" y="4518935"/>
                <a:ext cx="122786" cy="29956"/>
              </a:xfrm>
              <a:custGeom>
                <a:avLst/>
                <a:gdLst/>
                <a:ahLst/>
                <a:cxnLst/>
                <a:rect l="l" t="t" r="r" b="b"/>
                <a:pathLst>
                  <a:path w="2115" h="516" extrusionOk="0">
                    <a:moveTo>
                      <a:pt x="400" y="0"/>
                    </a:moveTo>
                    <a:cubicBezTo>
                      <a:pt x="337" y="0"/>
                      <a:pt x="274" y="2"/>
                      <a:pt x="211" y="4"/>
                    </a:cubicBezTo>
                    <a:cubicBezTo>
                      <a:pt x="106" y="10"/>
                      <a:pt x="18" y="81"/>
                      <a:pt x="0" y="276"/>
                    </a:cubicBezTo>
                    <a:cubicBezTo>
                      <a:pt x="618" y="366"/>
                      <a:pt x="1233" y="507"/>
                      <a:pt x="1870" y="516"/>
                    </a:cubicBezTo>
                    <a:cubicBezTo>
                      <a:pt x="1871" y="516"/>
                      <a:pt x="1872" y="516"/>
                      <a:pt x="1873" y="516"/>
                    </a:cubicBezTo>
                    <a:cubicBezTo>
                      <a:pt x="1981" y="516"/>
                      <a:pt x="2115" y="465"/>
                      <a:pt x="2094" y="279"/>
                    </a:cubicBezTo>
                    <a:cubicBezTo>
                      <a:pt x="1545" y="113"/>
                      <a:pt x="981"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4729139" y="4309065"/>
                <a:ext cx="133817" cy="45051"/>
              </a:xfrm>
              <a:custGeom>
                <a:avLst/>
                <a:gdLst/>
                <a:ahLst/>
                <a:cxnLst/>
                <a:rect l="l" t="t" r="r" b="b"/>
                <a:pathLst>
                  <a:path w="2305" h="776" extrusionOk="0">
                    <a:moveTo>
                      <a:pt x="263" y="1"/>
                    </a:moveTo>
                    <a:cubicBezTo>
                      <a:pt x="236" y="1"/>
                      <a:pt x="209" y="4"/>
                      <a:pt x="183" y="8"/>
                    </a:cubicBezTo>
                    <a:cubicBezTo>
                      <a:pt x="95" y="23"/>
                      <a:pt x="11" y="68"/>
                      <a:pt x="5" y="162"/>
                    </a:cubicBezTo>
                    <a:cubicBezTo>
                      <a:pt x="1" y="235"/>
                      <a:pt x="71" y="274"/>
                      <a:pt x="141" y="295"/>
                    </a:cubicBezTo>
                    <a:cubicBezTo>
                      <a:pt x="673" y="456"/>
                      <a:pt x="1195" y="646"/>
                      <a:pt x="1741" y="760"/>
                    </a:cubicBezTo>
                    <a:cubicBezTo>
                      <a:pt x="1789" y="770"/>
                      <a:pt x="1835" y="776"/>
                      <a:pt x="1882" y="776"/>
                    </a:cubicBezTo>
                    <a:cubicBezTo>
                      <a:pt x="2012" y="776"/>
                      <a:pt x="2143" y="727"/>
                      <a:pt x="2304" y="582"/>
                    </a:cubicBezTo>
                    <a:cubicBezTo>
                      <a:pt x="1596" y="375"/>
                      <a:pt x="967" y="191"/>
                      <a:pt x="338" y="10"/>
                    </a:cubicBezTo>
                    <a:cubicBezTo>
                      <a:pt x="315" y="3"/>
                      <a:pt x="289"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5353465" y="3873766"/>
                <a:ext cx="48186" cy="110304"/>
              </a:xfrm>
              <a:custGeom>
                <a:avLst/>
                <a:gdLst/>
                <a:ahLst/>
                <a:cxnLst/>
                <a:rect l="l" t="t" r="r" b="b"/>
                <a:pathLst>
                  <a:path w="830" h="1900" extrusionOk="0">
                    <a:moveTo>
                      <a:pt x="615" y="0"/>
                    </a:moveTo>
                    <a:cubicBezTo>
                      <a:pt x="536" y="0"/>
                      <a:pt x="488" y="62"/>
                      <a:pt x="465" y="133"/>
                    </a:cubicBezTo>
                    <a:cubicBezTo>
                      <a:pt x="310" y="621"/>
                      <a:pt x="159" y="1111"/>
                      <a:pt x="42" y="1488"/>
                    </a:cubicBezTo>
                    <a:cubicBezTo>
                      <a:pt x="1" y="1734"/>
                      <a:pt x="25" y="1851"/>
                      <a:pt x="166" y="1894"/>
                    </a:cubicBezTo>
                    <a:cubicBezTo>
                      <a:pt x="178" y="1898"/>
                      <a:pt x="190" y="1900"/>
                      <a:pt x="202" y="1900"/>
                    </a:cubicBezTo>
                    <a:cubicBezTo>
                      <a:pt x="258" y="1900"/>
                      <a:pt x="317" y="1865"/>
                      <a:pt x="337" y="1807"/>
                    </a:cubicBezTo>
                    <a:cubicBezTo>
                      <a:pt x="522" y="1275"/>
                      <a:pt x="698" y="739"/>
                      <a:pt x="814" y="189"/>
                    </a:cubicBezTo>
                    <a:cubicBezTo>
                      <a:pt x="830" y="113"/>
                      <a:pt x="750" y="30"/>
                      <a:pt x="659" y="6"/>
                    </a:cubicBezTo>
                    <a:cubicBezTo>
                      <a:pt x="643" y="2"/>
                      <a:pt x="628" y="0"/>
                      <a:pt x="6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5260693" y="4767411"/>
                <a:ext cx="40464" cy="98810"/>
              </a:xfrm>
              <a:custGeom>
                <a:avLst/>
                <a:gdLst/>
                <a:ahLst/>
                <a:cxnLst/>
                <a:rect l="l" t="t" r="r" b="b"/>
                <a:pathLst>
                  <a:path w="697" h="1702" extrusionOk="0">
                    <a:moveTo>
                      <a:pt x="229" y="1"/>
                    </a:moveTo>
                    <a:cubicBezTo>
                      <a:pt x="220" y="1"/>
                      <a:pt x="211" y="1"/>
                      <a:pt x="202" y="2"/>
                    </a:cubicBezTo>
                    <a:cubicBezTo>
                      <a:pt x="20" y="22"/>
                      <a:pt x="1" y="161"/>
                      <a:pt x="21" y="308"/>
                    </a:cubicBezTo>
                    <a:cubicBezTo>
                      <a:pt x="78" y="710"/>
                      <a:pt x="175" y="1104"/>
                      <a:pt x="295" y="1493"/>
                    </a:cubicBezTo>
                    <a:cubicBezTo>
                      <a:pt x="326" y="1592"/>
                      <a:pt x="363" y="1702"/>
                      <a:pt x="481" y="1702"/>
                    </a:cubicBezTo>
                    <a:cubicBezTo>
                      <a:pt x="498" y="1702"/>
                      <a:pt x="517" y="1699"/>
                      <a:pt x="537" y="1694"/>
                    </a:cubicBezTo>
                    <a:cubicBezTo>
                      <a:pt x="686" y="1659"/>
                      <a:pt x="696" y="1536"/>
                      <a:pt x="684" y="1355"/>
                    </a:cubicBezTo>
                    <a:cubicBezTo>
                      <a:pt x="612" y="1013"/>
                      <a:pt x="528" y="616"/>
                      <a:pt x="444" y="219"/>
                    </a:cubicBezTo>
                    <a:cubicBezTo>
                      <a:pt x="417" y="100"/>
                      <a:pt x="354" y="1"/>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5321535" y="4153186"/>
                <a:ext cx="56662" cy="101306"/>
              </a:xfrm>
              <a:custGeom>
                <a:avLst/>
                <a:gdLst/>
                <a:ahLst/>
                <a:cxnLst/>
                <a:rect l="l" t="t" r="r" b="b"/>
                <a:pathLst>
                  <a:path w="976" h="1745" extrusionOk="0">
                    <a:moveTo>
                      <a:pt x="735" y="0"/>
                    </a:moveTo>
                    <a:cubicBezTo>
                      <a:pt x="677" y="0"/>
                      <a:pt x="628" y="35"/>
                      <a:pt x="604" y="91"/>
                    </a:cubicBezTo>
                    <a:cubicBezTo>
                      <a:pt x="405" y="539"/>
                      <a:pt x="142" y="960"/>
                      <a:pt x="29" y="1382"/>
                    </a:cubicBezTo>
                    <a:cubicBezTo>
                      <a:pt x="18" y="1560"/>
                      <a:pt x="1" y="1693"/>
                      <a:pt x="153" y="1736"/>
                    </a:cubicBezTo>
                    <a:cubicBezTo>
                      <a:pt x="175" y="1741"/>
                      <a:pt x="194" y="1744"/>
                      <a:pt x="211" y="1744"/>
                    </a:cubicBezTo>
                    <a:cubicBezTo>
                      <a:pt x="329" y="1744"/>
                      <a:pt x="347" y="1618"/>
                      <a:pt x="389" y="1528"/>
                    </a:cubicBezTo>
                    <a:cubicBezTo>
                      <a:pt x="522" y="1236"/>
                      <a:pt x="656" y="943"/>
                      <a:pt x="786" y="649"/>
                    </a:cubicBezTo>
                    <a:cubicBezTo>
                      <a:pt x="847" y="509"/>
                      <a:pt x="908" y="369"/>
                      <a:pt x="949" y="223"/>
                    </a:cubicBezTo>
                    <a:cubicBezTo>
                      <a:pt x="975" y="130"/>
                      <a:pt x="895" y="69"/>
                      <a:pt x="820" y="25"/>
                    </a:cubicBezTo>
                    <a:cubicBezTo>
                      <a:pt x="791" y="8"/>
                      <a:pt x="762" y="0"/>
                      <a:pt x="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4591258" y="4355799"/>
                <a:ext cx="122032" cy="30711"/>
              </a:xfrm>
              <a:custGeom>
                <a:avLst/>
                <a:gdLst/>
                <a:ahLst/>
                <a:cxnLst/>
                <a:rect l="l" t="t" r="r" b="b"/>
                <a:pathLst>
                  <a:path w="2102" h="529" extrusionOk="0">
                    <a:moveTo>
                      <a:pt x="314" y="1"/>
                    </a:moveTo>
                    <a:cubicBezTo>
                      <a:pt x="186" y="1"/>
                      <a:pt x="64" y="51"/>
                      <a:pt x="1" y="257"/>
                    </a:cubicBezTo>
                    <a:cubicBezTo>
                      <a:pt x="517" y="395"/>
                      <a:pt x="1010" y="507"/>
                      <a:pt x="1520" y="527"/>
                    </a:cubicBezTo>
                    <a:cubicBezTo>
                      <a:pt x="1558" y="528"/>
                      <a:pt x="1597" y="529"/>
                      <a:pt x="1636" y="529"/>
                    </a:cubicBezTo>
                    <a:cubicBezTo>
                      <a:pt x="1737" y="529"/>
                      <a:pt x="1838" y="524"/>
                      <a:pt x="1938" y="514"/>
                    </a:cubicBezTo>
                    <a:cubicBezTo>
                      <a:pt x="2029" y="505"/>
                      <a:pt x="2102" y="449"/>
                      <a:pt x="2095" y="348"/>
                    </a:cubicBezTo>
                    <a:cubicBezTo>
                      <a:pt x="2090" y="270"/>
                      <a:pt x="2026" y="235"/>
                      <a:pt x="1951" y="225"/>
                    </a:cubicBezTo>
                    <a:cubicBezTo>
                      <a:pt x="1433" y="151"/>
                      <a:pt x="915" y="71"/>
                      <a:pt x="394" y="6"/>
                    </a:cubicBezTo>
                    <a:cubicBezTo>
                      <a:pt x="368" y="3"/>
                      <a:pt x="341"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5047862" y="4921780"/>
                <a:ext cx="46154" cy="110595"/>
              </a:xfrm>
              <a:custGeom>
                <a:avLst/>
                <a:gdLst/>
                <a:ahLst/>
                <a:cxnLst/>
                <a:rect l="l" t="t" r="r" b="b"/>
                <a:pathLst>
                  <a:path w="795" h="1905" extrusionOk="0">
                    <a:moveTo>
                      <a:pt x="606" y="1"/>
                    </a:moveTo>
                    <a:cubicBezTo>
                      <a:pt x="517" y="1"/>
                      <a:pt x="469" y="79"/>
                      <a:pt x="444" y="161"/>
                    </a:cubicBezTo>
                    <a:cubicBezTo>
                      <a:pt x="298" y="634"/>
                      <a:pt x="159" y="1108"/>
                      <a:pt x="20" y="1583"/>
                    </a:cubicBezTo>
                    <a:cubicBezTo>
                      <a:pt x="6" y="1631"/>
                      <a:pt x="0" y="1688"/>
                      <a:pt x="12" y="1735"/>
                    </a:cubicBezTo>
                    <a:cubicBezTo>
                      <a:pt x="32" y="1821"/>
                      <a:pt x="91" y="1892"/>
                      <a:pt x="184" y="1904"/>
                    </a:cubicBezTo>
                    <a:cubicBezTo>
                      <a:pt x="190" y="1904"/>
                      <a:pt x="196" y="1905"/>
                      <a:pt x="202" y="1905"/>
                    </a:cubicBezTo>
                    <a:cubicBezTo>
                      <a:pt x="267" y="1905"/>
                      <a:pt x="317" y="1858"/>
                      <a:pt x="338" y="1792"/>
                    </a:cubicBezTo>
                    <a:cubicBezTo>
                      <a:pt x="496" y="1287"/>
                      <a:pt x="687" y="792"/>
                      <a:pt x="790" y="304"/>
                    </a:cubicBezTo>
                    <a:cubicBezTo>
                      <a:pt x="794" y="167"/>
                      <a:pt x="790" y="58"/>
                      <a:pt x="672" y="14"/>
                    </a:cubicBezTo>
                    <a:cubicBezTo>
                      <a:pt x="648" y="5"/>
                      <a:pt x="626" y="1"/>
                      <a:pt x="6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5438110" y="4124391"/>
                <a:ext cx="85225" cy="94630"/>
              </a:xfrm>
              <a:custGeom>
                <a:avLst/>
                <a:gdLst/>
                <a:ahLst/>
                <a:cxnLst/>
                <a:rect l="l" t="t" r="r" b="b"/>
                <a:pathLst>
                  <a:path w="1468" h="1630" extrusionOk="0">
                    <a:moveTo>
                      <a:pt x="1275" y="0"/>
                    </a:moveTo>
                    <a:cubicBezTo>
                      <a:pt x="1214" y="0"/>
                      <a:pt x="1160" y="42"/>
                      <a:pt x="1112" y="100"/>
                    </a:cubicBezTo>
                    <a:cubicBezTo>
                      <a:pt x="802" y="468"/>
                      <a:pt x="491" y="836"/>
                      <a:pt x="185" y="1208"/>
                    </a:cubicBezTo>
                    <a:cubicBezTo>
                      <a:pt x="130" y="1273"/>
                      <a:pt x="88" y="1351"/>
                      <a:pt x="56" y="1430"/>
                    </a:cubicBezTo>
                    <a:cubicBezTo>
                      <a:pt x="1" y="1561"/>
                      <a:pt x="71" y="1617"/>
                      <a:pt x="238" y="1630"/>
                    </a:cubicBezTo>
                    <a:cubicBezTo>
                      <a:pt x="270" y="1616"/>
                      <a:pt x="354" y="1607"/>
                      <a:pt x="391" y="1562"/>
                    </a:cubicBezTo>
                    <a:cubicBezTo>
                      <a:pt x="734" y="1132"/>
                      <a:pt x="1070" y="697"/>
                      <a:pt x="1406" y="263"/>
                    </a:cubicBezTo>
                    <a:cubicBezTo>
                      <a:pt x="1468" y="184"/>
                      <a:pt x="1457" y="99"/>
                      <a:pt x="1379" y="40"/>
                    </a:cubicBezTo>
                    <a:cubicBezTo>
                      <a:pt x="1342" y="12"/>
                      <a:pt x="1308" y="0"/>
                      <a:pt x="1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5069865" y="4651126"/>
                <a:ext cx="57649" cy="101945"/>
              </a:xfrm>
              <a:custGeom>
                <a:avLst/>
                <a:gdLst/>
                <a:ahLst/>
                <a:cxnLst/>
                <a:rect l="l" t="t" r="r" b="b"/>
                <a:pathLst>
                  <a:path w="993" h="1756" extrusionOk="0">
                    <a:moveTo>
                      <a:pt x="769" y="0"/>
                    </a:moveTo>
                    <a:cubicBezTo>
                      <a:pt x="658" y="0"/>
                      <a:pt x="641" y="124"/>
                      <a:pt x="603" y="207"/>
                    </a:cubicBezTo>
                    <a:cubicBezTo>
                      <a:pt x="440" y="563"/>
                      <a:pt x="284" y="921"/>
                      <a:pt x="126" y="1278"/>
                    </a:cubicBezTo>
                    <a:cubicBezTo>
                      <a:pt x="79" y="1386"/>
                      <a:pt x="0" y="1492"/>
                      <a:pt x="66" y="1613"/>
                    </a:cubicBezTo>
                    <a:cubicBezTo>
                      <a:pt x="97" y="1668"/>
                      <a:pt x="153" y="1726"/>
                      <a:pt x="212" y="1748"/>
                    </a:cubicBezTo>
                    <a:cubicBezTo>
                      <a:pt x="225" y="1753"/>
                      <a:pt x="239" y="1755"/>
                      <a:pt x="253" y="1755"/>
                    </a:cubicBezTo>
                    <a:cubicBezTo>
                      <a:pt x="304" y="1755"/>
                      <a:pt x="355" y="1722"/>
                      <a:pt x="380" y="1665"/>
                    </a:cubicBezTo>
                    <a:cubicBezTo>
                      <a:pt x="581" y="1216"/>
                      <a:pt x="837" y="790"/>
                      <a:pt x="953" y="388"/>
                    </a:cubicBezTo>
                    <a:cubicBezTo>
                      <a:pt x="982" y="190"/>
                      <a:pt x="992" y="66"/>
                      <a:pt x="843" y="14"/>
                    </a:cubicBezTo>
                    <a:cubicBezTo>
                      <a:pt x="814" y="5"/>
                      <a:pt x="790" y="0"/>
                      <a:pt x="7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5652973" y="4713130"/>
                <a:ext cx="102873" cy="60203"/>
              </a:xfrm>
              <a:custGeom>
                <a:avLst/>
                <a:gdLst/>
                <a:ahLst/>
                <a:cxnLst/>
                <a:rect l="l" t="t" r="r" b="b"/>
                <a:pathLst>
                  <a:path w="1772" h="1037" extrusionOk="0">
                    <a:moveTo>
                      <a:pt x="182" y="0"/>
                    </a:moveTo>
                    <a:cubicBezTo>
                      <a:pt x="110" y="0"/>
                      <a:pt x="44" y="20"/>
                      <a:pt x="21" y="104"/>
                    </a:cubicBezTo>
                    <a:cubicBezTo>
                      <a:pt x="0" y="179"/>
                      <a:pt x="60" y="230"/>
                      <a:pt x="118" y="265"/>
                    </a:cubicBezTo>
                    <a:cubicBezTo>
                      <a:pt x="520" y="504"/>
                      <a:pt x="924" y="742"/>
                      <a:pt x="1330" y="976"/>
                    </a:cubicBezTo>
                    <a:cubicBezTo>
                      <a:pt x="1393" y="1013"/>
                      <a:pt x="1460" y="1036"/>
                      <a:pt x="1532" y="1036"/>
                    </a:cubicBezTo>
                    <a:cubicBezTo>
                      <a:pt x="1564" y="1036"/>
                      <a:pt x="1597" y="1031"/>
                      <a:pt x="1631" y="1021"/>
                    </a:cubicBezTo>
                    <a:cubicBezTo>
                      <a:pt x="1702" y="999"/>
                      <a:pt x="1757" y="968"/>
                      <a:pt x="1772" y="901"/>
                    </a:cubicBezTo>
                    <a:cubicBezTo>
                      <a:pt x="1770" y="794"/>
                      <a:pt x="1695" y="744"/>
                      <a:pt x="1622" y="701"/>
                    </a:cubicBezTo>
                    <a:cubicBezTo>
                      <a:pt x="1323" y="523"/>
                      <a:pt x="1023" y="349"/>
                      <a:pt x="721" y="176"/>
                    </a:cubicBezTo>
                    <a:cubicBezTo>
                      <a:pt x="570" y="90"/>
                      <a:pt x="409" y="21"/>
                      <a:pt x="231" y="3"/>
                    </a:cubicBezTo>
                    <a:cubicBezTo>
                      <a:pt x="215" y="1"/>
                      <a:pt x="198" y="0"/>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5540578" y="4486598"/>
                <a:ext cx="130508" cy="31930"/>
              </a:xfrm>
              <a:custGeom>
                <a:avLst/>
                <a:gdLst/>
                <a:ahLst/>
                <a:cxnLst/>
                <a:rect l="l" t="t" r="r" b="b"/>
                <a:pathLst>
                  <a:path w="2248" h="550" extrusionOk="0">
                    <a:moveTo>
                      <a:pt x="473" y="0"/>
                    </a:moveTo>
                    <a:cubicBezTo>
                      <a:pt x="318" y="0"/>
                      <a:pt x="152" y="44"/>
                      <a:pt x="0" y="270"/>
                    </a:cubicBezTo>
                    <a:cubicBezTo>
                      <a:pt x="682" y="307"/>
                      <a:pt x="1270" y="437"/>
                      <a:pt x="1864" y="542"/>
                    </a:cubicBezTo>
                    <a:cubicBezTo>
                      <a:pt x="1886" y="546"/>
                      <a:pt x="1910" y="550"/>
                      <a:pt x="1932" y="550"/>
                    </a:cubicBezTo>
                    <a:cubicBezTo>
                      <a:pt x="1944" y="550"/>
                      <a:pt x="1956" y="549"/>
                      <a:pt x="1967" y="546"/>
                    </a:cubicBezTo>
                    <a:cubicBezTo>
                      <a:pt x="2079" y="518"/>
                      <a:pt x="2240" y="536"/>
                      <a:pt x="2245" y="376"/>
                    </a:cubicBezTo>
                    <a:cubicBezTo>
                      <a:pt x="2248" y="257"/>
                      <a:pt x="2129" y="221"/>
                      <a:pt x="2021" y="205"/>
                    </a:cubicBezTo>
                    <a:cubicBezTo>
                      <a:pt x="1557" y="137"/>
                      <a:pt x="1095" y="56"/>
                      <a:pt x="628" y="10"/>
                    </a:cubicBezTo>
                    <a:cubicBezTo>
                      <a:pt x="578" y="5"/>
                      <a:pt x="526"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691345" y="4132170"/>
                <a:ext cx="108389" cy="60145"/>
              </a:xfrm>
              <a:custGeom>
                <a:avLst/>
                <a:gdLst/>
                <a:ahLst/>
                <a:cxnLst/>
                <a:rect l="l" t="t" r="r" b="b"/>
                <a:pathLst>
                  <a:path w="1867" h="1036" extrusionOk="0">
                    <a:moveTo>
                      <a:pt x="249" y="1"/>
                    </a:moveTo>
                    <a:cubicBezTo>
                      <a:pt x="162" y="1"/>
                      <a:pt x="84" y="41"/>
                      <a:pt x="47" y="117"/>
                    </a:cubicBezTo>
                    <a:cubicBezTo>
                      <a:pt x="0" y="216"/>
                      <a:pt x="74" y="277"/>
                      <a:pt x="151" y="321"/>
                    </a:cubicBezTo>
                    <a:cubicBezTo>
                      <a:pt x="527" y="538"/>
                      <a:pt x="898" y="763"/>
                      <a:pt x="1286" y="958"/>
                    </a:cubicBezTo>
                    <a:cubicBezTo>
                      <a:pt x="1359" y="994"/>
                      <a:pt x="1441" y="1035"/>
                      <a:pt x="1540" y="1035"/>
                    </a:cubicBezTo>
                    <a:cubicBezTo>
                      <a:pt x="1633" y="1035"/>
                      <a:pt x="1741" y="998"/>
                      <a:pt x="1867" y="887"/>
                    </a:cubicBezTo>
                    <a:cubicBezTo>
                      <a:pt x="1362" y="593"/>
                      <a:pt x="887" y="317"/>
                      <a:pt x="411" y="42"/>
                    </a:cubicBezTo>
                    <a:cubicBezTo>
                      <a:pt x="368" y="17"/>
                      <a:pt x="312" y="3"/>
                      <a:pt x="262" y="1"/>
                    </a:cubicBezTo>
                    <a:cubicBezTo>
                      <a:pt x="258" y="1"/>
                      <a:pt x="254" y="1"/>
                      <a:pt x="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923218" y="4687353"/>
                <a:ext cx="85689" cy="93991"/>
              </a:xfrm>
              <a:custGeom>
                <a:avLst/>
                <a:gdLst/>
                <a:ahLst/>
                <a:cxnLst/>
                <a:rect l="l" t="t" r="r" b="b"/>
                <a:pathLst>
                  <a:path w="1476" h="1619" extrusionOk="0">
                    <a:moveTo>
                      <a:pt x="1281" y="1"/>
                    </a:moveTo>
                    <a:cubicBezTo>
                      <a:pt x="1194" y="1"/>
                      <a:pt x="1121" y="37"/>
                      <a:pt x="1063" y="110"/>
                    </a:cubicBezTo>
                    <a:cubicBezTo>
                      <a:pt x="757" y="500"/>
                      <a:pt x="450" y="890"/>
                      <a:pt x="147" y="1282"/>
                    </a:cubicBezTo>
                    <a:cubicBezTo>
                      <a:pt x="72" y="1379"/>
                      <a:pt x="1" y="1489"/>
                      <a:pt x="146" y="1587"/>
                    </a:cubicBezTo>
                    <a:cubicBezTo>
                      <a:pt x="180" y="1609"/>
                      <a:pt x="209" y="1618"/>
                      <a:pt x="237" y="1618"/>
                    </a:cubicBezTo>
                    <a:cubicBezTo>
                      <a:pt x="305" y="1618"/>
                      <a:pt x="358" y="1560"/>
                      <a:pt x="407" y="1503"/>
                    </a:cubicBezTo>
                    <a:cubicBezTo>
                      <a:pt x="706" y="1151"/>
                      <a:pt x="1007" y="800"/>
                      <a:pt x="1301" y="443"/>
                    </a:cubicBezTo>
                    <a:cubicBezTo>
                      <a:pt x="1375" y="352"/>
                      <a:pt x="1419" y="238"/>
                      <a:pt x="1465" y="160"/>
                    </a:cubicBezTo>
                    <a:cubicBezTo>
                      <a:pt x="1475" y="39"/>
                      <a:pt x="1408" y="17"/>
                      <a:pt x="1340" y="6"/>
                    </a:cubicBezTo>
                    <a:cubicBezTo>
                      <a:pt x="1320" y="2"/>
                      <a:pt x="1300"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5035090" y="4617977"/>
                <a:ext cx="63338" cy="94804"/>
              </a:xfrm>
              <a:custGeom>
                <a:avLst/>
                <a:gdLst/>
                <a:ahLst/>
                <a:cxnLst/>
                <a:rect l="l" t="t" r="r" b="b"/>
                <a:pathLst>
                  <a:path w="1091" h="1633" extrusionOk="0">
                    <a:moveTo>
                      <a:pt x="890" y="1"/>
                    </a:moveTo>
                    <a:cubicBezTo>
                      <a:pt x="822" y="1"/>
                      <a:pt x="774" y="54"/>
                      <a:pt x="739" y="118"/>
                    </a:cubicBezTo>
                    <a:cubicBezTo>
                      <a:pt x="516" y="519"/>
                      <a:pt x="295" y="921"/>
                      <a:pt x="71" y="1322"/>
                    </a:cubicBezTo>
                    <a:cubicBezTo>
                      <a:pt x="0" y="1447"/>
                      <a:pt x="12" y="1552"/>
                      <a:pt x="150" y="1615"/>
                    </a:cubicBezTo>
                    <a:cubicBezTo>
                      <a:pt x="177" y="1627"/>
                      <a:pt x="201" y="1632"/>
                      <a:pt x="224" y="1632"/>
                    </a:cubicBezTo>
                    <a:cubicBezTo>
                      <a:pt x="303" y="1632"/>
                      <a:pt x="356" y="1566"/>
                      <a:pt x="397" y="1495"/>
                    </a:cubicBezTo>
                    <a:cubicBezTo>
                      <a:pt x="611" y="1129"/>
                      <a:pt x="821" y="760"/>
                      <a:pt x="1030" y="390"/>
                    </a:cubicBezTo>
                    <a:cubicBezTo>
                      <a:pt x="1063" y="332"/>
                      <a:pt x="1079" y="266"/>
                      <a:pt x="1091" y="234"/>
                    </a:cubicBezTo>
                    <a:cubicBezTo>
                      <a:pt x="1088" y="102"/>
                      <a:pt x="1028" y="40"/>
                      <a:pt x="943" y="10"/>
                    </a:cubicBezTo>
                    <a:cubicBezTo>
                      <a:pt x="924" y="4"/>
                      <a:pt x="907" y="1"/>
                      <a:pt x="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5347950" y="4192780"/>
                <a:ext cx="64093" cy="95326"/>
              </a:xfrm>
              <a:custGeom>
                <a:avLst/>
                <a:gdLst/>
                <a:ahLst/>
                <a:cxnLst/>
                <a:rect l="l" t="t" r="r" b="b"/>
                <a:pathLst>
                  <a:path w="1104" h="1642" extrusionOk="0">
                    <a:moveTo>
                      <a:pt x="908" y="1"/>
                    </a:moveTo>
                    <a:cubicBezTo>
                      <a:pt x="849" y="1"/>
                      <a:pt x="801" y="37"/>
                      <a:pt x="770" y="87"/>
                    </a:cubicBezTo>
                    <a:cubicBezTo>
                      <a:pt x="524" y="497"/>
                      <a:pt x="252" y="892"/>
                      <a:pt x="62" y="1331"/>
                    </a:cubicBezTo>
                    <a:cubicBezTo>
                      <a:pt x="1" y="1472"/>
                      <a:pt x="51" y="1562"/>
                      <a:pt x="177" y="1622"/>
                    </a:cubicBezTo>
                    <a:cubicBezTo>
                      <a:pt x="206" y="1635"/>
                      <a:pt x="231" y="1641"/>
                      <a:pt x="253" y="1641"/>
                    </a:cubicBezTo>
                    <a:cubicBezTo>
                      <a:pt x="335" y="1641"/>
                      <a:pt x="374" y="1558"/>
                      <a:pt x="412" y="1492"/>
                    </a:cubicBezTo>
                    <a:cubicBezTo>
                      <a:pt x="629" y="1104"/>
                      <a:pt x="841" y="716"/>
                      <a:pt x="1054" y="327"/>
                    </a:cubicBezTo>
                    <a:cubicBezTo>
                      <a:pt x="1078" y="284"/>
                      <a:pt x="1090" y="234"/>
                      <a:pt x="1104" y="200"/>
                    </a:cubicBezTo>
                    <a:cubicBezTo>
                      <a:pt x="1094" y="114"/>
                      <a:pt x="1059" y="59"/>
                      <a:pt x="993" y="24"/>
                    </a:cubicBezTo>
                    <a:cubicBezTo>
                      <a:pt x="963" y="8"/>
                      <a:pt x="935" y="1"/>
                      <a:pt x="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4776396" y="4386627"/>
                <a:ext cx="128418" cy="31756"/>
              </a:xfrm>
              <a:custGeom>
                <a:avLst/>
                <a:gdLst/>
                <a:ahLst/>
                <a:cxnLst/>
                <a:rect l="l" t="t" r="r" b="b"/>
                <a:pathLst>
                  <a:path w="2212" h="547" extrusionOk="0">
                    <a:moveTo>
                      <a:pt x="1855" y="282"/>
                    </a:moveTo>
                    <a:lnTo>
                      <a:pt x="1855" y="282"/>
                    </a:lnTo>
                    <a:cubicBezTo>
                      <a:pt x="1867" y="294"/>
                      <a:pt x="1879" y="306"/>
                      <a:pt x="1893" y="318"/>
                    </a:cubicBezTo>
                    <a:cubicBezTo>
                      <a:pt x="1876" y="309"/>
                      <a:pt x="1862" y="299"/>
                      <a:pt x="1855" y="282"/>
                    </a:cubicBezTo>
                    <a:close/>
                    <a:moveTo>
                      <a:pt x="333" y="1"/>
                    </a:moveTo>
                    <a:cubicBezTo>
                      <a:pt x="277" y="1"/>
                      <a:pt x="221" y="10"/>
                      <a:pt x="166" y="36"/>
                    </a:cubicBezTo>
                    <a:cubicBezTo>
                      <a:pt x="88" y="73"/>
                      <a:pt x="0" y="111"/>
                      <a:pt x="14" y="215"/>
                    </a:cubicBezTo>
                    <a:cubicBezTo>
                      <a:pt x="23" y="291"/>
                      <a:pt x="100" y="324"/>
                      <a:pt x="164" y="333"/>
                    </a:cubicBezTo>
                    <a:cubicBezTo>
                      <a:pt x="628" y="405"/>
                      <a:pt x="1087" y="547"/>
                      <a:pt x="1557" y="547"/>
                    </a:cubicBezTo>
                    <a:cubicBezTo>
                      <a:pt x="1725" y="547"/>
                      <a:pt x="1895" y="529"/>
                      <a:pt x="2067" y="483"/>
                    </a:cubicBezTo>
                    <a:cubicBezTo>
                      <a:pt x="2073" y="483"/>
                      <a:pt x="2079" y="484"/>
                      <a:pt x="2085" y="484"/>
                    </a:cubicBezTo>
                    <a:cubicBezTo>
                      <a:pt x="2154" y="484"/>
                      <a:pt x="2201" y="449"/>
                      <a:pt x="2207" y="378"/>
                    </a:cubicBezTo>
                    <a:cubicBezTo>
                      <a:pt x="2212" y="318"/>
                      <a:pt x="2159" y="291"/>
                      <a:pt x="2109" y="286"/>
                    </a:cubicBezTo>
                    <a:cubicBezTo>
                      <a:pt x="2066" y="282"/>
                      <a:pt x="2024" y="281"/>
                      <a:pt x="1982" y="281"/>
                    </a:cubicBezTo>
                    <a:cubicBezTo>
                      <a:pt x="1950" y="281"/>
                      <a:pt x="1918" y="282"/>
                      <a:pt x="1886" y="282"/>
                    </a:cubicBezTo>
                    <a:cubicBezTo>
                      <a:pt x="1876" y="282"/>
                      <a:pt x="1865" y="282"/>
                      <a:pt x="1855" y="282"/>
                    </a:cubicBezTo>
                    <a:lnTo>
                      <a:pt x="1855" y="282"/>
                    </a:lnTo>
                    <a:cubicBezTo>
                      <a:pt x="1855" y="282"/>
                      <a:pt x="1855" y="282"/>
                      <a:pt x="1855" y="282"/>
                    </a:cubicBezTo>
                    <a:cubicBezTo>
                      <a:pt x="1394" y="194"/>
                      <a:pt x="933" y="107"/>
                      <a:pt x="473" y="16"/>
                    </a:cubicBezTo>
                    <a:cubicBezTo>
                      <a:pt x="426" y="7"/>
                      <a:pt x="379" y="1"/>
                      <a:pt x="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5211462" y="4120385"/>
                <a:ext cx="27808" cy="95791"/>
              </a:xfrm>
              <a:custGeom>
                <a:avLst/>
                <a:gdLst/>
                <a:ahLst/>
                <a:cxnLst/>
                <a:rect l="l" t="t" r="r" b="b"/>
                <a:pathLst>
                  <a:path w="479" h="1650" extrusionOk="0">
                    <a:moveTo>
                      <a:pt x="268" y="0"/>
                    </a:moveTo>
                    <a:cubicBezTo>
                      <a:pt x="267" y="0"/>
                      <a:pt x="266" y="0"/>
                      <a:pt x="265" y="0"/>
                    </a:cubicBezTo>
                    <a:cubicBezTo>
                      <a:pt x="129" y="3"/>
                      <a:pt x="44" y="98"/>
                      <a:pt x="40" y="234"/>
                    </a:cubicBezTo>
                    <a:cubicBezTo>
                      <a:pt x="26" y="657"/>
                      <a:pt x="1" y="1081"/>
                      <a:pt x="122" y="1495"/>
                    </a:cubicBezTo>
                    <a:cubicBezTo>
                      <a:pt x="143" y="1571"/>
                      <a:pt x="170" y="1650"/>
                      <a:pt x="259" y="1650"/>
                    </a:cubicBezTo>
                    <a:cubicBezTo>
                      <a:pt x="268" y="1650"/>
                      <a:pt x="278" y="1649"/>
                      <a:pt x="288" y="1647"/>
                    </a:cubicBezTo>
                    <a:cubicBezTo>
                      <a:pt x="377" y="1633"/>
                      <a:pt x="460" y="1578"/>
                      <a:pt x="467" y="1487"/>
                    </a:cubicBezTo>
                    <a:cubicBezTo>
                      <a:pt x="479" y="1303"/>
                      <a:pt x="470" y="1118"/>
                      <a:pt x="470" y="999"/>
                    </a:cubicBezTo>
                    <a:cubicBezTo>
                      <a:pt x="451" y="695"/>
                      <a:pt x="441" y="458"/>
                      <a:pt x="419" y="222"/>
                    </a:cubicBezTo>
                    <a:cubicBezTo>
                      <a:pt x="410" y="128"/>
                      <a:pt x="403"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5208327" y="4689269"/>
                <a:ext cx="27866" cy="95559"/>
              </a:xfrm>
              <a:custGeom>
                <a:avLst/>
                <a:gdLst/>
                <a:ahLst/>
                <a:cxnLst/>
                <a:rect l="l" t="t" r="r" b="b"/>
                <a:pathLst>
                  <a:path w="480" h="1646" extrusionOk="0">
                    <a:moveTo>
                      <a:pt x="228" y="1"/>
                    </a:moveTo>
                    <a:cubicBezTo>
                      <a:pt x="147" y="1"/>
                      <a:pt x="84" y="55"/>
                      <a:pt x="48" y="125"/>
                    </a:cubicBezTo>
                    <a:cubicBezTo>
                      <a:pt x="19" y="182"/>
                      <a:pt x="0" y="254"/>
                      <a:pt x="4" y="318"/>
                    </a:cubicBezTo>
                    <a:cubicBezTo>
                      <a:pt x="28" y="706"/>
                      <a:pt x="59" y="1093"/>
                      <a:pt x="88" y="1481"/>
                    </a:cubicBezTo>
                    <a:cubicBezTo>
                      <a:pt x="95" y="1568"/>
                      <a:pt x="122" y="1646"/>
                      <a:pt x="227" y="1646"/>
                    </a:cubicBezTo>
                    <a:cubicBezTo>
                      <a:pt x="231" y="1646"/>
                      <a:pt x="234" y="1646"/>
                      <a:pt x="238" y="1645"/>
                    </a:cubicBezTo>
                    <a:cubicBezTo>
                      <a:pt x="330" y="1641"/>
                      <a:pt x="415" y="1601"/>
                      <a:pt x="432" y="1508"/>
                    </a:cubicBezTo>
                    <a:cubicBezTo>
                      <a:pt x="461" y="1343"/>
                      <a:pt x="470" y="1175"/>
                      <a:pt x="479" y="1089"/>
                    </a:cubicBezTo>
                    <a:cubicBezTo>
                      <a:pt x="467" y="718"/>
                      <a:pt x="447" y="431"/>
                      <a:pt x="380" y="150"/>
                    </a:cubicBezTo>
                    <a:cubicBezTo>
                      <a:pt x="364" y="82"/>
                      <a:pt x="330" y="15"/>
                      <a:pt x="256" y="3"/>
                    </a:cubicBezTo>
                    <a:cubicBezTo>
                      <a:pt x="247" y="1"/>
                      <a:pt x="237"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5163799" y="4651185"/>
                <a:ext cx="31350" cy="96662"/>
              </a:xfrm>
              <a:custGeom>
                <a:avLst/>
                <a:gdLst/>
                <a:ahLst/>
                <a:cxnLst/>
                <a:rect l="l" t="t" r="r" b="b"/>
                <a:pathLst>
                  <a:path w="540" h="1665" extrusionOk="0">
                    <a:moveTo>
                      <a:pt x="306" y="1"/>
                    </a:moveTo>
                    <a:cubicBezTo>
                      <a:pt x="181" y="1"/>
                      <a:pt x="175" y="118"/>
                      <a:pt x="163" y="206"/>
                    </a:cubicBezTo>
                    <a:cubicBezTo>
                      <a:pt x="133" y="440"/>
                      <a:pt x="112" y="675"/>
                      <a:pt x="92" y="911"/>
                    </a:cubicBezTo>
                    <a:cubicBezTo>
                      <a:pt x="76" y="1093"/>
                      <a:pt x="0" y="1275"/>
                      <a:pt x="48" y="1461"/>
                    </a:cubicBezTo>
                    <a:cubicBezTo>
                      <a:pt x="72" y="1559"/>
                      <a:pt x="134" y="1653"/>
                      <a:pt x="252" y="1663"/>
                    </a:cubicBezTo>
                    <a:cubicBezTo>
                      <a:pt x="259" y="1664"/>
                      <a:pt x="265" y="1664"/>
                      <a:pt x="271" y="1664"/>
                    </a:cubicBezTo>
                    <a:cubicBezTo>
                      <a:pt x="395" y="1664"/>
                      <a:pt x="414" y="1556"/>
                      <a:pt x="424" y="1462"/>
                    </a:cubicBezTo>
                    <a:cubicBezTo>
                      <a:pt x="463" y="1110"/>
                      <a:pt x="495" y="758"/>
                      <a:pt x="530" y="389"/>
                    </a:cubicBezTo>
                    <a:cubicBezTo>
                      <a:pt x="530" y="339"/>
                      <a:pt x="539" y="271"/>
                      <a:pt x="529" y="204"/>
                    </a:cubicBezTo>
                    <a:cubicBezTo>
                      <a:pt x="510" y="96"/>
                      <a:pt x="441" y="14"/>
                      <a:pt x="328" y="2"/>
                    </a:cubicBezTo>
                    <a:cubicBezTo>
                      <a:pt x="321" y="1"/>
                      <a:pt x="313" y="1"/>
                      <a:pt x="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5464932" y="4361489"/>
                <a:ext cx="100203" cy="45457"/>
              </a:xfrm>
              <a:custGeom>
                <a:avLst/>
                <a:gdLst/>
                <a:ahLst/>
                <a:cxnLst/>
                <a:rect l="l" t="t" r="r" b="b"/>
                <a:pathLst>
                  <a:path w="1726" h="783" extrusionOk="0">
                    <a:moveTo>
                      <a:pt x="1479" y="0"/>
                    </a:moveTo>
                    <a:cubicBezTo>
                      <a:pt x="1452" y="0"/>
                      <a:pt x="1423" y="3"/>
                      <a:pt x="1390" y="7"/>
                    </a:cubicBezTo>
                    <a:cubicBezTo>
                      <a:pt x="1011" y="92"/>
                      <a:pt x="611" y="263"/>
                      <a:pt x="216" y="442"/>
                    </a:cubicBezTo>
                    <a:cubicBezTo>
                      <a:pt x="129" y="481"/>
                      <a:pt x="0" y="521"/>
                      <a:pt x="46" y="656"/>
                    </a:cubicBezTo>
                    <a:cubicBezTo>
                      <a:pt x="77" y="749"/>
                      <a:pt x="136" y="782"/>
                      <a:pt x="209" y="782"/>
                    </a:cubicBezTo>
                    <a:cubicBezTo>
                      <a:pt x="250" y="782"/>
                      <a:pt x="297" y="771"/>
                      <a:pt x="345" y="755"/>
                    </a:cubicBezTo>
                    <a:cubicBezTo>
                      <a:pt x="740" y="620"/>
                      <a:pt x="1136" y="489"/>
                      <a:pt x="1531" y="356"/>
                    </a:cubicBezTo>
                    <a:cubicBezTo>
                      <a:pt x="1636" y="320"/>
                      <a:pt x="1726" y="273"/>
                      <a:pt x="1682" y="137"/>
                    </a:cubicBezTo>
                    <a:cubicBezTo>
                      <a:pt x="1651" y="42"/>
                      <a:pt x="1590" y="0"/>
                      <a:pt x="1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5529431" y="4275102"/>
                <a:ext cx="98171" cy="57591"/>
              </a:xfrm>
              <a:custGeom>
                <a:avLst/>
                <a:gdLst/>
                <a:ahLst/>
                <a:cxnLst/>
                <a:rect l="l" t="t" r="r" b="b"/>
                <a:pathLst>
                  <a:path w="1691" h="992" extrusionOk="0">
                    <a:moveTo>
                      <a:pt x="1483" y="0"/>
                    </a:moveTo>
                    <a:cubicBezTo>
                      <a:pt x="1458" y="0"/>
                      <a:pt x="1431" y="6"/>
                      <a:pt x="1401" y="19"/>
                    </a:cubicBezTo>
                    <a:cubicBezTo>
                      <a:pt x="940" y="218"/>
                      <a:pt x="483" y="429"/>
                      <a:pt x="86" y="737"/>
                    </a:cubicBezTo>
                    <a:cubicBezTo>
                      <a:pt x="27" y="782"/>
                      <a:pt x="0" y="850"/>
                      <a:pt x="39" y="916"/>
                    </a:cubicBezTo>
                    <a:cubicBezTo>
                      <a:pt x="72" y="971"/>
                      <a:pt x="132" y="992"/>
                      <a:pt x="194" y="992"/>
                    </a:cubicBezTo>
                    <a:cubicBezTo>
                      <a:pt x="202" y="992"/>
                      <a:pt x="211" y="991"/>
                      <a:pt x="220" y="990"/>
                    </a:cubicBezTo>
                    <a:cubicBezTo>
                      <a:pt x="271" y="986"/>
                      <a:pt x="325" y="977"/>
                      <a:pt x="370" y="953"/>
                    </a:cubicBezTo>
                    <a:cubicBezTo>
                      <a:pt x="766" y="743"/>
                      <a:pt x="1163" y="531"/>
                      <a:pt x="1556" y="314"/>
                    </a:cubicBezTo>
                    <a:cubicBezTo>
                      <a:pt x="1609" y="285"/>
                      <a:pt x="1690" y="266"/>
                      <a:pt x="1678" y="171"/>
                    </a:cubicBezTo>
                    <a:cubicBezTo>
                      <a:pt x="1639" y="77"/>
                      <a:pt x="1575" y="0"/>
                      <a:pt x="1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4883101" y="4499254"/>
                <a:ext cx="100377" cy="45515"/>
              </a:xfrm>
              <a:custGeom>
                <a:avLst/>
                <a:gdLst/>
                <a:ahLst/>
                <a:cxnLst/>
                <a:rect l="l" t="t" r="r" b="b"/>
                <a:pathLst>
                  <a:path w="1729" h="784" extrusionOk="0">
                    <a:moveTo>
                      <a:pt x="1528" y="0"/>
                    </a:moveTo>
                    <a:cubicBezTo>
                      <a:pt x="1481" y="0"/>
                      <a:pt x="1430" y="14"/>
                      <a:pt x="1380" y="30"/>
                    </a:cubicBezTo>
                    <a:cubicBezTo>
                      <a:pt x="983" y="157"/>
                      <a:pt x="587" y="287"/>
                      <a:pt x="191" y="418"/>
                    </a:cubicBezTo>
                    <a:cubicBezTo>
                      <a:pt x="84" y="453"/>
                      <a:pt x="0" y="516"/>
                      <a:pt x="44" y="641"/>
                    </a:cubicBezTo>
                    <a:cubicBezTo>
                      <a:pt x="79" y="736"/>
                      <a:pt x="152" y="783"/>
                      <a:pt x="257" y="783"/>
                    </a:cubicBezTo>
                    <a:cubicBezTo>
                      <a:pt x="272" y="783"/>
                      <a:pt x="287" y="782"/>
                      <a:pt x="304" y="780"/>
                    </a:cubicBezTo>
                    <a:cubicBezTo>
                      <a:pt x="717" y="677"/>
                      <a:pt x="1120" y="518"/>
                      <a:pt x="1514" y="333"/>
                    </a:cubicBezTo>
                    <a:cubicBezTo>
                      <a:pt x="1603" y="292"/>
                      <a:pt x="1728" y="254"/>
                      <a:pt x="1685" y="120"/>
                    </a:cubicBezTo>
                    <a:cubicBezTo>
                      <a:pt x="1655" y="29"/>
                      <a:pt x="1596" y="0"/>
                      <a:pt x="1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821156" y="4572520"/>
                <a:ext cx="99390" cy="57533"/>
              </a:xfrm>
              <a:custGeom>
                <a:avLst/>
                <a:gdLst/>
                <a:ahLst/>
                <a:cxnLst/>
                <a:rect l="l" t="t" r="r" b="b"/>
                <a:pathLst>
                  <a:path w="1712" h="991" extrusionOk="0">
                    <a:moveTo>
                      <a:pt x="1494" y="0"/>
                    </a:moveTo>
                    <a:cubicBezTo>
                      <a:pt x="1462" y="0"/>
                      <a:pt x="1429" y="8"/>
                      <a:pt x="1397" y="24"/>
                    </a:cubicBezTo>
                    <a:cubicBezTo>
                      <a:pt x="967" y="242"/>
                      <a:pt x="541" y="469"/>
                      <a:pt x="115" y="695"/>
                    </a:cubicBezTo>
                    <a:cubicBezTo>
                      <a:pt x="54" y="727"/>
                      <a:pt x="0" y="785"/>
                      <a:pt x="24" y="856"/>
                    </a:cubicBezTo>
                    <a:cubicBezTo>
                      <a:pt x="53" y="942"/>
                      <a:pt x="128" y="986"/>
                      <a:pt x="240" y="991"/>
                    </a:cubicBezTo>
                    <a:cubicBezTo>
                      <a:pt x="275" y="982"/>
                      <a:pt x="330" y="979"/>
                      <a:pt x="374" y="956"/>
                    </a:cubicBezTo>
                    <a:cubicBezTo>
                      <a:pt x="773" y="751"/>
                      <a:pt x="1190" y="579"/>
                      <a:pt x="1550" y="307"/>
                    </a:cubicBezTo>
                    <a:cubicBezTo>
                      <a:pt x="1616" y="257"/>
                      <a:pt x="1711" y="206"/>
                      <a:pt x="1664" y="109"/>
                    </a:cubicBezTo>
                    <a:cubicBezTo>
                      <a:pt x="1628" y="38"/>
                      <a:pt x="1564" y="0"/>
                      <a:pt x="1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4936454" y="4321895"/>
                <a:ext cx="93236" cy="50856"/>
              </a:xfrm>
              <a:custGeom>
                <a:avLst/>
                <a:gdLst/>
                <a:ahLst/>
                <a:cxnLst/>
                <a:rect l="l" t="t" r="r" b="b"/>
                <a:pathLst>
                  <a:path w="1606" h="876" extrusionOk="0">
                    <a:moveTo>
                      <a:pt x="320" y="1"/>
                    </a:moveTo>
                    <a:cubicBezTo>
                      <a:pt x="278" y="1"/>
                      <a:pt x="236" y="13"/>
                      <a:pt x="194" y="36"/>
                    </a:cubicBezTo>
                    <a:cubicBezTo>
                      <a:pt x="66" y="106"/>
                      <a:pt x="1" y="199"/>
                      <a:pt x="143" y="306"/>
                    </a:cubicBezTo>
                    <a:cubicBezTo>
                      <a:pt x="504" y="580"/>
                      <a:pt x="926" y="734"/>
                      <a:pt x="1355" y="867"/>
                    </a:cubicBezTo>
                    <a:cubicBezTo>
                      <a:pt x="1373" y="873"/>
                      <a:pt x="1391" y="875"/>
                      <a:pt x="1408" y="875"/>
                    </a:cubicBezTo>
                    <a:cubicBezTo>
                      <a:pt x="1493" y="875"/>
                      <a:pt x="1558" y="808"/>
                      <a:pt x="1599" y="724"/>
                    </a:cubicBezTo>
                    <a:cubicBezTo>
                      <a:pt x="1605" y="648"/>
                      <a:pt x="1564" y="600"/>
                      <a:pt x="1498" y="567"/>
                    </a:cubicBezTo>
                    <a:cubicBezTo>
                      <a:pt x="1145" y="390"/>
                      <a:pt x="792" y="211"/>
                      <a:pt x="440" y="32"/>
                    </a:cubicBezTo>
                    <a:cubicBezTo>
                      <a:pt x="399" y="11"/>
                      <a:pt x="360" y="1"/>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5075148" y="4167294"/>
                <a:ext cx="60726" cy="82670"/>
              </a:xfrm>
              <a:custGeom>
                <a:avLst/>
                <a:gdLst/>
                <a:ahLst/>
                <a:cxnLst/>
                <a:rect l="l" t="t" r="r" b="b"/>
                <a:pathLst>
                  <a:path w="1046" h="1424" extrusionOk="0">
                    <a:moveTo>
                      <a:pt x="259" y="1"/>
                    </a:moveTo>
                    <a:cubicBezTo>
                      <a:pt x="230" y="1"/>
                      <a:pt x="198" y="8"/>
                      <a:pt x="161" y="25"/>
                    </a:cubicBezTo>
                    <a:cubicBezTo>
                      <a:pt x="25" y="85"/>
                      <a:pt x="0" y="192"/>
                      <a:pt x="56" y="318"/>
                    </a:cubicBezTo>
                    <a:cubicBezTo>
                      <a:pt x="207" y="659"/>
                      <a:pt x="380" y="988"/>
                      <a:pt x="596" y="1295"/>
                    </a:cubicBezTo>
                    <a:cubicBezTo>
                      <a:pt x="650" y="1372"/>
                      <a:pt x="718" y="1424"/>
                      <a:pt x="804" y="1424"/>
                    </a:cubicBezTo>
                    <a:cubicBezTo>
                      <a:pt x="835" y="1424"/>
                      <a:pt x="869" y="1417"/>
                      <a:pt x="906" y="1402"/>
                    </a:cubicBezTo>
                    <a:cubicBezTo>
                      <a:pt x="1046" y="1081"/>
                      <a:pt x="992" y="807"/>
                      <a:pt x="699" y="591"/>
                    </a:cubicBezTo>
                    <a:cubicBezTo>
                      <a:pt x="616" y="445"/>
                      <a:pt x="533" y="298"/>
                      <a:pt x="451" y="152"/>
                    </a:cubicBezTo>
                    <a:cubicBezTo>
                      <a:pt x="403" y="66"/>
                      <a:pt x="346" y="1"/>
                      <a:pt x="2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5318168" y="4654726"/>
                <a:ext cx="55501" cy="83135"/>
              </a:xfrm>
              <a:custGeom>
                <a:avLst/>
                <a:gdLst/>
                <a:ahLst/>
                <a:cxnLst/>
                <a:rect l="l" t="t" r="r" b="b"/>
                <a:pathLst>
                  <a:path w="956" h="1432" extrusionOk="0">
                    <a:moveTo>
                      <a:pt x="172" y="0"/>
                    </a:moveTo>
                    <a:cubicBezTo>
                      <a:pt x="106" y="0"/>
                      <a:pt x="49" y="90"/>
                      <a:pt x="3" y="149"/>
                    </a:cubicBezTo>
                    <a:cubicBezTo>
                      <a:pt x="72" y="250"/>
                      <a:pt x="1" y="384"/>
                      <a:pt x="85" y="482"/>
                    </a:cubicBezTo>
                    <a:cubicBezTo>
                      <a:pt x="108" y="500"/>
                      <a:pt x="117" y="523"/>
                      <a:pt x="111" y="551"/>
                    </a:cubicBezTo>
                    <a:cubicBezTo>
                      <a:pt x="117" y="605"/>
                      <a:pt x="156" y="643"/>
                      <a:pt x="182" y="687"/>
                    </a:cubicBezTo>
                    <a:cubicBezTo>
                      <a:pt x="207" y="706"/>
                      <a:pt x="217" y="732"/>
                      <a:pt x="211" y="763"/>
                    </a:cubicBezTo>
                    <a:cubicBezTo>
                      <a:pt x="223" y="812"/>
                      <a:pt x="263" y="847"/>
                      <a:pt x="283" y="891"/>
                    </a:cubicBezTo>
                    <a:cubicBezTo>
                      <a:pt x="366" y="1040"/>
                      <a:pt x="444" y="1190"/>
                      <a:pt x="532" y="1335"/>
                    </a:cubicBezTo>
                    <a:cubicBezTo>
                      <a:pt x="574" y="1401"/>
                      <a:pt x="631" y="1431"/>
                      <a:pt x="697" y="1431"/>
                    </a:cubicBezTo>
                    <a:cubicBezTo>
                      <a:pt x="731" y="1431"/>
                      <a:pt x="767" y="1423"/>
                      <a:pt x="804" y="1409"/>
                    </a:cubicBezTo>
                    <a:cubicBezTo>
                      <a:pt x="897" y="1373"/>
                      <a:pt x="956" y="1301"/>
                      <a:pt x="923" y="1214"/>
                    </a:cubicBezTo>
                    <a:cubicBezTo>
                      <a:pt x="762" y="786"/>
                      <a:pt x="572" y="366"/>
                      <a:pt x="241" y="34"/>
                    </a:cubicBezTo>
                    <a:cubicBezTo>
                      <a:pt x="217" y="10"/>
                      <a:pt x="194"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5417965" y="4533797"/>
                <a:ext cx="90508" cy="49056"/>
              </a:xfrm>
              <a:custGeom>
                <a:avLst/>
                <a:gdLst/>
                <a:ahLst/>
                <a:cxnLst/>
                <a:rect l="l" t="t" r="r" b="b"/>
                <a:pathLst>
                  <a:path w="1559" h="845" extrusionOk="0">
                    <a:moveTo>
                      <a:pt x="276" y="0"/>
                    </a:moveTo>
                    <a:cubicBezTo>
                      <a:pt x="142" y="0"/>
                      <a:pt x="64" y="36"/>
                      <a:pt x="35" y="125"/>
                    </a:cubicBezTo>
                    <a:cubicBezTo>
                      <a:pt x="1" y="229"/>
                      <a:pt x="82" y="273"/>
                      <a:pt x="162" y="312"/>
                    </a:cubicBezTo>
                    <a:cubicBezTo>
                      <a:pt x="471" y="469"/>
                      <a:pt x="778" y="629"/>
                      <a:pt x="1090" y="780"/>
                    </a:cubicBezTo>
                    <a:cubicBezTo>
                      <a:pt x="1164" y="817"/>
                      <a:pt x="1253" y="841"/>
                      <a:pt x="1336" y="844"/>
                    </a:cubicBezTo>
                    <a:cubicBezTo>
                      <a:pt x="1340" y="844"/>
                      <a:pt x="1345" y="844"/>
                      <a:pt x="1349" y="844"/>
                    </a:cubicBezTo>
                    <a:cubicBezTo>
                      <a:pt x="1431" y="844"/>
                      <a:pt x="1514" y="816"/>
                      <a:pt x="1539" y="720"/>
                    </a:cubicBezTo>
                    <a:cubicBezTo>
                      <a:pt x="1559" y="648"/>
                      <a:pt x="1526" y="584"/>
                      <a:pt x="1468" y="543"/>
                    </a:cubicBezTo>
                    <a:cubicBezTo>
                      <a:pt x="1096" y="281"/>
                      <a:pt x="678" y="118"/>
                      <a:pt x="282" y="0"/>
                    </a:cubicBezTo>
                    <a:cubicBezTo>
                      <a:pt x="280" y="0"/>
                      <a:pt x="278" y="0"/>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5254133" y="4157366"/>
                <a:ext cx="30189" cy="97126"/>
              </a:xfrm>
              <a:custGeom>
                <a:avLst/>
                <a:gdLst/>
                <a:ahLst/>
                <a:cxnLst/>
                <a:rect l="l" t="t" r="r" b="b"/>
                <a:pathLst>
                  <a:path w="520" h="1673" extrusionOk="0">
                    <a:moveTo>
                      <a:pt x="267" y="0"/>
                    </a:moveTo>
                    <a:cubicBezTo>
                      <a:pt x="159" y="0"/>
                      <a:pt x="131" y="92"/>
                      <a:pt x="122" y="177"/>
                    </a:cubicBezTo>
                    <a:cubicBezTo>
                      <a:pt x="80" y="565"/>
                      <a:pt x="40" y="954"/>
                      <a:pt x="6" y="1345"/>
                    </a:cubicBezTo>
                    <a:cubicBezTo>
                      <a:pt x="0" y="1410"/>
                      <a:pt x="12" y="1482"/>
                      <a:pt x="39" y="1542"/>
                    </a:cubicBezTo>
                    <a:cubicBezTo>
                      <a:pt x="69" y="1613"/>
                      <a:pt x="120" y="1673"/>
                      <a:pt x="206" y="1673"/>
                    </a:cubicBezTo>
                    <a:cubicBezTo>
                      <a:pt x="216" y="1673"/>
                      <a:pt x="226" y="1672"/>
                      <a:pt x="238" y="1670"/>
                    </a:cubicBezTo>
                    <a:cubicBezTo>
                      <a:pt x="322" y="1657"/>
                      <a:pt x="345" y="1591"/>
                      <a:pt x="353" y="1523"/>
                    </a:cubicBezTo>
                    <a:cubicBezTo>
                      <a:pt x="393" y="1202"/>
                      <a:pt x="430" y="881"/>
                      <a:pt x="471" y="535"/>
                    </a:cubicBezTo>
                    <a:cubicBezTo>
                      <a:pt x="470" y="426"/>
                      <a:pt x="519" y="288"/>
                      <a:pt x="455" y="157"/>
                    </a:cubicBezTo>
                    <a:cubicBezTo>
                      <a:pt x="417" y="81"/>
                      <a:pt x="367" y="1"/>
                      <a:pt x="271" y="0"/>
                    </a:cubicBezTo>
                    <a:cubicBezTo>
                      <a:pt x="269" y="0"/>
                      <a:pt x="268" y="0"/>
                      <a:pt x="2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4963740" y="4244565"/>
                <a:ext cx="78374" cy="64557"/>
              </a:xfrm>
              <a:custGeom>
                <a:avLst/>
                <a:gdLst/>
                <a:ahLst/>
                <a:cxnLst/>
                <a:rect l="l" t="t" r="r" b="b"/>
                <a:pathLst>
                  <a:path w="1350" h="1112" extrusionOk="0">
                    <a:moveTo>
                      <a:pt x="246" y="1"/>
                    </a:moveTo>
                    <a:cubicBezTo>
                      <a:pt x="182" y="1"/>
                      <a:pt x="124" y="39"/>
                      <a:pt x="75" y="86"/>
                    </a:cubicBezTo>
                    <a:cubicBezTo>
                      <a:pt x="1" y="159"/>
                      <a:pt x="35" y="239"/>
                      <a:pt x="96" y="311"/>
                    </a:cubicBezTo>
                    <a:cubicBezTo>
                      <a:pt x="330" y="589"/>
                      <a:pt x="605" y="822"/>
                      <a:pt x="915" y="1014"/>
                    </a:cubicBezTo>
                    <a:cubicBezTo>
                      <a:pt x="992" y="1061"/>
                      <a:pt x="1069" y="1111"/>
                      <a:pt x="1161" y="1111"/>
                    </a:cubicBezTo>
                    <a:cubicBezTo>
                      <a:pt x="1175" y="1111"/>
                      <a:pt x="1190" y="1110"/>
                      <a:pt x="1205" y="1108"/>
                    </a:cubicBezTo>
                    <a:cubicBezTo>
                      <a:pt x="1274" y="1095"/>
                      <a:pt x="1339" y="1071"/>
                      <a:pt x="1349" y="988"/>
                    </a:cubicBezTo>
                    <a:cubicBezTo>
                      <a:pt x="1348" y="913"/>
                      <a:pt x="1304" y="863"/>
                      <a:pt x="1252" y="817"/>
                    </a:cubicBezTo>
                    <a:cubicBezTo>
                      <a:pt x="1058" y="647"/>
                      <a:pt x="863" y="478"/>
                      <a:pt x="668" y="308"/>
                    </a:cubicBezTo>
                    <a:cubicBezTo>
                      <a:pt x="564" y="218"/>
                      <a:pt x="463" y="125"/>
                      <a:pt x="354" y="41"/>
                    </a:cubicBezTo>
                    <a:cubicBezTo>
                      <a:pt x="317" y="12"/>
                      <a:pt x="280" y="1"/>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4856977" y="4230516"/>
                <a:ext cx="90798" cy="53353"/>
              </a:xfrm>
              <a:custGeom>
                <a:avLst/>
                <a:gdLst/>
                <a:ahLst/>
                <a:cxnLst/>
                <a:rect l="l" t="t" r="r" b="b"/>
                <a:pathLst>
                  <a:path w="1564" h="919" extrusionOk="0">
                    <a:moveTo>
                      <a:pt x="230" y="1"/>
                    </a:moveTo>
                    <a:cubicBezTo>
                      <a:pt x="160" y="1"/>
                      <a:pt x="94" y="27"/>
                      <a:pt x="55" y="94"/>
                    </a:cubicBezTo>
                    <a:cubicBezTo>
                      <a:pt x="1" y="184"/>
                      <a:pt x="44" y="259"/>
                      <a:pt x="119" y="312"/>
                    </a:cubicBezTo>
                    <a:cubicBezTo>
                      <a:pt x="442" y="542"/>
                      <a:pt x="782" y="744"/>
                      <a:pt x="1156" y="892"/>
                    </a:cubicBezTo>
                    <a:cubicBezTo>
                      <a:pt x="1199" y="909"/>
                      <a:pt x="1239" y="918"/>
                      <a:pt x="1279" y="918"/>
                    </a:cubicBezTo>
                    <a:cubicBezTo>
                      <a:pt x="1376" y="918"/>
                      <a:pt x="1466" y="862"/>
                      <a:pt x="1563" y="732"/>
                    </a:cubicBezTo>
                    <a:cubicBezTo>
                      <a:pt x="1166" y="517"/>
                      <a:pt x="802" y="324"/>
                      <a:pt x="468" y="85"/>
                    </a:cubicBezTo>
                    <a:cubicBezTo>
                      <a:pt x="414" y="47"/>
                      <a:pt x="346" y="16"/>
                      <a:pt x="281" y="5"/>
                    </a:cubicBezTo>
                    <a:cubicBezTo>
                      <a:pt x="264" y="2"/>
                      <a:pt x="247" y="1"/>
                      <a:pt x="2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5276542" y="4648630"/>
                <a:ext cx="50508" cy="89405"/>
              </a:xfrm>
              <a:custGeom>
                <a:avLst/>
                <a:gdLst/>
                <a:ahLst/>
                <a:cxnLst/>
                <a:rect l="l" t="t" r="r" b="b"/>
                <a:pathLst>
                  <a:path w="870" h="1540" extrusionOk="0">
                    <a:moveTo>
                      <a:pt x="210" y="1"/>
                    </a:moveTo>
                    <a:cubicBezTo>
                      <a:pt x="183" y="1"/>
                      <a:pt x="152" y="9"/>
                      <a:pt x="115" y="29"/>
                    </a:cubicBezTo>
                    <a:cubicBezTo>
                      <a:pt x="0" y="88"/>
                      <a:pt x="5" y="191"/>
                      <a:pt x="46" y="295"/>
                    </a:cubicBezTo>
                    <a:cubicBezTo>
                      <a:pt x="188" y="660"/>
                      <a:pt x="327" y="1027"/>
                      <a:pt x="473" y="1391"/>
                    </a:cubicBezTo>
                    <a:cubicBezTo>
                      <a:pt x="517" y="1500"/>
                      <a:pt x="565" y="1540"/>
                      <a:pt x="616" y="1540"/>
                    </a:cubicBezTo>
                    <a:cubicBezTo>
                      <a:pt x="682" y="1540"/>
                      <a:pt x="751" y="1472"/>
                      <a:pt x="820" y="1405"/>
                    </a:cubicBezTo>
                    <a:cubicBezTo>
                      <a:pt x="867" y="1334"/>
                      <a:pt x="870" y="1265"/>
                      <a:pt x="810" y="1199"/>
                    </a:cubicBezTo>
                    <a:cubicBezTo>
                      <a:pt x="785" y="1181"/>
                      <a:pt x="779" y="1157"/>
                      <a:pt x="790" y="1129"/>
                    </a:cubicBezTo>
                    <a:cubicBezTo>
                      <a:pt x="760" y="1051"/>
                      <a:pt x="766" y="960"/>
                      <a:pt x="701" y="894"/>
                    </a:cubicBezTo>
                    <a:lnTo>
                      <a:pt x="701" y="895"/>
                    </a:lnTo>
                    <a:cubicBezTo>
                      <a:pt x="600" y="813"/>
                      <a:pt x="707" y="665"/>
                      <a:pt x="596" y="586"/>
                    </a:cubicBezTo>
                    <a:cubicBezTo>
                      <a:pt x="526" y="450"/>
                      <a:pt x="458" y="312"/>
                      <a:pt x="384" y="178"/>
                    </a:cubicBezTo>
                    <a:cubicBezTo>
                      <a:pt x="340" y="99"/>
                      <a:pt x="301"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5502319" y="4622099"/>
                <a:ext cx="90392" cy="53527"/>
              </a:xfrm>
              <a:custGeom>
                <a:avLst/>
                <a:gdLst/>
                <a:ahLst/>
                <a:cxnLst/>
                <a:rect l="l" t="t" r="r" b="b"/>
                <a:pathLst>
                  <a:path w="1557" h="922" extrusionOk="0">
                    <a:moveTo>
                      <a:pt x="247" y="0"/>
                    </a:moveTo>
                    <a:cubicBezTo>
                      <a:pt x="155" y="0"/>
                      <a:pt x="69" y="42"/>
                      <a:pt x="1" y="168"/>
                    </a:cubicBezTo>
                    <a:cubicBezTo>
                      <a:pt x="381" y="405"/>
                      <a:pt x="761" y="641"/>
                      <a:pt x="1141" y="876"/>
                    </a:cubicBezTo>
                    <a:cubicBezTo>
                      <a:pt x="1170" y="894"/>
                      <a:pt x="1204" y="909"/>
                      <a:pt x="1237" y="916"/>
                    </a:cubicBezTo>
                    <a:cubicBezTo>
                      <a:pt x="1257" y="920"/>
                      <a:pt x="1276" y="922"/>
                      <a:pt x="1294" y="922"/>
                    </a:cubicBezTo>
                    <a:cubicBezTo>
                      <a:pt x="1384" y="922"/>
                      <a:pt x="1458" y="878"/>
                      <a:pt x="1503" y="798"/>
                    </a:cubicBezTo>
                    <a:cubicBezTo>
                      <a:pt x="1556" y="703"/>
                      <a:pt x="1479" y="639"/>
                      <a:pt x="1409" y="590"/>
                    </a:cubicBezTo>
                    <a:cubicBezTo>
                      <a:pt x="1110" y="380"/>
                      <a:pt x="798" y="193"/>
                      <a:pt x="459" y="53"/>
                    </a:cubicBezTo>
                    <a:cubicBezTo>
                      <a:pt x="388" y="23"/>
                      <a:pt x="316" y="0"/>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5413843" y="4238760"/>
                <a:ext cx="72395" cy="69376"/>
              </a:xfrm>
              <a:custGeom>
                <a:avLst/>
                <a:gdLst/>
                <a:ahLst/>
                <a:cxnLst/>
                <a:rect l="l" t="t" r="r" b="b"/>
                <a:pathLst>
                  <a:path w="1247" h="1195" extrusionOk="0">
                    <a:moveTo>
                      <a:pt x="1064" y="0"/>
                    </a:moveTo>
                    <a:cubicBezTo>
                      <a:pt x="1037" y="0"/>
                      <a:pt x="1009" y="10"/>
                      <a:pt x="986" y="34"/>
                    </a:cubicBezTo>
                    <a:cubicBezTo>
                      <a:pt x="672" y="344"/>
                      <a:pt x="359" y="657"/>
                      <a:pt x="51" y="974"/>
                    </a:cubicBezTo>
                    <a:cubicBezTo>
                      <a:pt x="1" y="1027"/>
                      <a:pt x="7" y="1103"/>
                      <a:pt x="72" y="1150"/>
                    </a:cubicBezTo>
                    <a:cubicBezTo>
                      <a:pt x="107" y="1174"/>
                      <a:pt x="157" y="1195"/>
                      <a:pt x="199" y="1195"/>
                    </a:cubicBezTo>
                    <a:cubicBezTo>
                      <a:pt x="203" y="1195"/>
                      <a:pt x="206" y="1194"/>
                      <a:pt x="210" y="1194"/>
                    </a:cubicBezTo>
                    <a:cubicBezTo>
                      <a:pt x="354" y="1181"/>
                      <a:pt x="1232" y="302"/>
                      <a:pt x="1247" y="151"/>
                    </a:cubicBezTo>
                    <a:cubicBezTo>
                      <a:pt x="1228" y="123"/>
                      <a:pt x="1208" y="76"/>
                      <a:pt x="1172" y="46"/>
                    </a:cubicBezTo>
                    <a:cubicBezTo>
                      <a:pt x="1141" y="19"/>
                      <a:pt x="1102" y="0"/>
                      <a:pt x="1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5416804" y="4293680"/>
                <a:ext cx="84760" cy="61945"/>
              </a:xfrm>
              <a:custGeom>
                <a:avLst/>
                <a:gdLst/>
                <a:ahLst/>
                <a:cxnLst/>
                <a:rect l="l" t="t" r="r" b="b"/>
                <a:pathLst>
                  <a:path w="1460" h="1067" extrusionOk="0">
                    <a:moveTo>
                      <a:pt x="1248" y="0"/>
                    </a:moveTo>
                    <a:cubicBezTo>
                      <a:pt x="1202" y="0"/>
                      <a:pt x="1154" y="14"/>
                      <a:pt x="1111" y="44"/>
                    </a:cubicBezTo>
                    <a:cubicBezTo>
                      <a:pt x="800" y="262"/>
                      <a:pt x="500" y="495"/>
                      <a:pt x="198" y="725"/>
                    </a:cubicBezTo>
                    <a:cubicBezTo>
                      <a:pt x="121" y="784"/>
                      <a:pt x="0" y="837"/>
                      <a:pt x="69" y="963"/>
                    </a:cubicBezTo>
                    <a:cubicBezTo>
                      <a:pt x="110" y="1036"/>
                      <a:pt x="164" y="1066"/>
                      <a:pt x="224" y="1066"/>
                    </a:cubicBezTo>
                    <a:cubicBezTo>
                      <a:pt x="273" y="1066"/>
                      <a:pt x="327" y="1045"/>
                      <a:pt x="380" y="1011"/>
                    </a:cubicBezTo>
                    <a:cubicBezTo>
                      <a:pt x="718" y="798"/>
                      <a:pt x="1048" y="577"/>
                      <a:pt x="1345" y="312"/>
                    </a:cubicBezTo>
                    <a:cubicBezTo>
                      <a:pt x="1394" y="268"/>
                      <a:pt x="1459" y="227"/>
                      <a:pt x="1439" y="145"/>
                    </a:cubicBezTo>
                    <a:cubicBezTo>
                      <a:pt x="1432" y="60"/>
                      <a:pt x="1345"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5459416" y="4509704"/>
                <a:ext cx="98113" cy="38549"/>
              </a:xfrm>
              <a:custGeom>
                <a:avLst/>
                <a:gdLst/>
                <a:ahLst/>
                <a:cxnLst/>
                <a:rect l="l" t="t" r="r" b="b"/>
                <a:pathLst>
                  <a:path w="1690" h="664" extrusionOk="0">
                    <a:moveTo>
                      <a:pt x="281" y="0"/>
                    </a:moveTo>
                    <a:cubicBezTo>
                      <a:pt x="176" y="0"/>
                      <a:pt x="76" y="45"/>
                      <a:pt x="0" y="174"/>
                    </a:cubicBezTo>
                    <a:cubicBezTo>
                      <a:pt x="311" y="394"/>
                      <a:pt x="696" y="436"/>
                      <a:pt x="1041" y="572"/>
                    </a:cubicBezTo>
                    <a:cubicBezTo>
                      <a:pt x="1162" y="619"/>
                      <a:pt x="1286" y="663"/>
                      <a:pt x="1418" y="663"/>
                    </a:cubicBezTo>
                    <a:cubicBezTo>
                      <a:pt x="1443" y="663"/>
                      <a:pt x="1469" y="662"/>
                      <a:pt x="1494" y="658"/>
                    </a:cubicBezTo>
                    <a:cubicBezTo>
                      <a:pt x="1580" y="648"/>
                      <a:pt x="1674" y="627"/>
                      <a:pt x="1682" y="522"/>
                    </a:cubicBezTo>
                    <a:cubicBezTo>
                      <a:pt x="1689" y="445"/>
                      <a:pt x="1623" y="407"/>
                      <a:pt x="1556" y="385"/>
                    </a:cubicBezTo>
                    <a:cubicBezTo>
                      <a:pt x="1179" y="262"/>
                      <a:pt x="804" y="135"/>
                      <a:pt x="423" y="23"/>
                    </a:cubicBezTo>
                    <a:cubicBezTo>
                      <a:pt x="375" y="9"/>
                      <a:pt x="328" y="0"/>
                      <a:pt x="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5119619" y="4166249"/>
                <a:ext cx="52714" cy="90334"/>
              </a:xfrm>
              <a:custGeom>
                <a:avLst/>
                <a:gdLst/>
                <a:ahLst/>
                <a:cxnLst/>
                <a:rect l="l" t="t" r="r" b="b"/>
                <a:pathLst>
                  <a:path w="908" h="1556" extrusionOk="0">
                    <a:moveTo>
                      <a:pt x="266" y="0"/>
                    </a:moveTo>
                    <a:lnTo>
                      <a:pt x="266" y="0"/>
                    </a:lnTo>
                    <a:cubicBezTo>
                      <a:pt x="0" y="374"/>
                      <a:pt x="28" y="690"/>
                      <a:pt x="364" y="1115"/>
                    </a:cubicBezTo>
                    <a:cubicBezTo>
                      <a:pt x="423" y="1219"/>
                      <a:pt x="484" y="1321"/>
                      <a:pt x="542" y="1425"/>
                    </a:cubicBezTo>
                    <a:cubicBezTo>
                      <a:pt x="583" y="1499"/>
                      <a:pt x="633" y="1555"/>
                      <a:pt x="705" y="1555"/>
                    </a:cubicBezTo>
                    <a:cubicBezTo>
                      <a:pt x="730" y="1555"/>
                      <a:pt x="758" y="1548"/>
                      <a:pt x="790" y="1532"/>
                    </a:cubicBezTo>
                    <a:cubicBezTo>
                      <a:pt x="908" y="1475"/>
                      <a:pt x="903" y="1369"/>
                      <a:pt x="864" y="1269"/>
                    </a:cubicBezTo>
                    <a:cubicBezTo>
                      <a:pt x="732" y="919"/>
                      <a:pt x="592" y="571"/>
                      <a:pt x="461" y="221"/>
                    </a:cubicBezTo>
                    <a:cubicBezTo>
                      <a:pt x="423" y="119"/>
                      <a:pt x="375" y="36"/>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4959560" y="4597599"/>
                <a:ext cx="74427" cy="68679"/>
              </a:xfrm>
              <a:custGeom>
                <a:avLst/>
                <a:gdLst/>
                <a:ahLst/>
                <a:cxnLst/>
                <a:rect l="l" t="t" r="r" b="b"/>
                <a:pathLst>
                  <a:path w="1282" h="1183" extrusionOk="0">
                    <a:moveTo>
                      <a:pt x="1093" y="0"/>
                    </a:moveTo>
                    <a:cubicBezTo>
                      <a:pt x="1042" y="0"/>
                      <a:pt x="993" y="21"/>
                      <a:pt x="954" y="59"/>
                    </a:cubicBezTo>
                    <a:cubicBezTo>
                      <a:pt x="686" y="322"/>
                      <a:pt x="422" y="592"/>
                      <a:pt x="159" y="861"/>
                    </a:cubicBezTo>
                    <a:cubicBezTo>
                      <a:pt x="88" y="933"/>
                      <a:pt x="0" y="1019"/>
                      <a:pt x="100" y="1120"/>
                    </a:cubicBezTo>
                    <a:cubicBezTo>
                      <a:pt x="143" y="1165"/>
                      <a:pt x="186" y="1183"/>
                      <a:pt x="228" y="1183"/>
                    </a:cubicBezTo>
                    <a:cubicBezTo>
                      <a:pt x="294" y="1183"/>
                      <a:pt x="357" y="1139"/>
                      <a:pt x="413" y="1082"/>
                    </a:cubicBezTo>
                    <a:cubicBezTo>
                      <a:pt x="679" y="815"/>
                      <a:pt x="942" y="545"/>
                      <a:pt x="1204" y="274"/>
                    </a:cubicBezTo>
                    <a:cubicBezTo>
                      <a:pt x="1238" y="238"/>
                      <a:pt x="1257" y="190"/>
                      <a:pt x="1267" y="172"/>
                    </a:cubicBezTo>
                    <a:cubicBezTo>
                      <a:pt x="1282" y="84"/>
                      <a:pt x="1241" y="51"/>
                      <a:pt x="1195" y="27"/>
                    </a:cubicBezTo>
                    <a:cubicBezTo>
                      <a:pt x="1161" y="9"/>
                      <a:pt x="1126" y="0"/>
                      <a:pt x="1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4946614" y="4550401"/>
                <a:ext cx="83251" cy="61712"/>
              </a:xfrm>
              <a:custGeom>
                <a:avLst/>
                <a:gdLst/>
                <a:ahLst/>
                <a:cxnLst/>
                <a:rect l="l" t="t" r="r" b="b"/>
                <a:pathLst>
                  <a:path w="1434" h="1063" extrusionOk="0">
                    <a:moveTo>
                      <a:pt x="1245" y="0"/>
                    </a:moveTo>
                    <a:cubicBezTo>
                      <a:pt x="1221" y="0"/>
                      <a:pt x="1196" y="6"/>
                      <a:pt x="1169" y="20"/>
                    </a:cubicBezTo>
                    <a:cubicBezTo>
                      <a:pt x="770" y="230"/>
                      <a:pt x="409" y="496"/>
                      <a:pt x="78" y="797"/>
                    </a:cubicBezTo>
                    <a:cubicBezTo>
                      <a:pt x="26" y="844"/>
                      <a:pt x="0" y="907"/>
                      <a:pt x="54" y="974"/>
                    </a:cubicBezTo>
                    <a:cubicBezTo>
                      <a:pt x="94" y="1024"/>
                      <a:pt x="144" y="1062"/>
                      <a:pt x="204" y="1062"/>
                    </a:cubicBezTo>
                    <a:cubicBezTo>
                      <a:pt x="213" y="1062"/>
                      <a:pt x="222" y="1061"/>
                      <a:pt x="231" y="1060"/>
                    </a:cubicBezTo>
                    <a:cubicBezTo>
                      <a:pt x="296" y="1048"/>
                      <a:pt x="363" y="1019"/>
                      <a:pt x="415" y="980"/>
                    </a:cubicBezTo>
                    <a:cubicBezTo>
                      <a:pt x="721" y="755"/>
                      <a:pt x="1023" y="526"/>
                      <a:pt x="1324" y="296"/>
                    </a:cubicBezTo>
                    <a:cubicBezTo>
                      <a:pt x="1378" y="254"/>
                      <a:pt x="1434" y="211"/>
                      <a:pt x="1413" y="91"/>
                    </a:cubicBezTo>
                    <a:cubicBezTo>
                      <a:pt x="1373" y="54"/>
                      <a:pt x="1317" y="0"/>
                      <a:pt x="12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5398690" y="4598877"/>
                <a:ext cx="85283" cy="61306"/>
              </a:xfrm>
              <a:custGeom>
                <a:avLst/>
                <a:gdLst/>
                <a:ahLst/>
                <a:cxnLst/>
                <a:rect l="l" t="t" r="r" b="b"/>
                <a:pathLst>
                  <a:path w="1469" h="1056" extrusionOk="0">
                    <a:moveTo>
                      <a:pt x="275" y="1"/>
                    </a:moveTo>
                    <a:cubicBezTo>
                      <a:pt x="0" y="64"/>
                      <a:pt x="139" y="148"/>
                      <a:pt x="262" y="232"/>
                    </a:cubicBezTo>
                    <a:cubicBezTo>
                      <a:pt x="276" y="293"/>
                      <a:pt x="318" y="323"/>
                      <a:pt x="378" y="334"/>
                    </a:cubicBezTo>
                    <a:cubicBezTo>
                      <a:pt x="573" y="596"/>
                      <a:pt x="857" y="768"/>
                      <a:pt x="1090" y="993"/>
                    </a:cubicBezTo>
                    <a:cubicBezTo>
                      <a:pt x="1134" y="1036"/>
                      <a:pt x="1186" y="1056"/>
                      <a:pt x="1239" y="1056"/>
                    </a:cubicBezTo>
                    <a:cubicBezTo>
                      <a:pt x="1284" y="1056"/>
                      <a:pt x="1331" y="1041"/>
                      <a:pt x="1376" y="1014"/>
                    </a:cubicBezTo>
                    <a:cubicBezTo>
                      <a:pt x="1469" y="956"/>
                      <a:pt x="1463" y="861"/>
                      <a:pt x="1400" y="797"/>
                    </a:cubicBezTo>
                    <a:cubicBezTo>
                      <a:pt x="1074" y="467"/>
                      <a:pt x="805" y="59"/>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4889313" y="4356380"/>
                <a:ext cx="102003" cy="39419"/>
              </a:xfrm>
              <a:custGeom>
                <a:avLst/>
                <a:gdLst/>
                <a:ahLst/>
                <a:cxnLst/>
                <a:rect l="l" t="t" r="r" b="b"/>
                <a:pathLst>
                  <a:path w="1757" h="679" extrusionOk="0">
                    <a:moveTo>
                      <a:pt x="276" y="1"/>
                    </a:moveTo>
                    <a:cubicBezTo>
                      <a:pt x="214" y="1"/>
                      <a:pt x="155" y="24"/>
                      <a:pt x="103" y="62"/>
                    </a:cubicBezTo>
                    <a:cubicBezTo>
                      <a:pt x="14" y="125"/>
                      <a:pt x="0" y="222"/>
                      <a:pt x="97" y="261"/>
                    </a:cubicBezTo>
                    <a:cubicBezTo>
                      <a:pt x="546" y="440"/>
                      <a:pt x="995" y="625"/>
                      <a:pt x="1483" y="678"/>
                    </a:cubicBezTo>
                    <a:cubicBezTo>
                      <a:pt x="1488" y="678"/>
                      <a:pt x="1493" y="678"/>
                      <a:pt x="1498" y="678"/>
                    </a:cubicBezTo>
                    <a:cubicBezTo>
                      <a:pt x="1575" y="678"/>
                      <a:pt x="1652" y="616"/>
                      <a:pt x="1757" y="459"/>
                    </a:cubicBezTo>
                    <a:cubicBezTo>
                      <a:pt x="1260" y="301"/>
                      <a:pt x="805" y="154"/>
                      <a:pt x="348" y="12"/>
                    </a:cubicBezTo>
                    <a:cubicBezTo>
                      <a:pt x="324" y="4"/>
                      <a:pt x="300" y="1"/>
                      <a:pt x="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4911955" y="4447991"/>
                <a:ext cx="97707" cy="20842"/>
              </a:xfrm>
              <a:custGeom>
                <a:avLst/>
                <a:gdLst/>
                <a:ahLst/>
                <a:cxnLst/>
                <a:rect l="l" t="t" r="r" b="b"/>
                <a:pathLst>
                  <a:path w="1683" h="359" extrusionOk="0">
                    <a:moveTo>
                      <a:pt x="911" y="0"/>
                    </a:moveTo>
                    <a:cubicBezTo>
                      <a:pt x="638" y="0"/>
                      <a:pt x="366" y="9"/>
                      <a:pt x="96" y="54"/>
                    </a:cubicBezTo>
                    <a:cubicBezTo>
                      <a:pt x="57" y="61"/>
                      <a:pt x="28" y="121"/>
                      <a:pt x="1" y="150"/>
                    </a:cubicBezTo>
                    <a:cubicBezTo>
                      <a:pt x="13" y="216"/>
                      <a:pt x="45" y="243"/>
                      <a:pt x="96" y="264"/>
                    </a:cubicBezTo>
                    <a:cubicBezTo>
                      <a:pt x="258" y="334"/>
                      <a:pt x="420" y="359"/>
                      <a:pt x="581" y="359"/>
                    </a:cubicBezTo>
                    <a:cubicBezTo>
                      <a:pt x="914" y="359"/>
                      <a:pt x="1244" y="254"/>
                      <a:pt x="1575" y="230"/>
                    </a:cubicBezTo>
                    <a:cubicBezTo>
                      <a:pt x="1611" y="228"/>
                      <a:pt x="1667" y="163"/>
                      <a:pt x="1672" y="122"/>
                    </a:cubicBezTo>
                    <a:cubicBezTo>
                      <a:pt x="1682" y="44"/>
                      <a:pt x="1610" y="3"/>
                      <a:pt x="1546" y="3"/>
                    </a:cubicBezTo>
                    <a:cubicBezTo>
                      <a:pt x="1545" y="3"/>
                      <a:pt x="1544" y="3"/>
                      <a:pt x="1543" y="3"/>
                    </a:cubicBezTo>
                    <a:cubicBezTo>
                      <a:pt x="1506" y="3"/>
                      <a:pt x="1468" y="4"/>
                      <a:pt x="1431" y="4"/>
                    </a:cubicBezTo>
                    <a:cubicBezTo>
                      <a:pt x="1257" y="4"/>
                      <a:pt x="1084" y="0"/>
                      <a:pt x="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5370534" y="4982738"/>
                <a:ext cx="35239" cy="62061"/>
              </a:xfrm>
              <a:custGeom>
                <a:avLst/>
                <a:gdLst/>
                <a:ahLst/>
                <a:cxnLst/>
                <a:rect l="l" t="t" r="r" b="b"/>
                <a:pathLst>
                  <a:path w="607" h="1069" extrusionOk="0">
                    <a:moveTo>
                      <a:pt x="285" y="1"/>
                    </a:moveTo>
                    <a:cubicBezTo>
                      <a:pt x="280" y="1"/>
                      <a:pt x="274" y="1"/>
                      <a:pt x="269" y="2"/>
                    </a:cubicBezTo>
                    <a:cubicBezTo>
                      <a:pt x="169" y="12"/>
                      <a:pt x="134" y="102"/>
                      <a:pt x="105" y="179"/>
                    </a:cubicBezTo>
                    <a:cubicBezTo>
                      <a:pt x="0" y="458"/>
                      <a:pt x="163" y="696"/>
                      <a:pt x="245" y="944"/>
                    </a:cubicBezTo>
                    <a:cubicBezTo>
                      <a:pt x="268" y="1015"/>
                      <a:pt x="321" y="1069"/>
                      <a:pt x="400" y="1069"/>
                    </a:cubicBezTo>
                    <a:cubicBezTo>
                      <a:pt x="413" y="1069"/>
                      <a:pt x="427" y="1067"/>
                      <a:pt x="442" y="1064"/>
                    </a:cubicBezTo>
                    <a:cubicBezTo>
                      <a:pt x="566" y="1038"/>
                      <a:pt x="595" y="944"/>
                      <a:pt x="606" y="802"/>
                    </a:cubicBezTo>
                    <a:cubicBezTo>
                      <a:pt x="557" y="609"/>
                      <a:pt x="503" y="381"/>
                      <a:pt x="438" y="156"/>
                    </a:cubicBezTo>
                    <a:cubicBezTo>
                      <a:pt x="416" y="83"/>
                      <a:pt x="377" y="1"/>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5115323" y="4999168"/>
                <a:ext cx="28853" cy="55791"/>
              </a:xfrm>
              <a:custGeom>
                <a:avLst/>
                <a:gdLst/>
                <a:ahLst/>
                <a:cxnLst/>
                <a:rect l="l" t="t" r="r" b="b"/>
                <a:pathLst>
                  <a:path w="497" h="961" extrusionOk="0">
                    <a:moveTo>
                      <a:pt x="265" y="1"/>
                    </a:moveTo>
                    <a:cubicBezTo>
                      <a:pt x="185" y="1"/>
                      <a:pt x="128" y="46"/>
                      <a:pt x="107" y="124"/>
                    </a:cubicBezTo>
                    <a:cubicBezTo>
                      <a:pt x="63" y="289"/>
                      <a:pt x="33" y="456"/>
                      <a:pt x="17" y="528"/>
                    </a:cubicBezTo>
                    <a:cubicBezTo>
                      <a:pt x="1" y="730"/>
                      <a:pt x="7" y="828"/>
                      <a:pt x="97" y="905"/>
                    </a:cubicBezTo>
                    <a:cubicBezTo>
                      <a:pt x="138" y="940"/>
                      <a:pt x="182" y="961"/>
                      <a:pt x="222" y="961"/>
                    </a:cubicBezTo>
                    <a:cubicBezTo>
                      <a:pt x="259" y="961"/>
                      <a:pt x="293" y="943"/>
                      <a:pt x="317" y="901"/>
                    </a:cubicBezTo>
                    <a:cubicBezTo>
                      <a:pt x="447" y="674"/>
                      <a:pt x="496" y="422"/>
                      <a:pt x="488" y="165"/>
                    </a:cubicBezTo>
                    <a:cubicBezTo>
                      <a:pt x="485" y="78"/>
                      <a:pt x="401" y="21"/>
                      <a:pt x="306" y="5"/>
                    </a:cubicBezTo>
                    <a:cubicBezTo>
                      <a:pt x="292" y="2"/>
                      <a:pt x="278"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5043160" y="3861459"/>
                <a:ext cx="31408" cy="61248"/>
              </a:xfrm>
              <a:custGeom>
                <a:avLst/>
                <a:gdLst/>
                <a:ahLst/>
                <a:cxnLst/>
                <a:rect l="l" t="t" r="r" b="b"/>
                <a:pathLst>
                  <a:path w="541" h="1055" extrusionOk="0">
                    <a:moveTo>
                      <a:pt x="208" y="1"/>
                    </a:moveTo>
                    <a:cubicBezTo>
                      <a:pt x="199" y="1"/>
                      <a:pt x="189" y="2"/>
                      <a:pt x="179" y="3"/>
                    </a:cubicBezTo>
                    <a:cubicBezTo>
                      <a:pt x="85" y="19"/>
                      <a:pt x="1" y="71"/>
                      <a:pt x="7" y="161"/>
                    </a:cubicBezTo>
                    <a:cubicBezTo>
                      <a:pt x="28" y="446"/>
                      <a:pt x="81" y="728"/>
                      <a:pt x="217" y="985"/>
                    </a:cubicBezTo>
                    <a:cubicBezTo>
                      <a:pt x="240" y="1030"/>
                      <a:pt x="279" y="1054"/>
                      <a:pt x="321" y="1054"/>
                    </a:cubicBezTo>
                    <a:cubicBezTo>
                      <a:pt x="357" y="1054"/>
                      <a:pt x="395" y="1036"/>
                      <a:pt x="427" y="996"/>
                    </a:cubicBezTo>
                    <a:cubicBezTo>
                      <a:pt x="490" y="918"/>
                      <a:pt x="541" y="828"/>
                      <a:pt x="530" y="700"/>
                    </a:cubicBezTo>
                    <a:cubicBezTo>
                      <a:pt x="506" y="501"/>
                      <a:pt x="447" y="291"/>
                      <a:pt x="343" y="95"/>
                    </a:cubicBezTo>
                    <a:cubicBezTo>
                      <a:pt x="314" y="40"/>
                      <a:pt x="271" y="1"/>
                      <a:pt x="2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5304176" y="3851473"/>
                <a:ext cx="29144" cy="54223"/>
              </a:xfrm>
              <a:custGeom>
                <a:avLst/>
                <a:gdLst/>
                <a:ahLst/>
                <a:cxnLst/>
                <a:rect l="l" t="t" r="r" b="b"/>
                <a:pathLst>
                  <a:path w="502" h="934" extrusionOk="0">
                    <a:moveTo>
                      <a:pt x="273" y="1"/>
                    </a:moveTo>
                    <a:cubicBezTo>
                      <a:pt x="151" y="1"/>
                      <a:pt x="136" y="127"/>
                      <a:pt x="113" y="223"/>
                    </a:cubicBezTo>
                    <a:cubicBezTo>
                      <a:pt x="71" y="384"/>
                      <a:pt x="35" y="548"/>
                      <a:pt x="15" y="713"/>
                    </a:cubicBezTo>
                    <a:cubicBezTo>
                      <a:pt x="0" y="825"/>
                      <a:pt x="68" y="910"/>
                      <a:pt x="183" y="930"/>
                    </a:cubicBezTo>
                    <a:cubicBezTo>
                      <a:pt x="198" y="933"/>
                      <a:pt x="213" y="934"/>
                      <a:pt x="228" y="934"/>
                    </a:cubicBezTo>
                    <a:cubicBezTo>
                      <a:pt x="321" y="934"/>
                      <a:pt x="391" y="880"/>
                      <a:pt x="411" y="781"/>
                    </a:cubicBezTo>
                    <a:cubicBezTo>
                      <a:pt x="446" y="617"/>
                      <a:pt x="469" y="452"/>
                      <a:pt x="489" y="336"/>
                    </a:cubicBezTo>
                    <a:cubicBezTo>
                      <a:pt x="502" y="158"/>
                      <a:pt x="462" y="42"/>
                      <a:pt x="328" y="8"/>
                    </a:cubicBezTo>
                    <a:cubicBezTo>
                      <a:pt x="308" y="3"/>
                      <a:pt x="289" y="1"/>
                      <a:pt x="2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4678747" y="4443869"/>
                <a:ext cx="178345" cy="22932"/>
              </a:xfrm>
              <a:custGeom>
                <a:avLst/>
                <a:gdLst/>
                <a:ahLst/>
                <a:cxnLst/>
                <a:rect l="l" t="t" r="r" b="b"/>
                <a:pathLst>
                  <a:path w="3072" h="395" extrusionOk="0">
                    <a:moveTo>
                      <a:pt x="1244" y="0"/>
                    </a:moveTo>
                    <a:cubicBezTo>
                      <a:pt x="649" y="0"/>
                      <a:pt x="152" y="47"/>
                      <a:pt x="0" y="137"/>
                    </a:cubicBezTo>
                    <a:cubicBezTo>
                      <a:pt x="67" y="210"/>
                      <a:pt x="145" y="230"/>
                      <a:pt x="227" y="230"/>
                    </a:cubicBezTo>
                    <a:cubicBezTo>
                      <a:pt x="278" y="230"/>
                      <a:pt x="331" y="222"/>
                      <a:pt x="384" y="215"/>
                    </a:cubicBezTo>
                    <a:cubicBezTo>
                      <a:pt x="488" y="240"/>
                      <a:pt x="593" y="256"/>
                      <a:pt x="698" y="256"/>
                    </a:cubicBezTo>
                    <a:cubicBezTo>
                      <a:pt x="755" y="256"/>
                      <a:pt x="812" y="252"/>
                      <a:pt x="869" y="241"/>
                    </a:cubicBezTo>
                    <a:cubicBezTo>
                      <a:pt x="1152" y="314"/>
                      <a:pt x="1439" y="333"/>
                      <a:pt x="1726" y="333"/>
                    </a:cubicBezTo>
                    <a:cubicBezTo>
                      <a:pt x="1943" y="333"/>
                      <a:pt x="2160" y="322"/>
                      <a:pt x="2376" y="317"/>
                    </a:cubicBezTo>
                    <a:cubicBezTo>
                      <a:pt x="2439" y="326"/>
                      <a:pt x="2502" y="334"/>
                      <a:pt x="2564" y="342"/>
                    </a:cubicBezTo>
                    <a:cubicBezTo>
                      <a:pt x="2629" y="374"/>
                      <a:pt x="2693" y="394"/>
                      <a:pt x="2757" y="394"/>
                    </a:cubicBezTo>
                    <a:cubicBezTo>
                      <a:pt x="2814" y="394"/>
                      <a:pt x="2870" y="378"/>
                      <a:pt x="2926" y="339"/>
                    </a:cubicBezTo>
                    <a:cubicBezTo>
                      <a:pt x="2999" y="337"/>
                      <a:pt x="3042" y="307"/>
                      <a:pt x="3035" y="231"/>
                    </a:cubicBezTo>
                    <a:cubicBezTo>
                      <a:pt x="3072" y="128"/>
                      <a:pt x="3028" y="114"/>
                      <a:pt x="2972" y="114"/>
                    </a:cubicBezTo>
                    <a:cubicBezTo>
                      <a:pt x="2951" y="114"/>
                      <a:pt x="2928" y="116"/>
                      <a:pt x="2907" y="116"/>
                    </a:cubicBezTo>
                    <a:cubicBezTo>
                      <a:pt x="2905" y="116"/>
                      <a:pt x="2904" y="116"/>
                      <a:pt x="2903" y="116"/>
                    </a:cubicBezTo>
                    <a:lnTo>
                      <a:pt x="2903" y="116"/>
                    </a:lnTo>
                    <a:cubicBezTo>
                      <a:pt x="2903" y="116"/>
                      <a:pt x="2903" y="116"/>
                      <a:pt x="2903" y="116"/>
                    </a:cubicBezTo>
                    <a:cubicBezTo>
                      <a:pt x="2891" y="102"/>
                      <a:pt x="2878" y="94"/>
                      <a:pt x="2864" y="94"/>
                    </a:cubicBezTo>
                    <a:cubicBezTo>
                      <a:pt x="2855" y="94"/>
                      <a:pt x="2845" y="97"/>
                      <a:pt x="2834" y="104"/>
                    </a:cubicBezTo>
                    <a:cubicBezTo>
                      <a:pt x="2335" y="34"/>
                      <a:pt x="1753" y="0"/>
                      <a:pt x="1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4681301" y="4749704"/>
                <a:ext cx="56081" cy="34717"/>
              </a:xfrm>
              <a:custGeom>
                <a:avLst/>
                <a:gdLst/>
                <a:ahLst/>
                <a:cxnLst/>
                <a:rect l="l" t="t" r="r" b="b"/>
                <a:pathLst>
                  <a:path w="966" h="598" extrusionOk="0">
                    <a:moveTo>
                      <a:pt x="723" y="1"/>
                    </a:moveTo>
                    <a:cubicBezTo>
                      <a:pt x="491" y="1"/>
                      <a:pt x="321" y="145"/>
                      <a:pt x="150" y="279"/>
                    </a:cubicBezTo>
                    <a:cubicBezTo>
                      <a:pt x="87" y="330"/>
                      <a:pt x="1" y="381"/>
                      <a:pt x="66" y="485"/>
                    </a:cubicBezTo>
                    <a:cubicBezTo>
                      <a:pt x="111" y="555"/>
                      <a:pt x="177" y="598"/>
                      <a:pt x="248" y="598"/>
                    </a:cubicBezTo>
                    <a:cubicBezTo>
                      <a:pt x="277" y="598"/>
                      <a:pt x="306" y="591"/>
                      <a:pt x="334" y="577"/>
                    </a:cubicBezTo>
                    <a:cubicBezTo>
                      <a:pt x="574" y="455"/>
                      <a:pt x="825" y="337"/>
                      <a:pt x="965" y="49"/>
                    </a:cubicBezTo>
                    <a:cubicBezTo>
                      <a:pt x="877" y="15"/>
                      <a:pt x="797" y="1"/>
                      <a:pt x="7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4812332" y="3989703"/>
                <a:ext cx="43193" cy="38781"/>
              </a:xfrm>
              <a:custGeom>
                <a:avLst/>
                <a:gdLst/>
                <a:ahLst/>
                <a:cxnLst/>
                <a:rect l="l" t="t" r="r" b="b"/>
                <a:pathLst>
                  <a:path w="744" h="668" extrusionOk="0">
                    <a:moveTo>
                      <a:pt x="228" y="1"/>
                    </a:moveTo>
                    <a:cubicBezTo>
                      <a:pt x="115" y="1"/>
                      <a:pt x="1" y="65"/>
                      <a:pt x="47" y="183"/>
                    </a:cubicBezTo>
                    <a:cubicBezTo>
                      <a:pt x="128" y="391"/>
                      <a:pt x="294" y="546"/>
                      <a:pt x="492" y="652"/>
                    </a:cubicBezTo>
                    <a:cubicBezTo>
                      <a:pt x="512" y="663"/>
                      <a:pt x="532" y="667"/>
                      <a:pt x="553" y="667"/>
                    </a:cubicBezTo>
                    <a:cubicBezTo>
                      <a:pt x="648" y="667"/>
                      <a:pt x="743" y="568"/>
                      <a:pt x="730" y="471"/>
                    </a:cubicBezTo>
                    <a:cubicBezTo>
                      <a:pt x="713" y="356"/>
                      <a:pt x="350"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5713989" y="4121778"/>
                <a:ext cx="52772" cy="33556"/>
              </a:xfrm>
              <a:custGeom>
                <a:avLst/>
                <a:gdLst/>
                <a:ahLst/>
                <a:cxnLst/>
                <a:rect l="l" t="t" r="r" b="b"/>
                <a:pathLst>
                  <a:path w="909" h="578" extrusionOk="0">
                    <a:moveTo>
                      <a:pt x="678" y="1"/>
                    </a:moveTo>
                    <a:cubicBezTo>
                      <a:pt x="651" y="1"/>
                      <a:pt x="623" y="7"/>
                      <a:pt x="597" y="21"/>
                    </a:cubicBezTo>
                    <a:cubicBezTo>
                      <a:pt x="365" y="144"/>
                      <a:pt x="85" y="226"/>
                      <a:pt x="0" y="545"/>
                    </a:cubicBezTo>
                    <a:cubicBezTo>
                      <a:pt x="73" y="568"/>
                      <a:pt x="140" y="578"/>
                      <a:pt x="204" y="578"/>
                    </a:cubicBezTo>
                    <a:cubicBezTo>
                      <a:pt x="420" y="578"/>
                      <a:pt x="591" y="462"/>
                      <a:pt x="753" y="321"/>
                    </a:cubicBezTo>
                    <a:cubicBezTo>
                      <a:pt x="813" y="270"/>
                      <a:pt x="909" y="226"/>
                      <a:pt x="856" y="122"/>
                    </a:cubicBezTo>
                    <a:cubicBezTo>
                      <a:pt x="817" y="44"/>
                      <a:pt x="748" y="1"/>
                      <a:pt x="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5533611" y="3938846"/>
                <a:ext cx="44586" cy="47663"/>
              </a:xfrm>
              <a:custGeom>
                <a:avLst/>
                <a:gdLst/>
                <a:ahLst/>
                <a:cxnLst/>
                <a:rect l="l" t="t" r="r" b="b"/>
                <a:pathLst>
                  <a:path w="768" h="821" extrusionOk="0">
                    <a:moveTo>
                      <a:pt x="768" y="0"/>
                    </a:moveTo>
                    <a:lnTo>
                      <a:pt x="768" y="0"/>
                    </a:lnTo>
                    <a:cubicBezTo>
                      <a:pt x="325" y="96"/>
                      <a:pt x="181" y="381"/>
                      <a:pt x="27" y="654"/>
                    </a:cubicBezTo>
                    <a:cubicBezTo>
                      <a:pt x="0" y="703"/>
                      <a:pt x="25" y="755"/>
                      <a:pt x="68" y="787"/>
                    </a:cubicBezTo>
                    <a:cubicBezTo>
                      <a:pt x="97" y="809"/>
                      <a:pt x="129" y="821"/>
                      <a:pt x="160" y="821"/>
                    </a:cubicBezTo>
                    <a:cubicBezTo>
                      <a:pt x="193" y="821"/>
                      <a:pt x="225" y="808"/>
                      <a:pt x="253" y="783"/>
                    </a:cubicBezTo>
                    <a:cubicBezTo>
                      <a:pt x="471" y="587"/>
                      <a:pt x="649" y="366"/>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4871548" y="4919516"/>
                <a:ext cx="44064" cy="48766"/>
              </a:xfrm>
              <a:custGeom>
                <a:avLst/>
                <a:gdLst/>
                <a:ahLst/>
                <a:cxnLst/>
                <a:rect l="l" t="t" r="r" b="b"/>
                <a:pathLst>
                  <a:path w="759" h="840" extrusionOk="0">
                    <a:moveTo>
                      <a:pt x="591" y="1"/>
                    </a:moveTo>
                    <a:cubicBezTo>
                      <a:pt x="547" y="1"/>
                      <a:pt x="504" y="21"/>
                      <a:pt x="471" y="54"/>
                    </a:cubicBezTo>
                    <a:cubicBezTo>
                      <a:pt x="271" y="255"/>
                      <a:pt x="72" y="461"/>
                      <a:pt x="1" y="840"/>
                    </a:cubicBezTo>
                    <a:cubicBezTo>
                      <a:pt x="390" y="720"/>
                      <a:pt x="543" y="478"/>
                      <a:pt x="690" y="233"/>
                    </a:cubicBezTo>
                    <a:cubicBezTo>
                      <a:pt x="726" y="175"/>
                      <a:pt x="759" y="108"/>
                      <a:pt x="701" y="50"/>
                    </a:cubicBezTo>
                    <a:cubicBezTo>
                      <a:pt x="667" y="16"/>
                      <a:pt x="629" y="1"/>
                      <a:pt x="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5752363" y="4688979"/>
                <a:ext cx="46038" cy="27054"/>
              </a:xfrm>
              <a:custGeom>
                <a:avLst/>
                <a:gdLst/>
                <a:ahLst/>
                <a:cxnLst/>
                <a:rect l="l" t="t" r="r" b="b"/>
                <a:pathLst>
                  <a:path w="793" h="466" extrusionOk="0">
                    <a:moveTo>
                      <a:pt x="173" y="0"/>
                    </a:moveTo>
                    <a:cubicBezTo>
                      <a:pt x="141" y="0"/>
                      <a:pt x="115" y="5"/>
                      <a:pt x="98" y="15"/>
                    </a:cubicBezTo>
                    <a:cubicBezTo>
                      <a:pt x="40" y="49"/>
                      <a:pt x="1" y="109"/>
                      <a:pt x="21" y="184"/>
                    </a:cubicBezTo>
                    <a:cubicBezTo>
                      <a:pt x="58" y="332"/>
                      <a:pt x="348" y="466"/>
                      <a:pt x="556" y="466"/>
                    </a:cubicBezTo>
                    <a:cubicBezTo>
                      <a:pt x="618" y="466"/>
                      <a:pt x="672" y="454"/>
                      <a:pt x="711" y="428"/>
                    </a:cubicBezTo>
                    <a:cubicBezTo>
                      <a:pt x="749" y="403"/>
                      <a:pt x="771" y="357"/>
                      <a:pt x="793" y="329"/>
                    </a:cubicBezTo>
                    <a:cubicBezTo>
                      <a:pt x="790" y="296"/>
                      <a:pt x="792" y="277"/>
                      <a:pt x="786" y="263"/>
                    </a:cubicBezTo>
                    <a:cubicBezTo>
                      <a:pt x="735" y="154"/>
                      <a:pt x="356" y="0"/>
                      <a:pt x="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4647920" y="4189297"/>
                <a:ext cx="49695" cy="28447"/>
              </a:xfrm>
              <a:custGeom>
                <a:avLst/>
                <a:gdLst/>
                <a:ahLst/>
                <a:cxnLst/>
                <a:rect l="l" t="t" r="r" b="b"/>
                <a:pathLst>
                  <a:path w="856" h="490" extrusionOk="0">
                    <a:moveTo>
                      <a:pt x="262" y="0"/>
                    </a:moveTo>
                    <a:cubicBezTo>
                      <a:pt x="231" y="0"/>
                      <a:pt x="203" y="4"/>
                      <a:pt x="180" y="12"/>
                    </a:cubicBezTo>
                    <a:cubicBezTo>
                      <a:pt x="67" y="52"/>
                      <a:pt x="1" y="142"/>
                      <a:pt x="98" y="240"/>
                    </a:cubicBezTo>
                    <a:cubicBezTo>
                      <a:pt x="245" y="389"/>
                      <a:pt x="447" y="448"/>
                      <a:pt x="641" y="489"/>
                    </a:cubicBezTo>
                    <a:cubicBezTo>
                      <a:pt x="778" y="478"/>
                      <a:pt x="855" y="326"/>
                      <a:pt x="784" y="226"/>
                    </a:cubicBezTo>
                    <a:cubicBezTo>
                      <a:pt x="705" y="113"/>
                      <a:pt x="434" y="0"/>
                      <a:pt x="2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5593524" y="4878123"/>
                <a:ext cx="40639" cy="37213"/>
              </a:xfrm>
              <a:custGeom>
                <a:avLst/>
                <a:gdLst/>
                <a:ahLst/>
                <a:cxnLst/>
                <a:rect l="l" t="t" r="r" b="b"/>
                <a:pathLst>
                  <a:path w="700" h="641" extrusionOk="0">
                    <a:moveTo>
                      <a:pt x="169" y="1"/>
                    </a:moveTo>
                    <a:cubicBezTo>
                      <a:pt x="166" y="1"/>
                      <a:pt x="164" y="1"/>
                      <a:pt x="161" y="1"/>
                    </a:cubicBezTo>
                    <a:cubicBezTo>
                      <a:pt x="70" y="27"/>
                      <a:pt x="1" y="78"/>
                      <a:pt x="6" y="177"/>
                    </a:cubicBezTo>
                    <a:cubicBezTo>
                      <a:pt x="11" y="300"/>
                      <a:pt x="385" y="635"/>
                      <a:pt x="523" y="640"/>
                    </a:cubicBezTo>
                    <a:cubicBezTo>
                      <a:pt x="527" y="640"/>
                      <a:pt x="530" y="640"/>
                      <a:pt x="533" y="640"/>
                    </a:cubicBezTo>
                    <a:cubicBezTo>
                      <a:pt x="623" y="640"/>
                      <a:pt x="700" y="599"/>
                      <a:pt x="700" y="499"/>
                    </a:cubicBezTo>
                    <a:cubicBezTo>
                      <a:pt x="700" y="349"/>
                      <a:pt x="318" y="1"/>
                      <a:pt x="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4585336" y="4431910"/>
                <a:ext cx="52540" cy="18868"/>
              </a:xfrm>
              <a:custGeom>
                <a:avLst/>
                <a:gdLst/>
                <a:ahLst/>
                <a:cxnLst/>
                <a:rect l="l" t="t" r="r" b="b"/>
                <a:pathLst>
                  <a:path w="905" h="325" extrusionOk="0">
                    <a:moveTo>
                      <a:pt x="396" y="1"/>
                    </a:moveTo>
                    <a:cubicBezTo>
                      <a:pt x="295" y="1"/>
                      <a:pt x="195" y="18"/>
                      <a:pt x="95" y="64"/>
                    </a:cubicBezTo>
                    <a:cubicBezTo>
                      <a:pt x="53" y="83"/>
                      <a:pt x="8" y="135"/>
                      <a:pt x="4" y="176"/>
                    </a:cubicBezTo>
                    <a:cubicBezTo>
                      <a:pt x="1" y="211"/>
                      <a:pt x="50" y="281"/>
                      <a:pt x="82" y="285"/>
                    </a:cubicBezTo>
                    <a:cubicBezTo>
                      <a:pt x="206" y="300"/>
                      <a:pt x="332" y="324"/>
                      <a:pt x="454" y="324"/>
                    </a:cubicBezTo>
                    <a:cubicBezTo>
                      <a:pt x="619" y="324"/>
                      <a:pt x="775" y="279"/>
                      <a:pt x="904" y="101"/>
                    </a:cubicBezTo>
                    <a:cubicBezTo>
                      <a:pt x="732" y="50"/>
                      <a:pt x="563"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4597179" y="4522766"/>
                <a:ext cx="44818" cy="24673"/>
              </a:xfrm>
              <a:custGeom>
                <a:avLst/>
                <a:gdLst/>
                <a:ahLst/>
                <a:cxnLst/>
                <a:rect l="l" t="t" r="r" b="b"/>
                <a:pathLst>
                  <a:path w="772" h="425" extrusionOk="0">
                    <a:moveTo>
                      <a:pt x="453" y="0"/>
                    </a:moveTo>
                    <a:cubicBezTo>
                      <a:pt x="433" y="0"/>
                      <a:pt x="412" y="1"/>
                      <a:pt x="390" y="2"/>
                    </a:cubicBezTo>
                    <a:cubicBezTo>
                      <a:pt x="330" y="20"/>
                      <a:pt x="229" y="43"/>
                      <a:pt x="133" y="80"/>
                    </a:cubicBezTo>
                    <a:cubicBezTo>
                      <a:pt x="0" y="131"/>
                      <a:pt x="9" y="236"/>
                      <a:pt x="68" y="329"/>
                    </a:cubicBezTo>
                    <a:cubicBezTo>
                      <a:pt x="115" y="403"/>
                      <a:pt x="181" y="424"/>
                      <a:pt x="253" y="424"/>
                    </a:cubicBezTo>
                    <a:cubicBezTo>
                      <a:pt x="300" y="424"/>
                      <a:pt x="349" y="415"/>
                      <a:pt x="397" y="406"/>
                    </a:cubicBezTo>
                    <a:cubicBezTo>
                      <a:pt x="532" y="381"/>
                      <a:pt x="678" y="367"/>
                      <a:pt x="754" y="235"/>
                    </a:cubicBezTo>
                    <a:cubicBezTo>
                      <a:pt x="771" y="204"/>
                      <a:pt x="745" y="132"/>
                      <a:pt x="716" y="99"/>
                    </a:cubicBezTo>
                    <a:cubicBezTo>
                      <a:pt x="654" y="30"/>
                      <a:pt x="571"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5804903" y="4358238"/>
                <a:ext cx="45109" cy="24383"/>
              </a:xfrm>
              <a:custGeom>
                <a:avLst/>
                <a:gdLst/>
                <a:ahLst/>
                <a:cxnLst/>
                <a:rect l="l" t="t" r="r" b="b"/>
                <a:pathLst>
                  <a:path w="777" h="420" extrusionOk="0">
                    <a:moveTo>
                      <a:pt x="555" y="0"/>
                    </a:moveTo>
                    <a:cubicBezTo>
                      <a:pt x="475" y="0"/>
                      <a:pt x="389" y="37"/>
                      <a:pt x="308" y="51"/>
                    </a:cubicBezTo>
                    <a:cubicBezTo>
                      <a:pt x="242" y="62"/>
                      <a:pt x="168" y="78"/>
                      <a:pt x="117" y="116"/>
                    </a:cubicBezTo>
                    <a:cubicBezTo>
                      <a:pt x="22" y="188"/>
                      <a:pt x="0" y="285"/>
                      <a:pt x="122" y="352"/>
                    </a:cubicBezTo>
                    <a:cubicBezTo>
                      <a:pt x="195" y="393"/>
                      <a:pt x="282" y="402"/>
                      <a:pt x="346" y="419"/>
                    </a:cubicBezTo>
                    <a:cubicBezTo>
                      <a:pt x="493" y="374"/>
                      <a:pt x="649" y="416"/>
                      <a:pt x="737" y="284"/>
                    </a:cubicBezTo>
                    <a:cubicBezTo>
                      <a:pt x="777" y="223"/>
                      <a:pt x="768" y="147"/>
                      <a:pt x="728" y="93"/>
                    </a:cubicBezTo>
                    <a:cubicBezTo>
                      <a:pt x="677" y="22"/>
                      <a:pt x="617" y="0"/>
                      <a:pt x="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5204263" y="4831794"/>
                <a:ext cx="33846" cy="122612"/>
              </a:xfrm>
              <a:custGeom>
                <a:avLst/>
                <a:gdLst/>
                <a:ahLst/>
                <a:cxnLst/>
                <a:rect l="l" t="t" r="r" b="b"/>
                <a:pathLst>
                  <a:path w="583" h="2112" extrusionOk="0">
                    <a:moveTo>
                      <a:pt x="161" y="1"/>
                    </a:moveTo>
                    <a:cubicBezTo>
                      <a:pt x="90" y="1"/>
                      <a:pt x="56" y="53"/>
                      <a:pt x="60" y="162"/>
                    </a:cubicBezTo>
                    <a:cubicBezTo>
                      <a:pt x="84" y="760"/>
                      <a:pt x="0" y="1364"/>
                      <a:pt x="148" y="1956"/>
                    </a:cubicBezTo>
                    <a:cubicBezTo>
                      <a:pt x="134" y="1990"/>
                      <a:pt x="145" y="2015"/>
                      <a:pt x="180" y="2031"/>
                    </a:cubicBezTo>
                    <a:cubicBezTo>
                      <a:pt x="187" y="2089"/>
                      <a:pt x="201" y="2111"/>
                      <a:pt x="219" y="2111"/>
                    </a:cubicBezTo>
                    <a:cubicBezTo>
                      <a:pt x="239" y="2111"/>
                      <a:pt x="264" y="2086"/>
                      <a:pt x="290" y="2051"/>
                    </a:cubicBezTo>
                    <a:cubicBezTo>
                      <a:pt x="488" y="2026"/>
                      <a:pt x="503" y="1891"/>
                      <a:pt x="485" y="1739"/>
                    </a:cubicBezTo>
                    <a:cubicBezTo>
                      <a:pt x="570" y="1180"/>
                      <a:pt x="582" y="628"/>
                      <a:pt x="377" y="88"/>
                    </a:cubicBezTo>
                    <a:lnTo>
                      <a:pt x="377" y="87"/>
                    </a:lnTo>
                    <a:cubicBezTo>
                      <a:pt x="286" y="30"/>
                      <a:pt x="213"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5007514" y="4221285"/>
                <a:ext cx="90217" cy="92888"/>
              </a:xfrm>
              <a:custGeom>
                <a:avLst/>
                <a:gdLst/>
                <a:ahLst/>
                <a:cxnLst/>
                <a:rect l="l" t="t" r="r" b="b"/>
                <a:pathLst>
                  <a:path w="1554" h="1600" extrusionOk="0">
                    <a:moveTo>
                      <a:pt x="269" y="1"/>
                    </a:moveTo>
                    <a:cubicBezTo>
                      <a:pt x="225" y="1"/>
                      <a:pt x="178" y="17"/>
                      <a:pt x="131" y="55"/>
                    </a:cubicBezTo>
                    <a:cubicBezTo>
                      <a:pt x="0" y="158"/>
                      <a:pt x="60" y="262"/>
                      <a:pt x="139" y="360"/>
                    </a:cubicBezTo>
                    <a:cubicBezTo>
                      <a:pt x="254" y="505"/>
                      <a:pt x="375" y="646"/>
                      <a:pt x="494" y="789"/>
                    </a:cubicBezTo>
                    <a:cubicBezTo>
                      <a:pt x="540" y="970"/>
                      <a:pt x="655" y="1097"/>
                      <a:pt x="819" y="1187"/>
                    </a:cubicBezTo>
                    <a:lnTo>
                      <a:pt x="824" y="1193"/>
                    </a:lnTo>
                    <a:cubicBezTo>
                      <a:pt x="827" y="1252"/>
                      <a:pt x="862" y="1285"/>
                      <a:pt x="923" y="1292"/>
                    </a:cubicBezTo>
                    <a:lnTo>
                      <a:pt x="1033" y="1397"/>
                    </a:lnTo>
                    <a:cubicBezTo>
                      <a:pt x="1103" y="1489"/>
                      <a:pt x="1170" y="1600"/>
                      <a:pt x="1263" y="1600"/>
                    </a:cubicBezTo>
                    <a:cubicBezTo>
                      <a:pt x="1311" y="1600"/>
                      <a:pt x="1368" y="1570"/>
                      <a:pt x="1436" y="1491"/>
                    </a:cubicBezTo>
                    <a:lnTo>
                      <a:pt x="1441" y="1487"/>
                    </a:lnTo>
                    <a:cubicBezTo>
                      <a:pt x="1541" y="1472"/>
                      <a:pt x="1553" y="1440"/>
                      <a:pt x="1460" y="1389"/>
                    </a:cubicBezTo>
                    <a:cubicBezTo>
                      <a:pt x="1482" y="1291"/>
                      <a:pt x="1435" y="1232"/>
                      <a:pt x="1344" y="1198"/>
                    </a:cubicBezTo>
                    <a:lnTo>
                      <a:pt x="1341" y="1193"/>
                    </a:lnTo>
                    <a:cubicBezTo>
                      <a:pt x="1344" y="1130"/>
                      <a:pt x="1314" y="1091"/>
                      <a:pt x="1251" y="1077"/>
                    </a:cubicBezTo>
                    <a:cubicBezTo>
                      <a:pt x="1038" y="708"/>
                      <a:pt x="759" y="388"/>
                      <a:pt x="453" y="91"/>
                    </a:cubicBezTo>
                    <a:cubicBezTo>
                      <a:pt x="397" y="36"/>
                      <a:pt x="335" y="1"/>
                      <a:pt x="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5638598" y="3510700"/>
                <a:ext cx="31292" cy="31292"/>
              </a:xfrm>
              <a:custGeom>
                <a:avLst/>
                <a:gdLst/>
                <a:ahLst/>
                <a:cxnLst/>
                <a:rect l="l" t="t" r="r" b="b"/>
                <a:pathLst>
                  <a:path w="539" h="539" extrusionOk="0">
                    <a:moveTo>
                      <a:pt x="269" y="1"/>
                    </a:moveTo>
                    <a:cubicBezTo>
                      <a:pt x="122" y="1"/>
                      <a:pt x="1" y="121"/>
                      <a:pt x="1" y="269"/>
                    </a:cubicBezTo>
                    <a:cubicBezTo>
                      <a:pt x="1" y="418"/>
                      <a:pt x="122" y="539"/>
                      <a:pt x="269" y="539"/>
                    </a:cubicBezTo>
                    <a:cubicBezTo>
                      <a:pt x="418" y="539"/>
                      <a:pt x="539" y="418"/>
                      <a:pt x="539" y="269"/>
                    </a:cubicBezTo>
                    <a:cubicBezTo>
                      <a:pt x="539" y="121"/>
                      <a:pt x="418" y="1"/>
                      <a:pt x="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5243163" y="3271250"/>
                <a:ext cx="52133" cy="52133"/>
              </a:xfrm>
              <a:custGeom>
                <a:avLst/>
                <a:gdLst/>
                <a:ahLst/>
                <a:cxnLst/>
                <a:rect l="l" t="t" r="r" b="b"/>
                <a:pathLst>
                  <a:path w="898" h="898" extrusionOk="0">
                    <a:moveTo>
                      <a:pt x="448" y="1"/>
                    </a:moveTo>
                    <a:cubicBezTo>
                      <a:pt x="200" y="1"/>
                      <a:pt x="0" y="201"/>
                      <a:pt x="0" y="449"/>
                    </a:cubicBezTo>
                    <a:cubicBezTo>
                      <a:pt x="0" y="697"/>
                      <a:pt x="200" y="897"/>
                      <a:pt x="448" y="897"/>
                    </a:cubicBezTo>
                    <a:cubicBezTo>
                      <a:pt x="696" y="897"/>
                      <a:pt x="897" y="697"/>
                      <a:pt x="897" y="449"/>
                    </a:cubicBezTo>
                    <a:cubicBezTo>
                      <a:pt x="897" y="201"/>
                      <a:pt x="696" y="1"/>
                      <a:pt x="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3"/>
          <p:cNvSpPr txBox="1">
            <a:spLocks noGrp="1"/>
          </p:cNvSpPr>
          <p:nvPr>
            <p:ph type="title"/>
          </p:nvPr>
        </p:nvSpPr>
        <p:spPr>
          <a:xfrm>
            <a:off x="978550" y="2403825"/>
            <a:ext cx="2561100" cy="110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a:t>ROCK BOTTOM TO EVERYONE</a:t>
            </a:r>
            <a:endParaRPr sz="2500"/>
          </a:p>
        </p:txBody>
      </p:sp>
      <p:sp>
        <p:nvSpPr>
          <p:cNvPr id="878" name="Google Shape;878;p43"/>
          <p:cNvSpPr txBox="1">
            <a:spLocks noGrp="1"/>
          </p:cNvSpPr>
          <p:nvPr>
            <p:ph type="title" idx="4294967295"/>
          </p:nvPr>
        </p:nvSpPr>
        <p:spPr>
          <a:xfrm>
            <a:off x="403450" y="1032550"/>
            <a:ext cx="3136200" cy="1108200"/>
          </a:xfrm>
          <a:prstGeom prst="rect">
            <a:avLst/>
          </a:prstGeom>
        </p:spPr>
        <p:txBody>
          <a:bodyPr spcFirstLastPara="1" wrap="square" lIns="91425" tIns="91425" rIns="91425" bIns="91425" anchor="t" anchorCtr="0">
            <a:noAutofit/>
          </a:bodyPr>
          <a:lstStyle/>
          <a:p>
            <a:pPr marL="914400" lvl="0" indent="0" algn="l" rtl="0">
              <a:spcBef>
                <a:spcPts val="0"/>
              </a:spcBef>
              <a:spcAft>
                <a:spcPts val="0"/>
              </a:spcAft>
              <a:buNone/>
            </a:pPr>
            <a:r>
              <a:rPr lang="en" sz="1800">
                <a:solidFill>
                  <a:schemeClr val="dk2"/>
                </a:solidFill>
              </a:rPr>
              <a:t>BOUNCE A SUCCESSFUL                   INITIATIVE</a:t>
            </a:r>
            <a:endParaRPr sz="1900">
              <a:solidFill>
                <a:schemeClr val="dk2"/>
              </a:solidFill>
            </a:endParaRPr>
          </a:p>
        </p:txBody>
      </p:sp>
      <p:sp>
        <p:nvSpPr>
          <p:cNvPr id="879" name="Google Shape;879;p43"/>
          <p:cNvSpPr/>
          <p:nvPr/>
        </p:nvSpPr>
        <p:spPr>
          <a:xfrm>
            <a:off x="3539650" y="394902"/>
            <a:ext cx="280220" cy="280204"/>
          </a:xfrm>
          <a:custGeom>
            <a:avLst/>
            <a:gdLst/>
            <a:ahLst/>
            <a:cxnLst/>
            <a:rect l="l" t="t" r="r" b="b"/>
            <a:pathLst>
              <a:path w="6527" h="6527" extrusionOk="0">
                <a:moveTo>
                  <a:pt x="3264" y="0"/>
                </a:moveTo>
                <a:lnTo>
                  <a:pt x="2496" y="1408"/>
                </a:lnTo>
                <a:lnTo>
                  <a:pt x="956" y="956"/>
                </a:lnTo>
                <a:lnTo>
                  <a:pt x="1409" y="2495"/>
                </a:lnTo>
                <a:lnTo>
                  <a:pt x="0" y="3263"/>
                </a:lnTo>
                <a:lnTo>
                  <a:pt x="1409" y="4032"/>
                </a:lnTo>
                <a:lnTo>
                  <a:pt x="956" y="5571"/>
                </a:lnTo>
                <a:lnTo>
                  <a:pt x="2496" y="5118"/>
                </a:lnTo>
                <a:lnTo>
                  <a:pt x="3264" y="6527"/>
                </a:lnTo>
                <a:lnTo>
                  <a:pt x="4032" y="5118"/>
                </a:lnTo>
                <a:lnTo>
                  <a:pt x="5572" y="5571"/>
                </a:lnTo>
                <a:lnTo>
                  <a:pt x="5119" y="4032"/>
                </a:lnTo>
                <a:lnTo>
                  <a:pt x="6527" y="3263"/>
                </a:lnTo>
                <a:lnTo>
                  <a:pt x="5119" y="2495"/>
                </a:lnTo>
                <a:lnTo>
                  <a:pt x="5572" y="956"/>
                </a:lnTo>
                <a:lnTo>
                  <a:pt x="4032" y="1408"/>
                </a:lnTo>
                <a:lnTo>
                  <a:pt x="3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txBox="1"/>
          <p:nvPr/>
        </p:nvSpPr>
        <p:spPr>
          <a:xfrm>
            <a:off x="4010000" y="1509750"/>
            <a:ext cx="46527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
                <a:solidFill>
                  <a:schemeClr val="lt1"/>
                </a:solidFill>
              </a:rPr>
              <a:t> “When Bangalore’s (Bengaluru) Metro train started operating, we saw it was difficult for people to find auto rickshaws or other public transport from Metro stations to their homes,” Anil said in an interview. </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With WickedRide Adventure co-founders—schoolmate Vivekananda Hallekere, and friend Varun Agni— Anil founded Bounce, formerly known as Metro Bikes.</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44"/>
          <p:cNvSpPr txBox="1">
            <a:spLocks noGrp="1"/>
          </p:cNvSpPr>
          <p:nvPr>
            <p:ph type="title"/>
          </p:nvPr>
        </p:nvSpPr>
        <p:spPr>
          <a:xfrm>
            <a:off x="5645200" y="535000"/>
            <a:ext cx="2742000" cy="3748800"/>
          </a:xfrm>
          <a:prstGeom prst="rect">
            <a:avLst/>
          </a:prstGeom>
        </p:spPr>
        <p:txBody>
          <a:bodyPr spcFirstLastPara="1" wrap="square" lIns="91425" tIns="91425" rIns="91425" bIns="91425" anchor="ctr" anchorCtr="0">
            <a:noAutofit/>
          </a:bodyPr>
          <a:lstStyle/>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The fleet is almost entirely based in India’s tech capital, Bengaluru, which is also home to the country’s two biggest scooter sharing apps, Bounce and Vogo. “Bengaluru is, as of 2019, by far the global scooter sharing capital,” says the report.</a:t>
            </a:r>
            <a:endParaRPr sz="1500">
              <a:latin typeface="Montserrat"/>
              <a:ea typeface="Montserrat"/>
              <a:cs typeface="Montserrat"/>
              <a:sym typeface="Montserrat"/>
            </a:endParaRPr>
          </a:p>
        </p:txBody>
      </p:sp>
      <p:pic>
        <p:nvPicPr>
          <p:cNvPr id="886" name="Google Shape;886;p44"/>
          <p:cNvPicPr preferRelativeResize="0"/>
          <p:nvPr/>
        </p:nvPicPr>
        <p:blipFill>
          <a:blip r:embed="rId3">
            <a:alphaModFix/>
          </a:blip>
          <a:stretch>
            <a:fillRect/>
          </a:stretch>
        </p:blipFill>
        <p:spPr>
          <a:xfrm>
            <a:off x="52800" y="535000"/>
            <a:ext cx="5251225" cy="3796826"/>
          </a:xfrm>
          <a:prstGeom prst="rect">
            <a:avLst/>
          </a:prstGeom>
          <a:noFill/>
          <a:ln>
            <a:noFill/>
          </a:ln>
          <a:effectLst>
            <a:reflection endPos="19000" dist="19050" dir="5400000" fadeDir="5400012"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9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2022: Happy New Year! by Slidesgo">
  <a:themeElements>
    <a:clrScheme name="Simple Light">
      <a:dk1>
        <a:srgbClr val="191919"/>
      </a:dk1>
      <a:lt1>
        <a:srgbClr val="FFFFFF"/>
      </a:lt1>
      <a:dk2>
        <a:srgbClr val="8BD2A4"/>
      </a:dk2>
      <a:lt2>
        <a:srgbClr val="FCBB01"/>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19</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2022: Happy New Year! by Slidesgo</vt:lpstr>
      <vt:lpstr>WICKEDRIDE   ADVENTURES</vt:lpstr>
      <vt:lpstr>HISTORY BEGINNING OF IDEA STARTUP EXPANSION EDUCATION ROCKBOTTOM COMPETITORS GROWTH B-INFINITY CONTROVERSY PRESENT &amp; FUTURE GOALS</vt:lpstr>
      <vt:lpstr>HISTORY</vt:lpstr>
      <vt:lpstr>WICKEDRIDE - THE BEGINNING OF AN IDEA</vt:lpstr>
      <vt:lpstr>EARLIER STAGE OF STARTUP</vt:lpstr>
      <vt:lpstr>HOW THEY EXPANDED</vt:lpstr>
      <vt:lpstr>Varun Agni</vt:lpstr>
      <vt:lpstr>ROCK BOTTOM TO EVERYONE</vt:lpstr>
      <vt:lpstr>The fleet is almost entirely based in India’s tech capital, Bengaluru, which is also home to the country’s two biggest scooter sharing apps, Bounce and Vogo. “Bengaluru is, as of 2019, by far the global scooter sharing capital,” says the report.</vt:lpstr>
      <vt:lpstr>COMPETITORS FOR BOUNCE</vt:lpstr>
      <vt:lpstr>STRATEGIES TO BEAT COMPETITORS</vt:lpstr>
      <vt:lpstr>GROWTH OF BOUNCE</vt:lpstr>
      <vt:lpstr>B-INFINITY (POWER TO THE PEOPLE)</vt:lpstr>
      <vt:lpstr>ADOPTION TO PANDEMIC</vt:lpstr>
      <vt:lpstr> Bounce has raised a total of $214.2 million in funding over 9 rounds. Their latest funding was raised on Mar 3, 2020 from a Debt Financing round.   Bounce is funded by a total of 17 investors. InnoVen Capital and B Capital Group are the most recent investors.</vt:lpstr>
      <vt:lpstr>CONTROVERSY</vt:lpstr>
      <vt:lpstr>PRESENT &amp; FUTURE GOALS</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WICKEDRIDE   ADVENTURES</dc:title>
  <cp:lastModifiedBy>harsha vallamkonda</cp:lastModifiedBy>
  <cp:revision>1</cp:revision>
  <dcterms:modified xsi:type="dcterms:W3CDTF">2021-12-13T04:40:52Z</dcterms:modified>
</cp:coreProperties>
</file>