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embeddedFontLst>
    <p:embeddedFont>
      <p:font typeface="Jura" panose="020B0604020202020204" charset="0"/>
      <p:regular r:id="rId16"/>
      <p:bold r:id="rId17"/>
    </p:embeddedFont>
    <p:embeddedFont>
      <p:font typeface="Jura-medium" panose="020B0604020202020204" charset="0"/>
      <p:regular r:id="rId18"/>
    </p:embeddedFont>
    <p:embeddedFont>
      <p:font typeface="Raleway" panose="020B0604020202020204" pitchFamily="2" charset="0"/>
      <p:regular r:id="rId19"/>
      <p:bold r:id="rId20"/>
    </p:embeddedFont>
    <p:embeddedFont>
      <p:font typeface="Raleway-demi_bold" panose="020B0604020202020204" charset="0"/>
      <p:regular r:id="rId21"/>
    </p:embeddedFont>
    <p:embeddedFont>
      <p:font typeface="Source Sans Pro" panose="020B0503030403020204" pitchFamily="34" charset="0"/>
      <p:regular r:id="rId22"/>
    </p:embeddedFont>
  </p:embeddedFontLst>
  <p:custDataLst>
    <p:tags r:id="rId2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60302927-66B5-428B-AFD6-919659C318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84B547-7D38-4961-801E-4EE1D133969F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B4DFA029-F346-4DB3-B67C-61D1C90941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3AA90A-7FDF-4DC2-86DA-7E8E20561B74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77BA4E09-749E-4E08-962D-BC476F9A05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276152-2D0F-4193-8600-70A7B571B482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79043A3D-5DFE-4ECD-A6D4-BD674C9CCE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DCEAD6-AF1E-4DA9-8892-0521586C856A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A274F2F3-6D84-456B-9AD9-F4E010BA3D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AA3E30-0AC4-458B-A7DA-E320C27D1780}"/>
              </a:ext>
            </a:extLst>
          </p:cNvPr>
          <p:cNvSpPr/>
          <p:nvPr/>
        </p:nvSpPr>
        <p:spPr>
          <a:xfrm>
            <a:off x="4655169" y="-9525"/>
            <a:ext cx="4488830" cy="3931966"/>
          </a:xfrm>
          <a:custGeom>
            <a:avLst/>
            <a:gdLst/>
            <a:ahLst/>
            <a:cxnLst/>
            <a:rect l="0" t="0" r="r" b="b"/>
            <a:pathLst>
              <a:path w="4488831" h="3931967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99A41CD9-DBC1-4700-BCB2-C8348C9836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09D742-72FF-427B-BE60-5B7E43EC9086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B2580DDA-AF76-4771-BD8A-A4D5B55182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6A438E-F4F3-4E24-9E8B-A0453F7BFD48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5BE79A41-1ED6-4798-B85E-AE0EB5AA26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C89408-31C3-4CEB-A520-0BF8E9C2AC65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05101AD7-39BE-4F16-A105-16147D3DF0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AA0AA2-24AB-43B7-BA3F-7186A52C4041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78D4C725-FBAA-4BB6-95D1-87BA3E9DF1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226651-8A50-43F6-B3CD-D97D1C2525A8}"/>
              </a:ext>
            </a:extLst>
          </p:cNvPr>
          <p:cNvSpPr/>
          <p:nvPr/>
        </p:nvSpPr>
        <p:spPr>
          <a:xfrm>
            <a:off x="4588969" y="4703"/>
            <a:ext cx="2427484" cy="2025625"/>
          </a:xfrm>
          <a:custGeom>
            <a:avLst/>
            <a:gdLst/>
            <a:ahLst/>
            <a:cxnLst/>
            <a:rect l="0" t="0" r="r" b="b"/>
            <a:pathLst>
              <a:path w="2427484" h="2025626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DD3251B5-253C-4658-8475-1FDD61DAC0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9AAC65-AEA3-459D-90DE-160D10288CCA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C3103597-C4A2-485B-B0BD-17032D2F99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4B254B-C789-4ECC-B1F3-F60448F447E1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4422A067-C13A-4576-BF33-F6BBF58D35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30C3D3-37BD-41B6-9C91-53FA66AEDC6D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37314D53-A3E4-46AE-BD2E-D1BDB33135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3DBA66-D988-497E-B52A-C8DCEB4E74AA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C2F3CEFA-F23C-4FAC-9207-AC4B7DA1FF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5AB9DD-4CB1-40A1-A828-EBBF244B8810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4090318B-3B86-47B7-BA21-7EB038A6BB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95506D-EBFD-4645-B305-768E0CAC55FC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370B2DBF-077B-4694-9D7A-6FB77CE762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90EB57-BE36-47ED-BB07-7E3CF2C9B847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2AF00C7A-395B-42BD-8EAB-87836186F5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0377A2-02D5-4049-AE66-933F6C01A70D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-Shape 19">
            <a:extLst>
              <a:ext uri="{95049D45-B9D2-4145-9574-BABEFAECAD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B994BC-78B4-4964-B4FA-89C5ABCFA972}"/>
              </a:ext>
            </a:extLst>
          </p:cNvPr>
          <p:cNvSpPr/>
          <p:nvPr/>
        </p:nvSpPr>
        <p:spPr>
          <a:xfrm rot="16200000">
            <a:off x="7540902" y="2878795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L-Shape 20">
            <a:extLst>
              <a:ext uri="{D08601FD-76FE-48C7-A4C9-CC6A291FBB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D2D16B-6877-4050-A18E-F4DD3DFB2B3C}"/>
              </a:ext>
            </a:extLst>
          </p:cNvPr>
          <p:cNvSpPr/>
          <p:nvPr/>
        </p:nvSpPr>
        <p:spPr>
          <a:xfrm rot="5400000">
            <a:off x="1337383" y="1422590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921A94DD-CE06-4C71-95AE-EB4A65B231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AED33F-3B16-4BB8-A8FF-14A5467E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4285E6B5-61FC-4CED-B9EC-76CB37DDBA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DE82EC-EAC0-403D-9576-729FB11A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211" y="2987201"/>
            <a:ext cx="5903528" cy="320039"/>
          </a:xfrm>
          <a:prstGeom prst="rect">
            <a:avLst/>
          </a:prstGeom>
        </p:spPr>
        <p:txBody>
          <a:bodyPr vert="horz" lIns="91440" tIns="0" rtlCol="0" anchor="t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lide Number Placeholder 5">
            <a:extLst>
              <a:ext uri="{D265348B-6278-4FDF-89A8-8DD8B65ABA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45F309-1C1C-4835-9869-F87D679C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5" name="Footer Placeholder 4">
            <a:extLst>
              <a:ext uri="{79CD9D9B-63EA-418F-92A4-179978631E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4CD475-8E8C-4EA7-AD94-78885ACE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6" name="Date Placeholder 3">
            <a:extLst>
              <a:ext uri="{CBAEE7F6-D1E7-4960-B717-97EE28B35C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8CAAA4-1165-47ED-9ED1-10A7FF24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965E90EE-9949-46A6-BCA3-A41797FB103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6D7E9EA7-86DB-429A-AF94-D0F94290AC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AE8BBC-115B-4ECF-935F-69F58DFA346D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140C64FD-87CE-4BBA-8981-53447A11D3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28E6D8-A903-4CA6-BB96-403B8290A510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82B3F32-675D-4689-848A-D9D7EE9E33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7D4CA1-9FAA-44F3-9D0A-882BDC1132F3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B9B3E5B7-7FE0-41DF-BF6F-1B37A6D3A4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AE985A-7F8A-4430-A99E-A892D8C1232D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EF33185-9E45-41AE-BEE2-0C904F0AB7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0AAAD4-AC32-4E58-84C4-F0C1BB1DBBF9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DD01744B-80B2-4B52-B0AE-9614B2EEDF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844506-3511-40BD-AF3D-9EBD6C09AF71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E4246053-7B98-494A-B6A2-F17CC983A1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862D52-4173-4BA8-94A8-2B9190AD8AA8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34EE8207-88FD-4D8E-B547-A6CDC6D8B5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067BAD-4C99-40B6-805F-A0BC3B6A3386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71F98C44-3FAA-4C90-8069-61B3078679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E17EF2-524E-4CBA-A389-F655E5FCB1F3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C6890167-27D7-46FC-8769-70942C240A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B138E3-E2C5-40A4-A3D1-D2458C99CD00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CD53229B-349F-4381-96B7-39E932333B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9AE4D6-D194-4E8C-B128-707473E15333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E21B1A37-AEC2-4658-9388-5D1EDE2BC7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15CC8F-2B72-4FAC-92DB-54900F43D507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AE426C04-C517-444D-8D3B-F41BA74A9D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B23D33-C388-426A-99C0-BDA130F07F79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003FDD53-5124-45B7-BB4E-2DF986DDBF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233308-D2A2-4DFC-936B-64F0721848D7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A061A679-34D8-4C95-8C5A-8921396ACA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CA9928-0E27-4FCA-A275-46D22A1B62E4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10DAEDB0-A997-45E3-BFDD-2250962DB6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FC37CC-B54C-4F1A-A7E7-B77FC596084F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C817CE9E-A66D-4B26-8669-99AD1DAEA0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5D2845-41F0-4892-900E-57AB718312A1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3CDDEE6A-03AF-465B-A51E-8E9D706953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2C084C-4846-45CA-8DA6-53B63A5090C4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BBE78E5D-A642-4497-A6B5-9A2A90FDF2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B631D6-2A0B-41D4-8D65-5F42507B0F2B}"/>
              </a:ext>
            </a:extLst>
          </p:cNvPr>
          <p:cNvSpPr/>
          <p:nvPr/>
        </p:nvSpPr>
        <p:spPr>
          <a:xfrm>
            <a:off x="550157" y="1389464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1308996" h="981747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720A9691-C68E-4BEA-B2FE-263F7E5EF9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696536-270B-4C4E-BD38-F03D234AA456}"/>
              </a:ext>
            </a:extLst>
          </p:cNvPr>
          <p:cNvSpPr/>
          <p:nvPr/>
        </p:nvSpPr>
        <p:spPr>
          <a:xfrm>
            <a:off x="3130839" y="3190124"/>
            <a:ext cx="1135938" cy="85195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E49569E7-598D-4A49-9F17-11CE593298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DFCF8A-38DA-405A-AB71-2B68F05F8A50}"/>
              </a:ext>
            </a:extLst>
          </p:cNvPr>
          <p:cNvSpPr/>
          <p:nvPr/>
        </p:nvSpPr>
        <p:spPr>
          <a:xfrm>
            <a:off x="3065232" y="3323711"/>
            <a:ext cx="387481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7A297E54-2FB7-4D5F-9F87-65977405A2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7C18DF-3F89-451D-AEF2-8063D7C2BE62}"/>
              </a:ext>
            </a:extLst>
          </p:cNvPr>
          <p:cNvSpPr/>
          <p:nvPr/>
        </p:nvSpPr>
        <p:spPr>
          <a:xfrm>
            <a:off x="768323" y="2033528"/>
            <a:ext cx="285354" cy="17864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3D05E66B-F625-45BF-AC22-9E8D3F1A5F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94D7996-3A17-4369-BE2D-B6DCA14D8098}"/>
              </a:ext>
            </a:extLst>
          </p:cNvPr>
          <p:cNvSpPr/>
          <p:nvPr/>
        </p:nvSpPr>
        <p:spPr>
          <a:xfrm rot="480000">
            <a:off x="7657891" y="1362139"/>
            <a:ext cx="1056877" cy="1481734"/>
          </a:xfrm>
          <a:custGeom>
            <a:avLst/>
            <a:gdLst/>
            <a:ahLst/>
            <a:cxnLst/>
            <a:rect l="0" t="0" r="r" b="b"/>
            <a:pathLst>
              <a:path w="1111537" h="1290025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59C4E9E6-E741-477D-B73E-5FB401D3DF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60C029-6D97-494C-AAD0-690FCE855674}"/>
              </a:ext>
            </a:extLst>
          </p:cNvPr>
          <p:cNvSpPr/>
          <p:nvPr/>
        </p:nvSpPr>
        <p:spPr>
          <a:xfrm>
            <a:off x="8285710" y="1668179"/>
            <a:ext cx="384343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63679275-15DC-42B4-975D-CB8975BAC4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2726B-C510-477B-8061-C3ECC6A1B429}"/>
              </a:ext>
            </a:extLst>
          </p:cNvPr>
          <p:cNvSpPr/>
          <p:nvPr/>
        </p:nvSpPr>
        <p:spPr>
          <a:xfrm>
            <a:off x="1935432" y="1463135"/>
            <a:ext cx="1384326" cy="2247979"/>
          </a:xfrm>
          <a:custGeom>
            <a:avLst/>
            <a:gdLst/>
            <a:ahLst/>
            <a:cxnLst/>
            <a:rect l="0" t="0" r="r" b="b"/>
            <a:pathLst>
              <a:path w="1384327" h="2247979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8575E30A-E594-4708-95B9-6C4116AF62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031573-A5EF-48D6-9F65-D2B88F707605}"/>
              </a:ext>
            </a:extLst>
          </p:cNvPr>
          <p:cNvSpPr/>
          <p:nvPr/>
        </p:nvSpPr>
        <p:spPr>
          <a:xfrm rot="18840000">
            <a:off x="5048607" y="1257700"/>
            <a:ext cx="627068" cy="2375196"/>
          </a:xfrm>
          <a:custGeom>
            <a:avLst/>
            <a:gdLst/>
            <a:ahLst/>
            <a:cxnLst/>
            <a:rect l="0" t="0" r="r" b="b"/>
            <a:pathLst>
              <a:path w="627069" h="2375196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6C581935-5A43-4A27-A431-3F6BA7CBB8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68DE50-6D27-43FD-8728-97FF958E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">
            <a:extLst>
              <a:ext uri="{0CEA44BF-742D-4D17-807A-67B7EBDC99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B20B1A-2D60-453E-AE04-0AA8E8AC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77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>
            <a:extLst>
              <a:ext uri="{896AAA8C-2547-42F5-BE94-340F7D8871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778FEE-2E24-40B5-9D8A-3B3945D9F6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82480" y="1454321"/>
            <a:ext cx="2559067" cy="2205195"/>
          </a:xfrm>
          <a:custGeom>
            <a:avLst/>
            <a:gdLst/>
            <a:ahLst/>
            <a:cxnLst/>
            <a:rect l="0" t="0" r="r" b="b"/>
            <a:pathLst>
              <a:path w="2559067" h="2205196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2">
            <a:extLst>
              <a:ext uri="{6FA4B833-6741-4358-8D21-460B49D091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95E6FD-A0C4-45DB-837F-1790A43E44A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58165" y="3781155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>
            <a:extLst>
              <a:ext uri="{67730C30-DF71-46B5-8660-42874B51BC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82ECE6-E43B-48E2-87E5-1B1E53A1C2D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254981" y="1444756"/>
            <a:ext cx="2833884" cy="2229601"/>
          </a:xfrm>
          <a:custGeom>
            <a:avLst/>
            <a:gdLst/>
            <a:ahLst/>
            <a:cxnLst/>
            <a:rect l="0" t="0" r="r" b="b"/>
            <a:pathLst>
              <a:path w="2833885" h="2229601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3" name="Content Placeholder 2">
            <a:extLst>
              <a:ext uri="{B0939B0A-3056-410D-A34C-C570AACF54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657461-5CB1-46A4-BF21-632674F444EE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15463" y="3800741"/>
            <a:ext cx="1905000" cy="407078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2">
            <a:extLst>
              <a:ext uri="{0E6D6686-87BD-45F0-AD1A-8307D76459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23B717-5062-4490-B850-AAE8E648A73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088944" y="1387804"/>
            <a:ext cx="2539203" cy="2290723"/>
          </a:xfrm>
          <a:custGeom>
            <a:avLst/>
            <a:gdLst/>
            <a:ahLst/>
            <a:cxnLst/>
            <a:rect l="0" t="0" r="r" b="b"/>
            <a:pathLst>
              <a:path w="2539204" h="2290723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Slide Number Placeholder 4">
            <a:extLst>
              <a:ext uri="{11FA1474-4714-45F9-84A1-E3216FE86F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602956-DBC2-4630-B2C3-E422D618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6" name="Footer Placeholder 3">
            <a:extLst>
              <a:ext uri="{F453F527-F54F-4464-B119-3300493962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BCA477-067D-4AE3-A574-A33C437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37" name="Date Placeholder 1">
            <a:extLst>
              <a:ext uri="{A7112D07-F7E9-4613-964F-EA49B4EB10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E7AA2E-487B-4DD5-904D-695F0C50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F773A332-EAFB-44FD-87A8-EC340F384DE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5AF672E-1E23-41D3-82A3-39B478E32E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9E6B70-CC58-43F5-ABBC-7ADA6F8B2CC9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6803BB2-191E-4A89-9B5F-F57A24044C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5DA5A3-35F4-4F1E-A135-667D237C5874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742AD274-7CDD-4A81-9AF1-520CC95732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BFBBB1-FEA7-45A6-B18E-1EB10B718BA1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BB160F4A-DCF9-413E-BE88-597EEF4FBA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23B6E0-FD31-4A00-93C3-93561DE4DF5C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B4116874-4F38-4EBF-8F0F-3EDDA68691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7DF629-32D6-49C2-B550-0D024606B94C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124DC8D0-6C59-46BF-ACEB-7670D330C1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5DA0DC-E49A-4233-8ED7-A887782ECF01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03795728-FFD3-46B7-9843-06D9C8EF66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35D8B3-F6B2-4F1F-B683-E6F755DFB7FD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706F6EBB-3010-466B-B25B-13617A8DD7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8A7964-6EEB-44B9-8C76-E3D47561F0C4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3790797A-B1A7-4926-B6A6-CB5866C62B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7F78C8-BFCF-4A81-82A0-E8BC29A9B0DD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97E11913-8845-4C1B-A680-FC3DE7CA88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9F4728-D02B-4A21-B0E7-2F933B4CD108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07B201D7-8111-434F-A060-C0162BB431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181FAB-2C0C-41EF-879E-82D15E8CB336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A78B2107-182B-4EAA-A897-C89A47BF28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B58866-892C-49CB-A437-B1B770D7AFD8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4AC036D8-1A2A-4263-A6B9-BB3849636A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B05CD7-8664-4426-9AC8-16873D3B2113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6BCCC710-79DA-4955-A74D-E8F0D3B672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EF46D0-21DE-4F7F-A911-25025A26C9DD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72A6581B-D99A-491C-8833-309D241955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0EB476-9E8C-4E06-B534-10BD9C645F32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70495C16-58E6-458A-B0E0-98F3541341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8CAA78-C4B3-4C09-9BC0-B0D31F8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CF109BDB-AC3B-4148-859F-9A8874980B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143730-0761-435E-889C-9E46D5C7F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99370" y="-4900"/>
            <a:ext cx="4133336" cy="3424613"/>
          </a:xfrm>
          <a:custGeom>
            <a:avLst/>
            <a:gdLst/>
            <a:ahLst/>
            <a:cxnLst/>
            <a:rect l="0" t="0" r="r" b="b"/>
            <a:pathLst>
              <a:path w="4133336" h="3424613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0A921602-142B-4BC2-A282-9E28FC2B11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F706FC-B850-4A5C-A909-632D1DC7CD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852876" y="4663"/>
            <a:ext cx="4731524" cy="5176778"/>
          </a:xfrm>
          <a:custGeom>
            <a:avLst/>
            <a:gdLst/>
            <a:ahLst/>
            <a:cxnLst/>
            <a:rect l="0" t="0" r="r" b="b"/>
            <a:pathLst>
              <a:path w="4731524" h="5176779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A4AA9EFA-36FA-4EA4-8663-1C2820B9EB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5CCC31-567E-4E2C-A79F-20DDF7712E1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887932" y="-23990"/>
            <a:ext cx="3274880" cy="3547924"/>
          </a:xfrm>
          <a:custGeom>
            <a:avLst/>
            <a:gdLst/>
            <a:ahLst/>
            <a:cxnLst/>
            <a:rect l="0" t="0" r="r" b="b"/>
            <a:pathLst>
              <a:path w="3274881" h="3547924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BB249BD3-F326-404C-97C0-2B5F99DEF2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DF1B02-8C43-4E36-81F6-25A80C221CAD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890976" y="1920077"/>
            <a:ext cx="6253419" cy="3251800"/>
          </a:xfrm>
          <a:custGeom>
            <a:avLst/>
            <a:gdLst/>
            <a:ahLst/>
            <a:cxnLst/>
            <a:rect l="0" t="0" r="r" b="b"/>
            <a:pathLst>
              <a:path w="6253420" h="325180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Box 21">
            <a:extLst>
              <a:ext uri="{87B853E8-96AA-4AAE-A7C2-2A06FEEFAC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55F841-23F5-4A92-839F-05AACB93EBB4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23" name="Slide Number Placeholder 4">
            <a:extLst>
              <a:ext uri="{A1F05F57-6F29-4D42-82BD-EA1FE203BB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E5BE51-967D-4BF4-BD34-DE6A773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4" name="Footer Placeholder 3">
            <a:extLst>
              <a:ext uri="{3B252995-4102-4450-ADE6-8A59A8D827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172AEF-3B02-47D6-96E6-1DFD6AA1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5" name="Date Placeholder 1">
            <a:extLst>
              <a:ext uri="{8FF99529-CC67-486F-9502-DA31454C6E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C2C659-6D78-4B7A-B299-F37C2C0A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A389D33B-4E6E-4E31-B4D8-698C6559B8C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928031C-5667-481C-9BDC-CA7C7330F6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0E831E-5BB0-4B61-9CEA-2B19E376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5D31FB6F-A210-4E8B-9763-C35A68B47E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4BF72B-1513-49F1-9DB7-43F59926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EBE00D4E-320D-46F3-B972-4D07B4AD4D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E3B29C-6BBA-4E18-8392-AC35F647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CFA2B854-8DC3-43B2-8CE2-4681F45B0C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359BA7-D12A-4BCA-9635-50967E36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3D0EAE78-A12C-4816-AF2C-7F0474E463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B93654-60B4-42AB-86CF-4B13D4AD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9D7DFC88-8207-4820-8CF8-396483BB161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0D26E6D3-B285-4C38-A357-BE10EA2EF8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0C9260-B904-4B4E-ADD2-35FD22622B1A}"/>
              </a:ext>
            </a:extLst>
          </p:cNvPr>
          <p:cNvSpPr/>
          <p:nvPr/>
        </p:nvSpPr>
        <p:spPr>
          <a:xfrm>
            <a:off x="4676775" y="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4133278F-F67C-46FD-8AAF-3F02A9E7DE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93D404-E938-492D-A4A4-3EE9AFF19523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8D0A609-267A-4270-8CF2-75973F7825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7C090C-64B8-45AB-8EA0-009853427841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3306E35A-901D-4D1E-BD03-FCBA8A9128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20C7ED-855E-4376-9C74-3C3F92F099F9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079AB6BF-1199-4247-B30F-ED4E6393EC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8182F4-D35D-435F-B5B5-94C4B5D497C3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4310D78E-DEF2-4CA4-A0F8-A67206F00D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AD3430-68DB-467B-B390-ABE17CD4F5B9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B62E3FC1-3BDE-411E-86EA-3FA8A47909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E194D0-4C8F-4670-8942-41173554F0B8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4EE0EE5F-B0A7-4982-9496-48250863CC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80615A-EBF9-4BCD-9B5D-49220FBABC43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1140B0F6-7DA3-491E-88E0-54C579ADF2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8EF526-E941-492B-8E24-DC1B3E66292E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9B1F1194-6293-4E34-9729-B596782BFE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20991B-A092-4A51-9A8F-412AFDFD1C15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62206FEC-48A3-4A74-B863-DCDBB2FA3F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0EA646-1212-4BAC-BF98-10EF0348C3B5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6ECC7796-37D1-4781-9711-7B79EDF94A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8B14F9-7F2D-4293-8B06-C178A3CA9BA4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4672D25-FB0A-47B9-A15A-2DB43FFB96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ABFA40-3DD2-4F72-80D4-AA0AA929263B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702A3BC9-D9E4-472D-A457-E63DEC62D6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AC75F8-B5D3-4544-A2C7-CBC8A340CC8C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A6180E48-A786-42F2-94DA-C55D306C6A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9FF9D1-7761-44C3-8370-4585D4BB1B11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AC60370B-D16A-4909-AF65-2E9A7E7AEE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120BA0-7E52-43F3-8D63-5538E4CAB8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415" y="-19050"/>
            <a:ext cx="9166837" cy="5171436"/>
          </a:xfrm>
          <a:custGeom>
            <a:avLst/>
            <a:gdLst/>
            <a:ahLst/>
            <a:cxnLst/>
            <a:rect l="0" t="0" r="r" b="b"/>
            <a:pathLst>
              <a:path w="9166838" h="5171437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58EF7361-3393-40D5-A8C2-7389BB8247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686C5F-4424-42A6-8A88-CF83733991D0}"/>
              </a:ext>
            </a:extLst>
          </p:cNvPr>
          <p:cNvSpPr/>
          <p:nvPr/>
        </p:nvSpPr>
        <p:spPr>
          <a:xfrm rot="-10800000" flipH="1">
            <a:off x="791670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32BB7AD9-F3D1-4087-82C1-010FBF7C20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85C120-FFB4-476D-A375-FECE6606A74F}"/>
              </a:ext>
            </a:extLst>
          </p:cNvPr>
          <p:cNvSpPr/>
          <p:nvPr/>
        </p:nvSpPr>
        <p:spPr>
          <a:xfrm rot="-10800000" flipH="1">
            <a:off x="8419509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3797781D-29EC-4D99-B7C0-20C0789141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AAD54E-535C-41C3-8568-ABC2B386AB55}"/>
              </a:ext>
            </a:extLst>
          </p:cNvPr>
          <p:cNvSpPr/>
          <p:nvPr/>
        </p:nvSpPr>
        <p:spPr>
          <a:xfrm rot="-10800000" flipH="1">
            <a:off x="7909314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A39390BE-B864-4CAA-A1C3-2B954722E7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301364-CE1E-436C-BA96-55B115B7F1FE}"/>
              </a:ext>
            </a:extLst>
          </p:cNvPr>
          <p:cNvSpPr/>
          <p:nvPr/>
        </p:nvSpPr>
        <p:spPr>
          <a:xfrm rot="-10800000" flipH="1">
            <a:off x="7343774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2997095" h="1423138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9AE9AA1C-67B7-48EB-AA12-7E959075C7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6D1FCA6-1C23-4D4B-8BBE-30E28DC62EB1}"/>
              </a:ext>
            </a:extLst>
          </p:cNvPr>
          <p:cNvSpPr/>
          <p:nvPr/>
        </p:nvSpPr>
        <p:spPr>
          <a:xfrm rot="-10800000" flipH="1">
            <a:off x="7354024" y="-13962"/>
            <a:ext cx="886446" cy="502962"/>
          </a:xfrm>
          <a:custGeom>
            <a:avLst/>
            <a:gdLst/>
            <a:ahLst/>
            <a:cxnLst/>
            <a:rect l="0" t="0" r="r" b="b"/>
            <a:pathLst>
              <a:path w="886447" h="502963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286FA09B-DDA7-429C-933E-9D53CC7686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E4395D-6BE0-4D8C-8A79-65A7F85B4606}"/>
              </a:ext>
            </a:extLst>
          </p:cNvPr>
          <p:cNvSpPr/>
          <p:nvPr/>
        </p:nvSpPr>
        <p:spPr>
          <a:xfrm rot="-10800000" flipH="1">
            <a:off x="8221546" y="117385"/>
            <a:ext cx="504087" cy="372103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E391C68C-7428-4BD2-B276-6DEDA13213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248DC2-1074-46E7-85DD-1081DF55534F}"/>
              </a:ext>
            </a:extLst>
          </p:cNvPr>
          <p:cNvSpPr txBox="1">
            <a:spLocks noGrp="1"/>
          </p:cNvSpPr>
          <p:nvPr/>
        </p:nvSpPr>
        <p:spPr>
          <a:xfrm>
            <a:off x="6120892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Jura"/>
              </a:rPr>
              <a:t>&lt;#&gt;</a:t>
            </a:r>
          </a:p>
        </p:txBody>
      </p:sp>
      <p:sp>
        <p:nvSpPr>
          <p:cNvPr id="25" name="Title 1">
            <a:extLst>
              <a:ext uri="{F41EB15A-405C-42FA-A2A9-9CA4ED9FFA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D306A4-7B54-4D93-B084-8773CC4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99" y="1935562"/>
            <a:ext cx="6813154" cy="558890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DE225E94-34DE-4E45-8BC5-5BF82F9350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9B85F7-9DF8-4027-B35E-F1831A28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118" y="1353859"/>
            <a:ext cx="6812235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l">
              <a:lnSpc>
                <a:spcPct val="100000"/>
              </a:lnSpc>
              <a:buNone/>
              <a:defRPr lang="en-US" sz="1800" i="0" dirty="0">
                <a:solidFill>
                  <a:schemeClr val="accent1"/>
                </a:solidFill>
                <a:latin typeface="Jura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5">
            <a:extLst>
              <a:ext uri="{468C97E3-96D1-4F20-A0BD-2CA347B682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7E77B7-E8F0-4D79-900F-C79471E6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4">
            <a:extLst>
              <a:ext uri="{1ECD52C4-94C1-4C9C-9486-1EACB26E81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13AC09-F3C3-41A4-8732-883232A5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3">
            <a:extLst>
              <a:ext uri="{AB0F31DC-BD65-4984-9C85-58FE4C49144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5EBF13-7312-4044-8C7A-997B6DA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0D548249-273C-4BB1-BA23-00A9BF3C60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178E14B-D8BD-4153-A41C-E0F9771656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33A54B-A466-46D4-9CC5-088CC515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2D096EE5-FAD2-4102-B030-88EE3D1747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CA802D-18D7-4EE0-A79C-99CF442B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2C35EF72-45F7-48CE-BC1C-81EA2F69A1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54AC83-F356-4380-A5BD-4BA9B6B4BA8E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C39EEF37-91E7-4633-AC5D-2B8B4E921E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BF584B-D1E1-4511-8614-C21670D6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ED9E24B2-67B5-4459-A9CB-879017F3DE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E47DD5-B0E1-416C-8014-86739B48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EB31ECAC-C934-4D9B-B0EC-5C14FFCDB0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14EA4C-EE83-4D27-B9DA-780350FC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AE8D287-17FE-4BD5-9C8D-361DC708FF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042EBCD-39F2-4635-8BAB-F991694B15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CA69D8-082B-4D70-89E6-7A4328D3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5D149FDB-039E-4823-B357-41246B834A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D06318-2C08-4B95-9942-10C64818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3872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3B5B4BEF-8FE5-4CD0-98D8-AA63BA72ED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967693-D9FF-45CC-AB0F-AA7EE9DC15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35CB26E9-9CCE-4C50-91C6-3A073FF738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2A6AC1-D896-46A5-8735-92FB1416B35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78517" y="13872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692E9F62-5D2D-442A-BF74-673E5C2620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A87E87-4C51-4212-B2F2-5D4CB623CED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EA48D562-CE91-44C7-B48A-A19D1211AD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A60D91-6441-4A26-A48D-842F56FA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78E360C4-E323-4F60-B96A-8D9EBFFCF7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C1F22B-13D7-4257-9B4E-D826E719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6E2CC8DF-AC01-450B-AE15-32AB7A3E86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A295A1-3E62-4FD3-ABD9-3A1D2F93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F5048DFB-7DC7-4B8E-9070-F551FB97839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272984B-72CE-47AB-9CCC-DD7776FD08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130B37-7948-46BD-AC4E-97E174CA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27" y="2228850"/>
            <a:ext cx="6942802" cy="676716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ABAFC54C-358F-4B6A-86E2-76BA6EEFD8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1311F9-DDEA-4F76-A3EB-5D63971E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4">
            <a:extLst>
              <a:ext uri="{C75B288D-A8DE-4EB9-B0CE-693E1978C0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9E9C20-8992-4886-A865-9D2F7A82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3">
            <a:extLst>
              <a:ext uri="{AD79C34C-AF37-4A5B-A207-DBC6158A20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20B1CA-1059-4CA4-80AD-DBA40770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9FFE1071-AE26-46E2-B617-5E335A9AA28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8FD99FB-5B76-475C-8B00-5A2C635476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FFAF02-2CFD-4B50-B412-0C18377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CCD8DA7-2B5E-4A5F-A602-39F355E91C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09CA82-D425-4DA3-B900-65097ECF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C8344E7E-D66C-4A2B-85F6-9A39B90E71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9D3E8E-D9A8-4BEF-9651-8EA7D43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C9D76EB6-BFAB-473C-A3B6-671976E3BF1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C85200D-8628-4F2C-A666-82FBAA6587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9EC8A7-D9A5-48D2-AE10-4EB28DB0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020866A-32D7-4786-B90E-31ECC6ABFE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7ECAD5-BAFA-4A77-A0F4-2E021ACF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9FE47E03-E384-4236-9972-04F4C744D4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2C8758-6463-4E3C-9387-3CABDBA31F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3416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4920C92C-B8F0-4317-8DEF-AC4F1ABFD8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4D0C22-025A-4400-BFB8-A19101D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C4366718-1E42-46C2-B8E1-245F279678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67D1D9-543E-411E-BD12-47D66F5A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F518149E-3FAF-426E-849A-176491AAE3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5705A-614F-4B45-9E9C-C61EEB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2BEB9D9-65AC-4E2E-ACA3-6E03D104608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790A0C64-F600-43E9-B6F1-0FC2BABBD3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2E1028-C79E-4E5B-B1C4-64910914B1F3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1FB2268B-388A-4239-80B1-03D69A82EA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B7E3D8-9697-4288-9228-53C7D91AE4B4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4603CB9-1674-46DB-8D1B-4068A9D3CC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FD8DB2-EAC5-49F5-9905-2ED74C3B870D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C4B27E49-45C1-4446-86D0-A486097D9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67F409-926F-4A87-BD75-BD158272333F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A10D2B15-7C9B-4042-BD58-9CDEFADA2B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AA741F-629D-4586-BF79-0172B00C10B9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9DFF97C-61E7-433C-BE06-7055F3B598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70F969-A28D-4891-AFFC-DC7EFDE3BACD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44E77D18-A4F1-49AA-B1BC-BCB28F0455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D9E660-C224-4C3A-8887-DA645DCBCE08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8BAD03FE-1BFB-478A-A2F1-CAE93118B4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A808E3-C72B-462C-9328-52021DF9C41C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B50564DB-E500-46F4-A46E-3F555F9DCF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65FBCD-F4B7-4DE5-87E0-B99CEFE990AA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BF5E7E94-A41A-4E37-BC7F-94296B093E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845144-273A-442C-972F-C431F2DF81D6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C8FF99F-8698-4C6C-BD54-66A0F188E6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046CC2-BB9F-4FDE-A445-4F21657B1A08}"/>
              </a:ext>
            </a:extLst>
          </p:cNvPr>
          <p:cNvSpPr/>
          <p:nvPr/>
        </p:nvSpPr>
        <p:spPr>
          <a:xfrm>
            <a:off x="4484194" y="-33396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505D92EB-1D6B-4BB7-92FD-617626B091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D0F715-1708-4EA9-B545-816EA201DDEE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E6956677-DAED-42B5-A720-382BCA63F0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7DEAD6-7505-4F45-A832-61E3D50D371F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1D643228-D6D5-4DA7-8866-D8DF173E30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F983C6-8504-40C2-AB39-5F249EE33666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78575C8F-75FD-4C13-ACAD-D40F364402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06BBD3-7E6B-4980-8633-0627F04D5D42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15F5A085-E8B5-460D-8675-1533A83E2D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13D81A-FE64-48D2-83D1-50297E3B928B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A82225A9-10FA-4D14-A30F-4045A9310F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203E01-36B3-4AD4-AA1B-031D5C92DCA8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53D9E073-F8A6-402E-B8A3-07FD28F736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B2B5C8-1AC1-4566-971E-2FA8A65DB268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43B738E4-D0C9-4F64-9A2D-B24D9465E6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3F9406-E6D7-4F7D-8200-85B081D0E3A7}"/>
              </a:ext>
            </a:extLst>
          </p:cNvPr>
          <p:cNvSpPr/>
          <p:nvPr/>
        </p:nvSpPr>
        <p:spPr>
          <a:xfrm rot="480000">
            <a:off x="7390638" y="2043194"/>
            <a:ext cx="827551" cy="1116592"/>
          </a:xfrm>
          <a:custGeom>
            <a:avLst/>
            <a:gdLst/>
            <a:ahLst/>
            <a:cxnLst/>
            <a:rect l="0" t="0" r="r" b="b"/>
            <a:pathLst>
              <a:path w="827551" h="1116592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EB8C0317-DE21-4F96-8561-8296DF175B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5327F2-E5AE-4E8B-A1F3-43C735C6EF79}"/>
              </a:ext>
            </a:extLst>
          </p:cNvPr>
          <p:cNvSpPr/>
          <p:nvPr/>
        </p:nvSpPr>
        <p:spPr>
          <a:xfrm rot="2100000">
            <a:off x="6335469" y="2190549"/>
            <a:ext cx="1402654" cy="2427026"/>
          </a:xfrm>
          <a:custGeom>
            <a:avLst/>
            <a:gdLst/>
            <a:ahLst/>
            <a:cxnLst/>
            <a:rect l="0" t="0" r="r" b="b"/>
            <a:pathLst>
              <a:path w="1402655" h="2427027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A8A47C44-E1B0-4EF3-A6A7-DE66FE7DB1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FF6273-1486-42A8-8288-99CF1FC4DA4B}"/>
              </a:ext>
            </a:extLst>
          </p:cNvPr>
          <p:cNvSpPr/>
          <p:nvPr/>
        </p:nvSpPr>
        <p:spPr>
          <a:xfrm>
            <a:off x="4791425" y="1344822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97FF6CD8-FD8B-4819-86F4-0086F9E8A2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81A4BF-F500-4A22-BB59-3E3CD609D35C}"/>
              </a:ext>
            </a:extLst>
          </p:cNvPr>
          <p:cNvSpPr/>
          <p:nvPr/>
        </p:nvSpPr>
        <p:spPr>
          <a:xfrm>
            <a:off x="4879941" y="1783209"/>
            <a:ext cx="328079" cy="25737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7EC8010F-82D9-44B5-B233-13B13677A4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EEA11C-57C1-4458-B530-EA5A17E0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">
            <a:extLst>
              <a:ext uri="{4F9032C6-8682-47F4-A819-D5F24679CF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351BA0-B75F-4A83-A47C-B8586C271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27302" y="1352550"/>
            <a:ext cx="3243934" cy="2964824"/>
          </a:xfrm>
          <a:custGeom>
            <a:avLst/>
            <a:gdLst/>
            <a:ahLst/>
            <a:cxnLst/>
            <a:rect l="0" t="0" r="r" b="b"/>
            <a:pathLst>
              <a:path w="3243935" h="2964824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208825C4-1685-48E2-B78E-AF2E52D805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C4F6E8-38DB-442D-B214-35E77C289A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291329"/>
            <a:ext cx="3598171" cy="29527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4">
            <a:extLst>
              <a:ext uri="{4FCBD59C-4FA0-44AE-A3BF-A175F167B1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46EDF4-2D1C-49BE-A4E9-7B90EE8F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3">
            <a:extLst>
              <a:ext uri="{B53CA70B-E593-439D-838D-A6700836C0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BE67D5-E5C5-4B57-923E-1BB5D161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1">
            <a:extLst>
              <a:ext uri="{E8136285-674D-45B7-9C6E-16F5CF29D3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F93D3E-B09D-4D77-8A84-1B81D913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FAB14E1-F50C-494C-992E-9452B89FA99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B4E239A3-BF76-4087-B38D-B3BD9DFCBB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6B91E8-FB80-4AE4-A3E0-11540FF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96645"/>
            <a:ext cx="7381874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CE463C51-C80F-4C93-84B9-F628E10078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115A6A-E578-47A9-8B9F-BEDF1AA5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408593"/>
            <a:ext cx="7381874" cy="308420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55416F8C-CE46-4A3C-8E96-9C65B1F883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F97E30-238C-467E-B634-F81BD850A1A0}"/>
              </a:ext>
            </a:extLst>
          </p:cNvPr>
          <p:cNvSpPr/>
          <p:nvPr/>
        </p:nvSpPr>
        <p:spPr>
          <a:xfrm>
            <a:off x="4391775" y="-33199"/>
            <a:ext cx="4752224" cy="3016382"/>
          </a:xfrm>
          <a:custGeom>
            <a:avLst/>
            <a:gdLst/>
            <a:ahLst/>
            <a:cxnLst/>
            <a:rect l="0" t="0" r="r" b="b"/>
            <a:pathLst>
              <a:path w="4752224" h="3016382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014CCD30-5A46-4E90-85E1-282E0134B4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4472E0-CA8A-48FA-9416-28B4E78024DE}"/>
              </a:ext>
            </a:extLst>
          </p:cNvPr>
          <p:cNvSpPr/>
          <p:nvPr/>
        </p:nvSpPr>
        <p:spPr>
          <a:xfrm>
            <a:off x="6249279" y="0"/>
            <a:ext cx="2732044" cy="2229087"/>
          </a:xfrm>
          <a:custGeom>
            <a:avLst/>
            <a:gdLst/>
            <a:ahLst/>
            <a:cxnLst/>
            <a:rect l="0" t="0" r="r" b="b"/>
            <a:pathLst>
              <a:path w="2732045" h="2229087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ABDD4338-42F0-4B62-969C-1FB321F423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F36353-6F7C-45B9-9818-687CE67799D1}"/>
              </a:ext>
            </a:extLst>
          </p:cNvPr>
          <p:cNvSpPr/>
          <p:nvPr/>
        </p:nvSpPr>
        <p:spPr>
          <a:xfrm rot="10800000">
            <a:off x="-751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2401E16D-BB0E-4609-85F8-8125917D9A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81DA85-1A79-4F87-B0CC-D78CC183C7A4}"/>
              </a:ext>
            </a:extLst>
          </p:cNvPr>
          <p:cNvSpPr/>
          <p:nvPr/>
        </p:nvSpPr>
        <p:spPr>
          <a:xfrm rot="10800000">
            <a:off x="3881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14B9C78B-77DF-4977-982D-E073577BAE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156176-15B7-499D-AC57-221FD28E2DB2}"/>
              </a:ext>
            </a:extLst>
          </p:cNvPr>
          <p:cNvSpPr/>
          <p:nvPr/>
        </p:nvSpPr>
        <p:spPr>
          <a:xfrm rot="10800000">
            <a:off x="-8245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1496A775-C188-46F2-BBE3-7C483F91C7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095F58-59D5-4058-BB6F-99197A9682FD}"/>
              </a:ext>
            </a:extLst>
          </p:cNvPr>
          <p:cNvSpPr/>
          <p:nvPr/>
        </p:nvSpPr>
        <p:spPr>
          <a:xfrm rot="10800000">
            <a:off x="-29418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1841145" h="874248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77FBAD6D-99A4-475D-BEE8-EC8A83FC04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F8B161-5D9C-46B7-B424-CC45C5340E7E}"/>
              </a:ext>
            </a:extLst>
          </p:cNvPr>
          <p:cNvSpPr/>
          <p:nvPr/>
        </p:nvSpPr>
        <p:spPr>
          <a:xfrm rot="10800000">
            <a:off x="892831" y="33701"/>
            <a:ext cx="673148" cy="483912"/>
          </a:xfrm>
          <a:custGeom>
            <a:avLst/>
            <a:gdLst/>
            <a:ahLst/>
            <a:cxnLst/>
            <a:rect l="0" t="0" r="r" b="b"/>
            <a:pathLst>
              <a:path w="673149" h="483913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8CBAF490-412E-4864-9A59-620C4B5B75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B190C0-7FA4-4465-8F67-534A1E517245}"/>
              </a:ext>
            </a:extLst>
          </p:cNvPr>
          <p:cNvSpPr/>
          <p:nvPr/>
        </p:nvSpPr>
        <p:spPr>
          <a:xfrm rot="10800000">
            <a:off x="391768" y="90449"/>
            <a:ext cx="572328" cy="437139"/>
          </a:xfrm>
          <a:custGeom>
            <a:avLst/>
            <a:gdLst/>
            <a:ahLst/>
            <a:cxnLst/>
            <a:rect l="0" t="0" r="r" b="b"/>
            <a:pathLst>
              <a:path w="572328" h="437139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3D17D053-7207-4E20-BCB4-CD0AA8BC6D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527F4F-F2A4-431E-86CC-C08A08A160EB}"/>
              </a:ext>
            </a:extLst>
          </p:cNvPr>
          <p:cNvSpPr/>
          <p:nvPr/>
        </p:nvSpPr>
        <p:spPr>
          <a:xfrm>
            <a:off x="6783108" y="3562778"/>
            <a:ext cx="2361821" cy="1593800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687EBB3-D4B5-45E7-888A-EA81DF8959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A388C9-B9D7-4443-B905-8CB66336B626}"/>
              </a:ext>
            </a:extLst>
          </p:cNvPr>
          <p:cNvSpPr/>
          <p:nvPr/>
        </p:nvSpPr>
        <p:spPr>
          <a:xfrm>
            <a:off x="7765986" y="4661289"/>
            <a:ext cx="1381016" cy="498015"/>
          </a:xfrm>
          <a:custGeom>
            <a:avLst/>
            <a:gdLst/>
            <a:ahLst/>
            <a:cxnLst/>
            <a:rect l="0" t="0" r="r" b="b"/>
            <a:pathLst>
              <a:path w="1381016" h="498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03B89290-2250-4C82-8529-F810B2D214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13BA17-8BA2-41D4-BE6F-E844DD85D021}"/>
              </a:ext>
            </a:extLst>
          </p:cNvPr>
          <p:cNvSpPr/>
          <p:nvPr/>
        </p:nvSpPr>
        <p:spPr>
          <a:xfrm>
            <a:off x="6768654" y="3548324"/>
            <a:ext cx="2377698" cy="1597177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C5B84FD9-28DF-46A6-A10F-F00BF86DB4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C9A0A9-4AB2-45A0-BA32-F92A8B277579}"/>
              </a:ext>
            </a:extLst>
          </p:cNvPr>
          <p:cNvSpPr/>
          <p:nvPr/>
        </p:nvSpPr>
        <p:spPr>
          <a:xfrm>
            <a:off x="6051734" y="3722733"/>
            <a:ext cx="2997094" cy="1423177"/>
          </a:xfrm>
          <a:custGeom>
            <a:avLst/>
            <a:gdLst/>
            <a:ahLst/>
            <a:cxnLst/>
            <a:rect l="0" t="0" r="r" b="b"/>
            <a:pathLst>
              <a:path w="2997095" h="1423177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7AAF97F4-6F57-4F42-83DE-DC75DB41B2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C53CFE-5789-437D-8004-A0C553FE699B}"/>
              </a:ext>
            </a:extLst>
          </p:cNvPr>
          <p:cNvSpPr/>
          <p:nvPr/>
        </p:nvSpPr>
        <p:spPr>
          <a:xfrm>
            <a:off x="7542629" y="4255513"/>
            <a:ext cx="820574" cy="605726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97BFB895-E3B2-4E1A-9097-1006CC4245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25B78D-2EDE-40B8-A4BC-C9EAB9C56DFC}"/>
              </a:ext>
            </a:extLst>
          </p:cNvPr>
          <p:cNvSpPr/>
          <p:nvPr/>
        </p:nvSpPr>
        <p:spPr>
          <a:xfrm>
            <a:off x="6451768" y="4265833"/>
            <a:ext cx="1121664" cy="769792"/>
          </a:xfrm>
          <a:custGeom>
            <a:avLst/>
            <a:gdLst/>
            <a:ahLst/>
            <a:cxnLst/>
            <a:rect l="0" t="0" r="r" b="b"/>
            <a:pathLst>
              <a:path w="1121665" h="769793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lide Number Placeholder 5">
            <a:extLst>
              <a:ext uri="{1FCF24CA-7ECC-4D1B-BE4D-02079659EF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A14422-8E61-4A7E-BF12-4669C01F5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Footer Placeholder 4">
            <a:extLst>
              <a:ext uri="{A59EAE94-475A-4952-8565-C6CCA1403C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C12676-F0EB-4446-9B35-6F69338F4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25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0" name="Date Placeholder 3">
            <a:extLst>
              <a:ext uri="{1F1DA154-20F8-4A2E-9786-1DB7EACC74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DEC741-6A37-4CBE-BF3D-3394DDEA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6250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✧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https://helpx.adobe.com/content/dam/help/en/photoshop/using/convert-color-image-black-white/jcr_content/main-pars/before_and_after/image-before/Landscape-Color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https://upload.wikimedia.org/wikipedia/commons/thumb/b/b9/Wireshark_Logo.svg/232px-Wireshark_Logo.svg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https://www.freesoftwarefiles.com/wp-content/uploads/2015/10/HxD-Hex-Editor-Free-Download1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9754474-621D-4313-9F5A-14BF976F8F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9E9937-B8BF-458B-B5CC-CD392012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Investigation</a:t>
            </a:r>
          </a:p>
          <a:p>
            <a:r>
              <a:rPr lang="en-US" dirty="0"/>
              <a:t>Of Network Traffic </a:t>
            </a:r>
          </a:p>
        </p:txBody>
      </p:sp>
      <p:sp>
        <p:nvSpPr>
          <p:cNvPr id="3" name="Subtitle 2">
            <a:extLst>
              <a:ext uri="{2DF5B6BD-AE35-464A-A841-D8EDBAFEA5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8880B6-CC1E-447A-8BB6-0DC01A38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207" y="2987202"/>
            <a:ext cx="5903528" cy="921953"/>
          </a:xfrm>
        </p:spPr>
        <p:txBody>
          <a:bodyPr vert="horz" rtlCol="0">
            <a:normAutofit fontScale="92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Shubham</a:t>
            </a:r>
            <a:r>
              <a:rPr lang="en-US" dirty="0"/>
              <a:t> Singh (1NT18CS157)</a:t>
            </a:r>
          </a:p>
          <a:p>
            <a:r>
              <a:rPr lang="en-US" dirty="0"/>
              <a:t>V </a:t>
            </a:r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Harsha</a:t>
            </a:r>
            <a:r>
              <a:rPr lang="en-US" dirty="0"/>
              <a:t> (1NT18CS181)</a:t>
            </a:r>
          </a:p>
          <a:p>
            <a:endParaRPr lang="en-US" dirty="0"/>
          </a:p>
        </p:txBody>
      </p:sp>
    </p:spTree>
    <p:extLst>
      <p:ext uri="{B0AD80A5-2671-4453-B008-B2AF2E2741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C322E45-18C7-4247-B0F1-35029D0DA3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402F55-B1B4-493F-BE8B-7A44A5FE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793680"/>
            <a:ext cx="7381874" cy="3084206"/>
          </a:xfrm>
        </p:spPr>
        <p:txBody>
          <a:bodyPr rtlCol="0"/>
          <a:lstStyle/>
          <a:p>
            <a:r>
              <a:rPr lang="en-US" dirty="0"/>
              <a:t>Paste the binary data in a new file in </a:t>
            </a:r>
            <a:r>
              <a:rPr lang="en-US" dirty="0" err="1"/>
              <a:t>HxD</a:t>
            </a:r>
            <a:r>
              <a:rPr lang="en-US" dirty="0"/>
              <a:t> editor. Save the file with the extension that was mentioned in </a:t>
            </a:r>
            <a:r>
              <a:rPr lang="en-US" dirty="0" err="1"/>
              <a:t>wireshark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3C6F7BE0-2EAC-433F-AB3A-AB94A44F94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668B37-9348-4920-BF97-3624EE77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74396"/>
            <a:ext cx="4001633" cy="3341360"/>
          </a:xfrm>
          <a:prstGeom prst="rect">
            <a:avLst/>
          </a:prstGeom>
          <a:noFill/>
        </p:spPr>
      </p:pic>
    </p:spTree>
    <p:extLst>
      <p:ext uri="{988AAE3F-D448-415F-A39A-3D013216789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3B457E7-D8A8-4BEF-A2C2-4AA256D104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D086AF-528A-4838-B6E4-0ADAD961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668416"/>
            <a:ext cx="7381874" cy="3084206"/>
          </a:xfrm>
        </p:spPr>
        <p:txBody>
          <a:bodyPr rtlCol="0"/>
          <a:lstStyle/>
          <a:p>
            <a:r>
              <a:rPr lang="en-US" dirty="0"/>
              <a:t>The corresponding file is generated in the specified location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D68346BE-3BDB-4E11-9AD5-8EFB906F82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96965F-AEE6-4CED-A0C9-2E22B13A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42" y="1552384"/>
            <a:ext cx="6270726" cy="2639749"/>
          </a:xfrm>
          <a:prstGeom prst="rect">
            <a:avLst/>
          </a:prstGeom>
          <a:noFill/>
        </p:spPr>
      </p:pic>
    </p:spTree>
    <p:extLst>
      <p:ext uri="{B38C7627-6ADB-4B58-A788-9361E2E5F2B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5FB6E24-0C7A-427E-94FB-05DE3D249E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358A0B-B704-44DB-8FE9-B4E818BA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04824BD0-7DC7-4909-BC4F-2BCA4AEF00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518BBB-1CAB-4C52-9954-87C615AB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It is very easy to get hold of raw data being transferred through man in the middle attack</a:t>
            </a:r>
          </a:p>
          <a:p>
            <a:r>
              <a:rPr lang="en-US" dirty="0"/>
              <a:t>Data should always be encrypted before transferring</a:t>
            </a:r>
          </a:p>
        </p:txBody>
      </p:sp>
    </p:spTree>
    <p:extLst>
      <p:ext uri="{9AEB192C-0348-45AD-BAC6-11693027E6B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429F15C-4FFC-477F-BFAA-EBD1333845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2386A7-489F-4C9D-B50B-B76F86E5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</p:spPr>
        <p:txBody>
          <a:bodyPr rtlCol="0" anchor="b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C22696E4-FCA3-4958-85CE-AC746B75432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35E4DF2-89B2-40A8-B6F1-2392B7EC01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C782E8-158C-496C-800B-4F8DA308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08CC2E85-253E-4292-8A2C-27AE7DB690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2B7FE8-D214-4ECB-BD8E-8658CD0A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To investigate packets flowing through the network to find any unencrypted image file being carried by any packet</a:t>
            </a:r>
          </a:p>
          <a:p>
            <a:r>
              <a:rPr lang="en-US" dirty="0"/>
              <a:t>To demonstrate hazards of transferring raw data(unencrypted)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8BCB2082-BEAA-45DB-8522-ED50A16293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18D7BD-784E-409D-9A06-2889A5A45376}"/>
              </a:ext>
            </a:extLst>
          </p:cNvPr>
          <p:cNvSpPr/>
          <p:nvPr/>
        </p:nvSpPr>
        <p:spPr>
          <a:xfrm>
            <a:off x="1710309" y="3180569"/>
            <a:ext cx="4393139" cy="773296"/>
          </a:xfrm>
          <a:prstGeom prst="rect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85EFECB5-2F6A-4ED3-BE44-2E1144B947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E5572B-6833-4CE6-9994-C7B42AAFB525}"/>
              </a:ext>
            </a:extLst>
          </p:cNvPr>
          <p:cNvCxnSpPr/>
          <p:nvPr/>
        </p:nvCxnSpPr>
        <p:spPr>
          <a:xfrm rot="10800000" flipH="1">
            <a:off x="3074079" y="3193732"/>
            <a:ext cx="11182" cy="782488"/>
          </a:xfrm>
          <a:prstGeom prst="line">
            <a:avLst/>
          </a:prstGeom>
          <a:ln w="19050" cap="flat">
            <a:solidFill>
              <a:schemeClr val="accent1">
                <a:lumMod val="75000"/>
                <a:lumMod val="75000"/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6" name="TextBox 5">
            <a:extLst>
              <a:ext uri="{6C77AF4B-B433-4810-9BE5-CE48A8CEA4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B1250F-A6E4-43FC-BE29-4FC9D4236FCA}"/>
              </a:ext>
            </a:extLst>
          </p:cNvPr>
          <p:cNvSpPr txBox="1"/>
          <p:nvPr/>
        </p:nvSpPr>
        <p:spPr>
          <a:xfrm>
            <a:off x="1820694" y="3380327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b="1" dirty="0"/>
              <a:t>header</a:t>
            </a:r>
          </a:p>
        </p:txBody>
      </p:sp>
      <p:sp>
        <p:nvSpPr>
          <p:cNvPr id="7" name="TextBox 6">
            <a:extLst>
              <a:ext uri="{A57A80ED-8EAC-42B3-8E5F-49321245DE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4E7E4C-97B0-42E7-9AB3-C9DC43F5D056}"/>
              </a:ext>
            </a:extLst>
          </p:cNvPr>
          <p:cNvSpPr txBox="1"/>
          <p:nvPr/>
        </p:nvSpPr>
        <p:spPr>
          <a:xfrm>
            <a:off x="3836079" y="3405321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b="1" dirty="0"/>
              <a:t>payload(data)</a:t>
            </a:r>
          </a:p>
        </p:txBody>
      </p:sp>
      <p:sp>
        <p:nvSpPr>
          <p:cNvPr id="8" name="Speech Bubble: Rectangle 7">
            <a:extLst>
              <a:ext uri="{B6FA92C4-9E03-49B4-BE5A-4831D2998B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E288D4-295B-433E-A4FE-F6EB925669D6}"/>
              </a:ext>
            </a:extLst>
          </p:cNvPr>
          <p:cNvSpPr/>
          <p:nvPr/>
        </p:nvSpPr>
        <p:spPr>
          <a:xfrm>
            <a:off x="7093676" y="2943225"/>
            <a:ext cx="1143000" cy="737730"/>
          </a:xfrm>
          <a:prstGeom prst="wedgeRectCallout">
            <a:avLst>
              <a:gd name="adj1" fmla="val -133269"/>
              <a:gd name="adj2" fmla="val 24971"/>
            </a:avLst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131286C7-A48C-480B-8F5F-E0C05DB14E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D8009B-10C2-488C-A9F3-8A3466FA9B99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93676" y="2943225"/>
            <a:ext cx="1778784" cy="73773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42EEC4E5-2323-4579-AA9B-97E5F8C66C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200617-F464-453A-9FD7-28BB6613B2AD}"/>
              </a:ext>
            </a:extLst>
          </p:cNvPr>
          <p:cNvSpPr txBox="1"/>
          <p:nvPr/>
        </p:nvSpPr>
        <p:spPr>
          <a:xfrm>
            <a:off x="2681430" y="4074652"/>
            <a:ext cx="1905000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packet</a:t>
            </a:r>
          </a:p>
        </p:txBody>
      </p:sp>
    </p:spTree>
    <p:extLst>
      <p:ext uri="{18F7C764-79B6-421F-8017-E1D7B3163EA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838D1B5-2D9A-4F1D-8592-C5A3ADBAE2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0CEBD1-D7C6-423A-976E-F778C5C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E5F8EA6A-5595-42B8-9D39-71AF5D7D55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1A2A84-A2A7-4D52-BE77-48C89917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/>
          </a:p>
          <a:p>
            <a:endParaRPr/>
          </a:p>
          <a:p>
            <a:r>
              <a:rPr lang="en-US" dirty="0" err="1"/>
              <a:t>WireShark</a:t>
            </a:r>
            <a:r>
              <a:rPr lang="en-US" dirty="0"/>
              <a:t> is a free and open source packet analyzer. It is mainly used for network trouble shooting, analysis, software &amp; communication protocol development.</a:t>
            </a:r>
          </a:p>
          <a:p>
            <a:r>
              <a:rPr lang="en-US" dirty="0"/>
              <a:t>We are using it for analyzing the packets passing through the device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1C2E50E2-29C4-47BF-BF94-6EBEF53302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0B9BB2-09DA-482F-ACA0-8D04196FD97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98581" y="1316783"/>
            <a:ext cx="2589647" cy="714384"/>
          </a:xfrm>
          <a:prstGeom prst="rect">
            <a:avLst/>
          </a:prstGeom>
          <a:noFill/>
        </p:spPr>
      </p:pic>
    </p:spTree>
    <p:extLst>
      <p:ext uri="{8D8D62A7-79D5-4CD2-B06B-5762EAA4031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9281F62-FA33-4F71-A239-FA886376F2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EC38D3-6866-46A9-8512-D9EA291F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HxD</a:t>
            </a:r>
            <a:r>
              <a:rPr lang="en-US" dirty="0"/>
              <a:t> editor</a:t>
            </a:r>
          </a:p>
        </p:txBody>
      </p:sp>
      <p:sp>
        <p:nvSpPr>
          <p:cNvPr id="3" name="Content Placeholder 2">
            <a:extLst>
              <a:ext uri="{E701CB7E-0299-4183-954C-AE80DC97DC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51CB32-4890-4766-A0E8-9FDF6FDE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It is a hexadecimal editor software (also called binary editor, byte editor)</a:t>
            </a:r>
          </a:p>
          <a:p>
            <a:r>
              <a:rPr lang="en-US" dirty="0"/>
              <a:t>Hex editor: Allows computer file manipulation at the binary byte/bit level</a:t>
            </a:r>
          </a:p>
          <a:p>
            <a:r>
              <a:rPr lang="en-US" dirty="0"/>
              <a:t>We use it for generating the image file from the raw data that we receive from the packet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E6670923-11A3-4683-BCA3-5486AFBCC1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23F39C-05CD-4394-B175-477FAA97646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252226" y="3406121"/>
            <a:ext cx="1176108" cy="1176108"/>
          </a:xfrm>
          <a:prstGeom prst="rect">
            <a:avLst/>
          </a:prstGeom>
          <a:noFill/>
        </p:spPr>
      </p:pic>
    </p:spTree>
    <p:extLst>
      <p:ext uri="{76C89935-3692-4500-A603-43094E7D200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4078E07-174B-405B-99D7-F93E19B8F3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4E1E55-9402-496C-8C83-8CC4B996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A2FCC73B-2AB4-4313-A1F7-A038F94F1A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37EDC4-C671-4A1F-845E-0436E2C9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We are provided with a ".</a:t>
            </a:r>
            <a:r>
              <a:rPr lang="en-US" dirty="0" err="1"/>
              <a:t>pcap</a:t>
            </a:r>
            <a:r>
              <a:rPr lang="en-US" dirty="0"/>
              <a:t>" file containing snapshot of the network traffic</a:t>
            </a:r>
          </a:p>
          <a:p>
            <a:r>
              <a:rPr lang="en-US" dirty="0"/>
              <a:t>The task is to extract raw image files (if any) being carried by the packets</a:t>
            </a:r>
          </a:p>
          <a:p>
            <a:endParaRPr lang="en-US" dirty="0"/>
          </a:p>
        </p:txBody>
      </p:sp>
    </p:spTree>
    <p:extLst>
      <p:ext uri="{88285EC9-6DD5-4B0F-AE08-C83EEB9361F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3EB6362-F176-44A1-9AC1-40D9F8CE09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2AE09C-6070-41CF-99AF-0A6744BD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Steps to follow</a:t>
            </a:r>
          </a:p>
        </p:txBody>
      </p:sp>
      <p:sp>
        <p:nvSpPr>
          <p:cNvPr id="3" name="Content Placeholder 2">
            <a:extLst>
              <a:ext uri="{93FC4D9A-DBC9-4D55-95CB-7E0909D8CC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34B88B-3C3D-445B-902A-6AC84310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Open the packet capture file using the </a:t>
            </a:r>
            <a:r>
              <a:rPr lang="en-US" dirty="0" err="1"/>
              <a:t>wireshark</a:t>
            </a:r>
            <a:r>
              <a:rPr lang="en-US" dirty="0"/>
              <a:t> tool</a:t>
            </a:r>
          </a:p>
          <a:p>
            <a:r>
              <a:rPr lang="en-US" dirty="0"/>
              <a:t>All the packets with relevant information (timestamp, protocol, data being carried etc.) will be displayed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70AA07CD-B24B-4247-BABB-E343CF835E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489455-8858-472F-8A91-2350AC27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4" y="2530611"/>
            <a:ext cx="5765844" cy="2444286"/>
          </a:xfrm>
          <a:prstGeom prst="rect">
            <a:avLst/>
          </a:prstGeom>
          <a:noFill/>
        </p:spPr>
      </p:pic>
    </p:spTree>
    <p:extLst>
      <p:ext uri="{BB550CF5-647E-4807-95C1-4BA24BC80DD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727D3A2-4923-4B92-9E12-C45E976175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F5A143-1415-47B4-9E46-25128E06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09B099B5-7856-4B21-A830-73D27E2ED4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19A3A0-543B-4094-BB8F-B987EC37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Look for any possible image extensions (such as jpg, png, gif etc) in the packet's information field from the list of packets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C3AF211F-CF48-48BE-BFDC-24AF895C46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FDB8F1-EFC3-45B0-B8A5-CAC053C2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4" y="2269759"/>
            <a:ext cx="6250400" cy="2352656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9294AFB5-B517-49DF-8B10-9EEDA958EB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D83C47-B639-4C46-B117-8997CB74E572}"/>
              </a:ext>
            </a:extLst>
          </p:cNvPr>
          <p:cNvCxnSpPr/>
          <p:nvPr/>
        </p:nvCxnSpPr>
        <p:spPr>
          <a:xfrm rot="10800000" flipH="1">
            <a:off x="5482389" y="3370678"/>
            <a:ext cx="1911743" cy="443798"/>
          </a:xfrm>
          <a:prstGeom prst="line">
            <a:avLst/>
          </a:prstGeom>
          <a:ln w="19050" cap="flat">
            <a:solidFill>
              <a:schemeClr val="accent1">
                <a:lumMod val="75000"/>
                <a:lumMod val="75000"/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6" name="TextBox 5">
            <a:extLst>
              <a:ext uri="{079AB8C7-589F-40BB-B232-BE90CC5BC0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D7F056-4ECB-4508-A87D-6FFFDB692505}"/>
              </a:ext>
            </a:extLst>
          </p:cNvPr>
          <p:cNvSpPr txBox="1"/>
          <p:nvPr/>
        </p:nvSpPr>
        <p:spPr>
          <a:xfrm>
            <a:off x="7239000" y="3046885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b="1" dirty="0"/>
              <a:t>Image data</a:t>
            </a:r>
          </a:p>
        </p:txBody>
      </p:sp>
    </p:spTree>
    <p:extLst>
      <p:ext uri="{8A2DDDCD-0115-408E-9B1C-CF3AB8FFA7A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11026A7F-F310-422A-9F19-6A67645EDC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B4000C-FB55-405F-AE74-1180885E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634260"/>
            <a:ext cx="7381874" cy="3084206"/>
          </a:xfrm>
        </p:spPr>
        <p:txBody>
          <a:bodyPr rtlCol="0"/>
          <a:lstStyle/>
          <a:p>
            <a:r>
              <a:rPr lang="en-US" dirty="0"/>
              <a:t>Select the packet containing the image data and expand it to view its raw binary dump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4AF35BBA-02E2-4705-ADEA-CD77B75845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E2FFA5-AE54-49B9-9DDA-7FB5123D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5" y="1617868"/>
            <a:ext cx="4965344" cy="2967656"/>
          </a:xfrm>
          <a:prstGeom prst="rect">
            <a:avLst/>
          </a:prstGeom>
          <a:noFill/>
        </p:spPr>
      </p:pic>
    </p:spTree>
    <p:extLst>
      <p:ext uri="{831A6785-92B4-4017-ABCC-970E93B479B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03F01A09-8AF4-44E6-896D-1CF67CC580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75893A-DF75-4E9E-AB1D-75017246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2" y="713965"/>
            <a:ext cx="7381874" cy="3084206"/>
          </a:xfrm>
        </p:spPr>
        <p:txBody>
          <a:bodyPr rtlCol="0"/>
          <a:lstStyle/>
          <a:p>
            <a:r>
              <a:rPr lang="en-US" dirty="0"/>
              <a:t>Search and select the sequence from ffd8 to ffd9. This will be the binary data corresponding to the image file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BC079CF1-72E4-4019-BB80-37DEF21B90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FE7C1F-CAF7-4EBE-BE0A-FE6AA687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0" y="1624403"/>
            <a:ext cx="4590440" cy="2930518"/>
          </a:xfrm>
          <a:prstGeom prst="rect">
            <a:avLst/>
          </a:prstGeom>
          <a:noFill/>
        </p:spPr>
      </p:pic>
      <p:cxnSp>
        <p:nvCxnSpPr>
          <p:cNvPr id="4" name="Straight Connector 3">
            <a:extLst>
              <a:ext uri="{6F99C69F-4373-4C54-AC1E-4488796343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0A4AD1-1D1B-494A-B57E-77C4258898B6}"/>
              </a:ext>
            </a:extLst>
          </p:cNvPr>
          <p:cNvCxnSpPr/>
          <p:nvPr/>
        </p:nvCxnSpPr>
        <p:spPr>
          <a:xfrm rot="10800000" flipH="1">
            <a:off x="5279422" y="3108588"/>
            <a:ext cx="1024147" cy="421043"/>
          </a:xfrm>
          <a:prstGeom prst="line">
            <a:avLst/>
          </a:prstGeom>
          <a:ln w="19050" cap="flat">
            <a:solidFill>
              <a:schemeClr val="accent1">
                <a:lumMod val="75000"/>
                <a:lumMod val="75000"/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5" name="TextBox 4">
            <a:extLst>
              <a:ext uri="{77855D0B-658F-44DD-9D9D-BCA9311BC1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613A5F-62C0-4320-BB14-201044B78E37}"/>
              </a:ext>
            </a:extLst>
          </p:cNvPr>
          <p:cNvSpPr txBox="1"/>
          <p:nvPr/>
        </p:nvSpPr>
        <p:spPr>
          <a:xfrm>
            <a:off x="6104534" y="2800035"/>
            <a:ext cx="1905000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dirty="0"/>
              <a:t>start</a:t>
            </a:r>
          </a:p>
        </p:txBody>
      </p:sp>
    </p:spTree>
    <p:extLst>
      <p:ext uri="{EB63693B-580C-40B6-8C30-7132075C2E9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1661215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demi_bold"/>
  <p:tag name="WEBFONT6" val="Jura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6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TERNROTATE" val="45"/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Raleway-demi_bold</vt:lpstr>
      <vt:lpstr>Raleway</vt:lpstr>
      <vt:lpstr>Source Sans Pro</vt:lpstr>
      <vt:lpstr>Arial</vt:lpstr>
      <vt:lpstr>Jura-medium</vt:lpstr>
      <vt:lpstr>Jura</vt:lpstr>
      <vt:lpstr>Theatrical</vt:lpstr>
      <vt:lpstr>Investigation Of Network Traffic </vt:lpstr>
      <vt:lpstr>Goal</vt:lpstr>
      <vt:lpstr>Tools Used</vt:lpstr>
      <vt:lpstr>HxD editor</vt:lpstr>
      <vt:lpstr>Problem Statement</vt:lpstr>
      <vt:lpstr>Steps to follow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shubham.singh12500</dc:creator>
  <cp:lastModifiedBy>harsha vallamkonda</cp:lastModifiedBy>
  <cp:revision>2</cp:revision>
  <dcterms:created xsi:type="dcterms:W3CDTF">2022-01-07T05:58:43Z</dcterms:created>
  <dcterms:modified xsi:type="dcterms:W3CDTF">2022-01-09T16:53:03Z</dcterms:modified>
</cp:coreProperties>
</file>