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98ED-0E24-44A3-A779-B9700CB53A8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DD309-02C5-45A3-AF93-746BEAD05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8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DD309-02C5-45A3-AF93-746BEAD05C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0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DD309-02C5-45A3-AF93-746BEAD05C5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8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1186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4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36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38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0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8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3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9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2F5A-EB6B-4D35-903A-B973A7F266AE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425B20-8A55-402B-9D02-85C909115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4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F913-AED4-3A77-2261-8B1C03430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857" y="1671484"/>
            <a:ext cx="8915399" cy="1258529"/>
          </a:xfrm>
        </p:spPr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GK:Quiz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8B8C5-4820-CEBE-81A6-E1559F0F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735" y="3775587"/>
            <a:ext cx="9085877" cy="2861187"/>
          </a:xfrm>
        </p:spPr>
        <p:txBody>
          <a:bodyPr>
            <a:normAutofit/>
          </a:bodyPr>
          <a:lstStyle/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24KB1A05CM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24KB1A05Y3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24KB1A05Y9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24KB1A05CR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08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860E-CE62-D9C7-127B-DAB46D3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B080D-9406-A16B-6B78-592B331D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7561" y="1264555"/>
            <a:ext cx="3696929" cy="27014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DF4D9-77AE-461F-C957-3250B5E3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8" y="1264556"/>
            <a:ext cx="4001729" cy="2701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C1576-66B4-ECD7-F903-671873D56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561" y="4156587"/>
            <a:ext cx="3687988" cy="2701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4BF94-24E0-B63D-6050-5CB9E0A84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68" y="4156587"/>
            <a:ext cx="4070555" cy="27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7222-1B1E-68D5-1028-636F9E4B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C1B9A8-AA8D-67BA-F27A-2C09F1A85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729749"/>
            <a:ext cx="83567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multi-level quiz game using fundamental data structures in 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implementing arrays and linked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of more question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graphical user interface (GUI).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 scoring system with time-based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8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F882-B3ED-DC44-2576-083E0C0C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94" y="2989006"/>
            <a:ext cx="5466736" cy="174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A38-322F-D2F8-E0C6-0A36BDD4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C8F5-301C-D592-D79E-36EE01C3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develop an interactive quiz game that enhances general knowledge through a structured, multi-level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game features three levels, each with five questions, focusing on Indian general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Students, quiz enthusiasts, and individuals seeking to test and improve their knowledge of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2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BE7-B07C-017A-8CC0-9D56DBD6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About the Quiz Game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A01F-35F4-372B-71D6-3F58E69B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levels, each containing five multiple-choice questions.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must score at least 3 out of 5 to qualify for the next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are stored in arrays.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answers are recorded using a linked list, allowing dynamic data storage and retrieval.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9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6F35-940F-4C2F-91A9-282F642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Objectives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AEF4-8610-8154-0BA7-4A2E24B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provide an engaging platform for users to learn about Indian general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implement the game using fundamental data structures in C, demonstrating practical application of arrays and linked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create an interactive and user-friendly interface that encourages repeated play and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96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6C47-484A-F1F2-7FCC-4916E1F5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System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D81F-7968-DE7E-DF57-7A2FB771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 for simplicity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screen with game instructions.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presentation of questions per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feedback on answers and progression to the next level based 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arrays to store questions and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to dynamically store player responses and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5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AF35-E9A9-46F6-722F-1614FFD9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Technologies and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A586-59E8-DBF9-B334-1CB6A56D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Code::Blocks or any standard C 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for static data storage (questions and options).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for dynamic data handling (player answers).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and Execution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 compiler for compiling C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for running the game.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5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BFC5-600D-C4B8-0200-86B67EBB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Working Flow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01991F-594E-2843-D30E-EF6743AA4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14251"/>
            <a:ext cx="48782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questions and options into arrays.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linked list for storing player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questions and options to the player.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player's answer and check for correctness.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answer in the linked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immediate feedback and update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player qualifies, proceed to the next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not, end the game and display final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9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60BE-7ECE-4113-9056-835239AB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Models in This Project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1947-9EB1-4BA8-6955-BC43131E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 Store questions and multiple-choice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List: Store player responses and scores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execution of game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progression based on player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39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ABE9-FCD4-6FB9-D044-0B2C66D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Challenges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1309-A669-B82A-3E08-0FE27961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handling dynamic data with linked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 intuitive CLI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qualification criteria and level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robustness against invalid inputs and unexpected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456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</TotalTime>
  <Words>558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GK:Quiz GameSystem</vt:lpstr>
      <vt:lpstr>1. Introduction </vt:lpstr>
      <vt:lpstr>2. About the Quiz Game System </vt:lpstr>
      <vt:lpstr>3. Objectives </vt:lpstr>
      <vt:lpstr>4. System Overview </vt:lpstr>
      <vt:lpstr>5. Technologies and Tools </vt:lpstr>
      <vt:lpstr>6. Working Flow </vt:lpstr>
      <vt:lpstr>7. Models in This Project </vt:lpstr>
      <vt:lpstr>8. Challenges </vt:lpstr>
      <vt:lpstr>OUTPUT IMAGES</vt:lpstr>
      <vt:lpstr>9.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Pabbu</dc:creator>
  <cp:lastModifiedBy>Pavan Pabbu</cp:lastModifiedBy>
  <cp:revision>1</cp:revision>
  <dcterms:created xsi:type="dcterms:W3CDTF">2025-05-04T05:18:09Z</dcterms:created>
  <dcterms:modified xsi:type="dcterms:W3CDTF">2025-05-04T06:00:35Z</dcterms:modified>
</cp:coreProperties>
</file>