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mall size image of punjabi suit">
            <a:extLst>
              <a:ext uri="{FF2B5EF4-FFF2-40B4-BE49-F238E27FC236}">
                <a16:creationId xmlns:a16="http://schemas.microsoft.com/office/drawing/2014/main" id="{F6B16016-4CB4-46DF-9216-028DE4B18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642"/>
          <a:stretch/>
        </p:blipFill>
        <p:spPr bwMode="auto">
          <a:xfrm>
            <a:off x="2032987" y="2216703"/>
            <a:ext cx="2867710" cy="38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FEF79-5660-4520-BB68-8DA951E3F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2080622"/>
            <a:ext cx="6399212" cy="1956806"/>
          </a:xfrm>
        </p:spPr>
        <p:txBody>
          <a:bodyPr>
            <a:normAutofit/>
          </a:bodyPr>
          <a:lstStyle/>
          <a:p>
            <a:r>
              <a:rPr lang="en-AU" b="1" dirty="0"/>
              <a:t>      </a:t>
            </a:r>
            <a:r>
              <a:rPr lang="en-AU" dirty="0"/>
              <a:t>MY SUIT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E499A-8DBD-45D1-A5B6-FF376976E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400" y="4248443"/>
            <a:ext cx="6399212" cy="1139483"/>
          </a:xfrm>
        </p:spPr>
        <p:txBody>
          <a:bodyPr>
            <a:normAutofit/>
          </a:bodyPr>
          <a:lstStyle/>
          <a:p>
            <a:r>
              <a:rPr lang="en-AU" dirty="0"/>
              <a:t>                       </a:t>
            </a:r>
            <a:r>
              <a:rPr lang="en-AU" sz="2800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69698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5987-0336-40BF-8F9B-AD0FF8CC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591" y="3644348"/>
            <a:ext cx="6347792" cy="1815548"/>
          </a:xfrm>
        </p:spPr>
        <p:txBody>
          <a:bodyPr/>
          <a:lstStyle/>
          <a:p>
            <a:r>
              <a:rPr lang="en-AU" sz="5400" dirty="0"/>
              <a:t>THANKS </a:t>
            </a:r>
            <a:r>
              <a:rPr lang="en-AU" dirty="0"/>
              <a:t>FOR LISTENING </a:t>
            </a:r>
          </a:p>
        </p:txBody>
      </p:sp>
    </p:spTree>
    <p:extLst>
      <p:ext uri="{BB962C8B-B14F-4D97-AF65-F5344CB8AC3E}">
        <p14:creationId xmlns:p14="http://schemas.microsoft.com/office/powerpoint/2010/main" val="187249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D61A-1D5E-4CC8-97B9-FC53F382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ACE-49B6-4E66-BA97-7E7D0762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sz="2000" dirty="0"/>
              <a:t>Ajinkya Gagare</a:t>
            </a:r>
          </a:p>
          <a:p>
            <a:pPr lvl="0"/>
            <a:r>
              <a:rPr lang="en-AU" sz="2000" dirty="0"/>
              <a:t>Harshvardhan Shirole </a:t>
            </a:r>
          </a:p>
          <a:p>
            <a:pPr lvl="0"/>
            <a:r>
              <a:rPr lang="en-AU" sz="2000" dirty="0"/>
              <a:t>Jagdeep Kaur </a:t>
            </a:r>
          </a:p>
          <a:p>
            <a:r>
              <a:rPr lang="en-AU" sz="2000" dirty="0"/>
              <a:t>Manpreet Kaur </a:t>
            </a:r>
          </a:p>
        </p:txBody>
      </p:sp>
    </p:spTree>
    <p:extLst>
      <p:ext uri="{BB962C8B-B14F-4D97-AF65-F5344CB8AC3E}">
        <p14:creationId xmlns:p14="http://schemas.microsoft.com/office/powerpoint/2010/main" val="373599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0952-BEF5-4012-A6C7-7788B7E5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D84E-357D-49E7-9111-F67AA780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Everyone  want to save a time in modern era so ,our website MY suit  help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000" dirty="0"/>
              <a:t>Purpose: </a:t>
            </a:r>
            <a:r>
              <a:rPr lang="en-AU" dirty="0"/>
              <a:t>every one buy a suit online from anywhere with all demands.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000" dirty="0"/>
              <a:t>About:  </a:t>
            </a:r>
            <a:r>
              <a:rPr lang="en-AU" dirty="0"/>
              <a:t>Indian  dress as well as some western dresses also some corner is </a:t>
            </a:r>
          </a:p>
          <a:p>
            <a:pPr marL="0" indent="0">
              <a:buNone/>
            </a:pPr>
            <a:r>
              <a:rPr lang="en-AU" dirty="0"/>
              <a:t>                      about jewellery and bags.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000" dirty="0"/>
              <a:t>Suits category: </a:t>
            </a:r>
            <a:r>
              <a:rPr lang="en-AU" dirty="0"/>
              <a:t>Party wear</a:t>
            </a:r>
          </a:p>
          <a:p>
            <a:pPr marL="0" indent="0">
              <a:buNone/>
            </a:pPr>
            <a:r>
              <a:rPr lang="en-AU" dirty="0"/>
              <a:t>                                        casual</a:t>
            </a:r>
          </a:p>
          <a:p>
            <a:pPr marL="0" indent="0">
              <a:buNone/>
            </a:pPr>
            <a:r>
              <a:rPr lang="en-AU" dirty="0"/>
              <a:t>                                        semi-formal</a:t>
            </a:r>
          </a:p>
          <a:p>
            <a:pPr marL="0" indent="0">
              <a:buNone/>
            </a:pPr>
            <a:r>
              <a:rPr lang="en-AU" dirty="0"/>
              <a:t>                                         western dresses 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22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978C-8017-445F-A314-A1615693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2319"/>
            <a:ext cx="8911687" cy="1111924"/>
          </a:xfrm>
        </p:spPr>
        <p:txBody>
          <a:bodyPr>
            <a:normAutofit/>
          </a:bodyPr>
          <a:lstStyle/>
          <a:p>
            <a:r>
              <a:rPr lang="en-AU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6C06-9396-423D-90F0-BB69E1CF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0348"/>
            <a:ext cx="8915400" cy="3790874"/>
          </a:xfrm>
        </p:spPr>
        <p:txBody>
          <a:bodyPr/>
          <a:lstStyle/>
          <a:p>
            <a:r>
              <a:rPr lang="en-AU" sz="2000" dirty="0"/>
              <a:t>Requirement:   </a:t>
            </a:r>
            <a:r>
              <a:rPr lang="en-AU" dirty="0"/>
              <a:t>customer requirement like measurement</a:t>
            </a:r>
          </a:p>
          <a:p>
            <a:r>
              <a:rPr lang="en-AU" sz="2000" dirty="0"/>
              <a:t>Catalogue:  </a:t>
            </a:r>
            <a:r>
              <a:rPr lang="en-AU" dirty="0"/>
              <a:t>customer know about trend</a:t>
            </a:r>
          </a:p>
          <a:p>
            <a:r>
              <a:rPr lang="en-AU" sz="2000" dirty="0"/>
              <a:t>Shopping cart</a:t>
            </a:r>
          </a:p>
          <a:p>
            <a:r>
              <a:rPr lang="en-AU" sz="2000" dirty="0"/>
              <a:t>Login ad sign up</a:t>
            </a:r>
          </a:p>
          <a:p>
            <a:r>
              <a:rPr lang="en-AU" sz="2000" dirty="0"/>
              <a:t>Social link </a:t>
            </a:r>
          </a:p>
          <a:p>
            <a:r>
              <a:rPr lang="en-AU" sz="2000" dirty="0"/>
              <a:t>Payment method</a:t>
            </a:r>
          </a:p>
          <a:p>
            <a:r>
              <a:rPr lang="en-AU" sz="2000" dirty="0"/>
              <a:t>Maximum Clarity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77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4D54-E46F-4E05-9136-93803403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Alpha-Release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7A35-85A0-4846-8EFE-251029EB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According to the Client agreement in the alpha release we deliver the proper design of home page with the functionality and requirement like</a:t>
            </a:r>
          </a:p>
          <a:p>
            <a:pPr>
              <a:buFont typeface="+mj-lt"/>
              <a:buAutoNum type="arabicPeriod"/>
            </a:pPr>
            <a:r>
              <a:rPr lang="en-AU" dirty="0"/>
              <a:t>Sign Up</a:t>
            </a:r>
          </a:p>
          <a:p>
            <a:pPr>
              <a:buFont typeface="+mj-lt"/>
              <a:buAutoNum type="arabicPeriod"/>
            </a:pPr>
            <a:r>
              <a:rPr lang="en-AU" dirty="0"/>
              <a:t>Login</a:t>
            </a:r>
          </a:p>
          <a:p>
            <a:pPr>
              <a:buFont typeface="+mj-lt"/>
              <a:buAutoNum type="arabicPeriod"/>
            </a:pPr>
            <a:r>
              <a:rPr lang="en-AU" dirty="0"/>
              <a:t>Shopping cart </a:t>
            </a:r>
          </a:p>
          <a:p>
            <a:pPr marL="0" indent="0">
              <a:buNone/>
            </a:pPr>
            <a:r>
              <a:rPr lang="en-AU" dirty="0"/>
              <a:t>   </a:t>
            </a:r>
          </a:p>
          <a:p>
            <a:pPr marL="0" indent="0">
              <a:buNone/>
            </a:pPr>
            <a:r>
              <a:rPr lang="en-AU" dirty="0"/>
              <a:t>  website link :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1410-94C9-430F-8902-07A2BE42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Acceptance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BF17-18E4-4DAC-A356-55CB238F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746" y="216010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solidFill>
                  <a:schemeClr val="tx1"/>
                </a:solidFill>
              </a:rPr>
              <a:t>Client meeting</a:t>
            </a:r>
            <a:r>
              <a:rPr lang="en-AU" dirty="0"/>
              <a:t>:  before the shopping cart  development we met client .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tx1"/>
                </a:solidFill>
              </a:rPr>
              <a:t>Where</a:t>
            </a:r>
            <a:r>
              <a:rPr lang="en-AU" dirty="0"/>
              <a:t>:  James cook university Brisbane at 4</a:t>
            </a:r>
            <a:r>
              <a:rPr lang="en-AU" baseline="30000" dirty="0"/>
              <a:t>th</a:t>
            </a:r>
            <a:r>
              <a:rPr lang="en-AU" dirty="0"/>
              <a:t> level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tx1"/>
                </a:solidFill>
              </a:rPr>
              <a:t>Client review</a:t>
            </a:r>
            <a:r>
              <a:rPr lang="en-AU" dirty="0"/>
              <a:t>:   he  need some changes in designing and want other user </a:t>
            </a:r>
          </a:p>
          <a:p>
            <a:pPr marL="0" indent="0">
              <a:buNone/>
            </a:pPr>
            <a:r>
              <a:rPr lang="en-AU" dirty="0"/>
              <a:t>                                     stories .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After user stories and changing designing meeting: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   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118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F6F0-7CFD-45D2-A8E0-672AF4D3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for Beta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AAE9B4-0DFF-4435-BF0B-B6DC7BB83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99530"/>
              </p:ext>
            </p:extLst>
          </p:nvPr>
        </p:nvGraphicFramePr>
        <p:xfrm>
          <a:off x="2557670" y="2133597"/>
          <a:ext cx="8946944" cy="376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472">
                  <a:extLst>
                    <a:ext uri="{9D8B030D-6E8A-4147-A177-3AD203B41FA5}">
                      <a16:colId xmlns:a16="http://schemas.microsoft.com/office/drawing/2014/main" val="1662896813"/>
                    </a:ext>
                  </a:extLst>
                </a:gridCol>
                <a:gridCol w="4473472">
                  <a:extLst>
                    <a:ext uri="{9D8B030D-6E8A-4147-A177-3AD203B41FA5}">
                      <a16:colId xmlns:a16="http://schemas.microsoft.com/office/drawing/2014/main" val="1225812608"/>
                    </a:ext>
                  </a:extLst>
                </a:gridCol>
              </a:tblGrid>
              <a:tr h="75206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     user stories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           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11454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r>
                        <a:rPr lang="en-AU" dirty="0"/>
                        <a:t> Size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         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01306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r>
                        <a:rPr lang="en-AU" dirty="0"/>
                        <a:t>Check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         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55500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r>
                        <a:rPr lang="en-AU" dirty="0"/>
                        <a:t>Remove item from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68122"/>
                  </a:ext>
                </a:extLst>
              </a:tr>
              <a:tr h="752061">
                <a:tc>
                  <a:txBody>
                    <a:bodyPr/>
                    <a:lstStyle/>
                    <a:p>
                      <a:r>
                        <a:rPr lang="en-AU" dirty="0"/>
                        <a:t>Other pages  designing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       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5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1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3B78-425D-4EAE-AD81-04DA48F8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for Final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8270D1-163B-41BA-A3CF-D7933F018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202070"/>
              </p:ext>
            </p:extLst>
          </p:nvPr>
        </p:nvGraphicFramePr>
        <p:xfrm>
          <a:off x="2589212" y="2226365"/>
          <a:ext cx="8915400" cy="364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18062452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779634962"/>
                    </a:ext>
                  </a:extLst>
                </a:gridCol>
              </a:tblGrid>
              <a:tr h="72887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       User stories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         </a:t>
                      </a:r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06527"/>
                  </a:ext>
                </a:extLst>
              </a:tr>
              <a:tr h="728870">
                <a:tc>
                  <a:txBody>
                    <a:bodyPr/>
                    <a:lstStyle/>
                    <a:p>
                      <a:r>
                        <a:rPr lang="en-AU" dirty="0"/>
                        <a:t>Self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01040"/>
                  </a:ext>
                </a:extLst>
              </a:tr>
              <a:tr h="728870">
                <a:tc>
                  <a:txBody>
                    <a:bodyPr/>
                    <a:lstStyle/>
                    <a:p>
                      <a:r>
                        <a:rPr lang="en-AU" dirty="0"/>
                        <a:t>Email sent directly to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45882"/>
                  </a:ext>
                </a:extLst>
              </a:tr>
              <a:tr h="728870">
                <a:tc>
                  <a:txBody>
                    <a:bodyPr/>
                    <a:lstStyle/>
                    <a:p>
                      <a:r>
                        <a:rPr lang="en-AU" dirty="0"/>
                        <a:t>Order 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43542"/>
                  </a:ext>
                </a:extLst>
              </a:tr>
              <a:tr h="728870">
                <a:tc>
                  <a:txBody>
                    <a:bodyPr/>
                    <a:lstStyle/>
                    <a:p>
                      <a:r>
                        <a:rPr lang="en-AU" dirty="0"/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4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01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7681-C3D7-4856-89C6-451A3FCF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development, ICT infrastructure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26E7-E182-467C-A317-27029B10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For front end : we use a HTML 5, CSS, bootstrap, react</a:t>
            </a:r>
          </a:p>
          <a:p>
            <a:pPr marL="0" indent="0">
              <a:buNone/>
            </a:pPr>
            <a:r>
              <a:rPr lang="en-AU" dirty="0"/>
              <a:t>Backend : node js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GitHub:  All team member push their code in GitHub for sharing each other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A5BB5-A380-4F07-84CA-132EB97A6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8" t="13787" r="14097" b="16292"/>
          <a:stretch/>
        </p:blipFill>
        <p:spPr>
          <a:xfrm>
            <a:off x="3460652" y="3826413"/>
            <a:ext cx="6836899" cy="25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88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285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      MY SUIT</vt:lpstr>
      <vt:lpstr>Team Member</vt:lpstr>
      <vt:lpstr>Description</vt:lpstr>
      <vt:lpstr>Cont.</vt:lpstr>
      <vt:lpstr>Alpha-Release </vt:lpstr>
      <vt:lpstr>Client Acceptance</vt:lpstr>
      <vt:lpstr>Plan for Beta</vt:lpstr>
      <vt:lpstr>Plan for Final</vt:lpstr>
      <vt:lpstr>Project development, ICT infrastructure 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MY SUIT</dc:title>
  <dc:creator>preet</dc:creator>
  <cp:lastModifiedBy>preet</cp:lastModifiedBy>
  <cp:revision>11</cp:revision>
  <dcterms:created xsi:type="dcterms:W3CDTF">2018-05-30T07:46:59Z</dcterms:created>
  <dcterms:modified xsi:type="dcterms:W3CDTF">2018-05-30T08:54:37Z</dcterms:modified>
</cp:coreProperties>
</file>