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79E9-8AE7-792B-25B7-4A0C3B540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47591-25BD-FA2B-75B1-746D399DA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3FEC-5BA5-BFF7-4ED3-7C11DEEF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AC82-11BA-CF1B-5A8E-2107D55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A5FA-51CB-0E8A-C197-049363F5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3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FD32-D0F0-F20E-666A-2A05BD14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DF444-3030-37EA-B063-4BCAD5E8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2B35-BF26-C92F-9A93-45B80F54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46CD-AFF5-CEBF-5E62-41BA68CA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0D7F-68A8-1EF0-8301-ADA3B980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CAEA5-CA87-795C-E6E7-8F836949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66939-2BEE-50E8-E824-F7E166EB9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B9E9-CEF9-6599-D44A-7D9F04E2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5FA5-9DD9-713C-50F5-D9A29847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6B33-D123-C651-2896-4E4DCD2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2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6125-94F5-B153-BB09-57422A07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6730-4125-7B3C-A1F7-A19631A1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8A55-6C95-ED2C-69D6-61B301B9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55F2-6FE5-4CAE-1E52-4B61D5E7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76647-45D5-71E8-AF8B-1714D526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3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FD92-2ADE-EB0D-7ED6-E1D5DAB2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1798-A1D6-398B-3A95-C7A4DCE5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9B4B-99D4-9B47-5F66-188D5BA3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F201-774A-E3DA-4B81-88DC8654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1633-7DD0-165D-6CA8-9A14AD7C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09B7-D621-3CFE-8652-9D712185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EF97-8471-12FD-A0DA-43B07DB58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05A9-E568-76DA-9AD2-3591A7556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18B45-045C-92B7-2DE0-8515CABC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F13D2-FFDF-7C54-38C9-8926D6A2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B3E0-F8F4-124A-5748-2C9848CF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25D9-721C-5EC5-632F-63502353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BF13-38F4-8779-4FB2-627980C7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61BAB-A494-E4F9-6A69-3DC7B2F5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81D7E-882D-8F21-DB59-5157D24B9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659FD-A5D2-2910-F982-B768FC0C2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DEA7C-8F12-5E86-EE70-E120405B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188EE-C197-54DF-672E-59E463BC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FF5F-07EB-6BEC-6060-E7F566EA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4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7531-B794-C2D7-2072-50E54515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91DA8-8045-FC21-E27E-A3F30464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3C130-6D5B-772E-CA49-B8811AE4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AEA99-773E-4640-26E2-09F7E202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5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E9126-D5E3-8283-F5DD-C76A4790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DD63-A166-A869-8F7C-2DD5EBF1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366F-A741-88D5-CFA8-82DF40FB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86BB-6BAE-8232-2956-38BAB0AD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4F9B-B8B4-FFE9-CFA1-B7E36A6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50E31-1610-53E9-8DF9-70C6CF2E8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4530B-BC5D-26F3-02C3-614A99C4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36B0-2E18-2DCC-CA0B-D4B5D813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B811-5414-CD9A-4364-DC5B6978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5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4C20-2545-2729-08EA-DBF1D082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FE2D-2720-B208-2AE2-CF92530C2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5DF2F-A124-992E-C14A-AECCCE66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B388-6AF4-F094-F124-B8F013D5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6F23-22E2-7A8C-86E2-A59D21BC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F7FC6-977A-93F2-62F4-BCDA9653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4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3D9D2-CF43-5688-2D0E-BD40EEE2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D06C-AF02-36CB-2BB8-D2D4B9BD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6FD9-9D01-BBCD-CDA0-250BB28C5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8D63-01EB-4EA2-B651-0098CABE480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3B56-9FA1-EB7E-70E4-7A0A1F780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4D72-CBC1-E5E2-396E-A8C6528E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4E8D-3718-4911-96C0-5009C3636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2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6C55-89E3-2694-E1B5-68343BB3B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1" y="956156"/>
            <a:ext cx="10579510" cy="2387600"/>
          </a:xfrm>
        </p:spPr>
        <p:txBody>
          <a:bodyPr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UrbanFlow:</a:t>
            </a:r>
            <a:b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 Time Route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A3B40-A160-1E91-C75F-07A103076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Enhancing Navigation with Live Traffic Updates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B2DD-E5CE-EE48-B2E3-FBF71DE109BD}"/>
              </a:ext>
            </a:extLst>
          </p:cNvPr>
          <p:cNvSpPr txBox="1"/>
          <p:nvPr/>
        </p:nvSpPr>
        <p:spPr>
          <a:xfrm>
            <a:off x="4227871" y="4355691"/>
            <a:ext cx="3401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Team HM Tech </a:t>
            </a:r>
          </a:p>
          <a:p>
            <a:pPr algn="ctr"/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P. Harshavardhan      23955A0511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E. Mitheel                  23955A0513</a:t>
            </a:r>
          </a:p>
        </p:txBody>
      </p:sp>
    </p:spTree>
    <p:extLst>
      <p:ext uri="{BB962C8B-B14F-4D97-AF65-F5344CB8AC3E}">
        <p14:creationId xmlns:p14="http://schemas.microsoft.com/office/powerpoint/2010/main" val="99946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183D-A0FD-CDFC-1A8D-A88864E8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5E50E3-22BA-9B9A-8462-0F8AF88F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7"/>
            <a:ext cx="10515600" cy="435133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Navigating efficiently in urban areas is a challenge due to unpredictable traffic conditions.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Our project, Real-Time Traffic-Aware Route Suggestion System, aims to provide users with optimal routes based on live traffic data.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integrating FastAPI, TomTom Traffic API, and OpenRouteService, this system dynamically adjusts routes, highlights congestion levels, and estimates the total travel time, helping users make informed decisions.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97DE-A013-2A0B-C8F9-901424BF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3630-FBB6-C1A9-BE4F-64966524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234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Traditional navigation systems provide </a:t>
            </a:r>
            <a:r>
              <a:rPr lang="en-US" b="1"/>
              <a:t>static routes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Unexpected delays</a:t>
            </a:r>
            <a:r>
              <a:rPr lang="en-US"/>
              <a:t> due to traffic congestion, accidents, or roadblocks.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Users need a </a:t>
            </a:r>
            <a:r>
              <a:rPr lang="en-US" b="1"/>
              <a:t>real-time solution</a:t>
            </a:r>
            <a:r>
              <a:rPr lang="en-US"/>
              <a:t> that suggests alternative routes dynamically.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8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F53A-7C71-E6DA-CD4A-9F242C7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88F6-1282-3F3A-3128-AC516028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✔️ Fetch real-time traffic data.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✔️ Provide the best route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color-coded congestion levels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✔️ Display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 arrival time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delays.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✔️ Generate an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using Folium.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✔️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Estimated arrival time without delays</a:t>
            </a:r>
          </a:p>
        </p:txBody>
      </p:sp>
    </p:spTree>
    <p:extLst>
      <p:ext uri="{BB962C8B-B14F-4D97-AF65-F5344CB8AC3E}">
        <p14:creationId xmlns:p14="http://schemas.microsoft.com/office/powerpoint/2010/main" val="158267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D22A-2F8F-B654-5704-CCE3B4B1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921-1DB9-6761-1A33-7EF0A411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🟢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- Web framework for backend API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🟢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OpenRouteService (ORS)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- Route planning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🟢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TomTom Traffic API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- Live traffic updates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🟢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- Interactive maps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🟢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(Requests, Math, JSON)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- API handling and calculations</a:t>
            </a:r>
          </a:p>
          <a:p>
            <a:pPr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9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529-CA9D-052A-D298-9E55AA19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BC10-199C-38A3-8F85-05A281FB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traffic updates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rerouting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travel time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traffic indicators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(Green, Yellow, Red)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 time calculation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web-based interface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4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68A4-500A-2E33-DB59-FFC6A1DF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4199-B2D9-8AFA-9B0B-EB2BB3E2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🚀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better traffic prediction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🚀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Google Maps API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🚀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transport suggestions (bus, train, bike, etc.)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UrbanFlow: Real Time Route Optimization</vt:lpstr>
      <vt:lpstr>Introduction </vt:lpstr>
      <vt:lpstr>Problem Statement</vt:lpstr>
      <vt:lpstr>Objectives</vt:lpstr>
      <vt:lpstr>Technologies Used</vt:lpstr>
      <vt:lpstr>Features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Podeti Harshavardhan</dc:creator>
  <cp:lastModifiedBy>Podeti Harshavardhan</cp:lastModifiedBy>
  <cp:revision>14</cp:revision>
  <dcterms:created xsi:type="dcterms:W3CDTF">2025-03-12T07:47:28Z</dcterms:created>
  <dcterms:modified xsi:type="dcterms:W3CDTF">2025-03-12T09:15:23Z</dcterms:modified>
</cp:coreProperties>
</file>