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7" r:id="rId3"/>
  </p:sldMasterIdLst>
  <p:sldIdLst>
    <p:sldId id="1013" r:id="rId4"/>
    <p:sldId id="1023" r:id="rId5"/>
    <p:sldId id="1015" r:id="rId6"/>
    <p:sldId id="1008" r:id="rId7"/>
    <p:sldId id="1016" r:id="rId8"/>
    <p:sldId id="1018" r:id="rId9"/>
    <p:sldId id="1019" r:id="rId10"/>
    <p:sldId id="1024" r:id="rId11"/>
    <p:sldId id="1012" r:id="rId12"/>
    <p:sldId id="42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 Nithin" initials="AN" lastIdx="1" clrIdx="0">
    <p:extLst>
      <p:ext uri="{19B8F6BF-5375-455C-9EA6-DF929625EA0E}">
        <p15:presenceInfo xmlns:p15="http://schemas.microsoft.com/office/powerpoint/2012/main" userId="a3e7c14172435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1A2"/>
    <a:srgbClr val="F371C8"/>
    <a:srgbClr val="B9B9B9"/>
    <a:srgbClr val="EFB81D"/>
    <a:srgbClr val="D6F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94660"/>
  </p:normalViewPr>
  <p:slideViewPr>
    <p:cSldViewPr snapToGrid="0">
      <p:cViewPr varScale="1">
        <p:scale>
          <a:sx n="78" d="100"/>
          <a:sy n="78"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350">
              <a:latin typeface="+mn-lt"/>
              <a:cs typeface="+mn-cs"/>
            </a:endParaRPr>
          </a:p>
        </p:txBody>
      </p:sp>
      <p:sp>
        <p:nvSpPr>
          <p:cNvPr id="4" name="Freeform 3"/>
          <p:cNvSpPr>
            <a:spLocks/>
          </p:cNvSpPr>
          <p:nvPr/>
        </p:nvSpPr>
        <p:spPr bwMode="auto">
          <a:xfrm>
            <a:off x="8140702"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sz="1350">
              <a:latin typeface="+mn-lt"/>
              <a:cs typeface="+mn-cs"/>
            </a:endParaRPr>
          </a:p>
        </p:txBody>
      </p:sp>
      <p:sp>
        <p:nvSpPr>
          <p:cNvPr id="9" name="Title 8"/>
          <p:cNvSpPr>
            <a:spLocks noGrp="1"/>
          </p:cNvSpPr>
          <p:nvPr>
            <p:ph type="ctrTitle"/>
          </p:nvPr>
        </p:nvSpPr>
        <p:spPr>
          <a:xfrm>
            <a:off x="609600" y="1752600"/>
            <a:ext cx="88392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November 6, 2024</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extLst>
      <p:ext uri="{BB962C8B-B14F-4D97-AF65-F5344CB8AC3E}">
        <p14:creationId xmlns:p14="http://schemas.microsoft.com/office/powerpoint/2010/main" val="2617108298"/>
      </p:ext>
    </p:extLst>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November 6,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extLst>
      <p:ext uri="{BB962C8B-B14F-4D97-AF65-F5344CB8AC3E}">
        <p14:creationId xmlns:p14="http://schemas.microsoft.com/office/powerpoint/2010/main" val="22419605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November 6,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extLst>
      <p:ext uri="{BB962C8B-B14F-4D97-AF65-F5344CB8AC3E}">
        <p14:creationId xmlns:p14="http://schemas.microsoft.com/office/powerpoint/2010/main" val="126967514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b="1">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November 6,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extLst>
      <p:ext uri="{BB962C8B-B14F-4D97-AF65-F5344CB8AC3E}">
        <p14:creationId xmlns:p14="http://schemas.microsoft.com/office/powerpoint/2010/main" val="1856651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1">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November 6,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extLst>
      <p:ext uri="{BB962C8B-B14F-4D97-AF65-F5344CB8AC3E}">
        <p14:creationId xmlns:p14="http://schemas.microsoft.com/office/powerpoint/2010/main" val="2023958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8" y="36513"/>
            <a:ext cx="184730" cy="30008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350">
              <a:solidFill>
                <a:srgbClr val="000000"/>
              </a:solidFill>
            </a:endParaRPr>
          </a:p>
        </p:txBody>
      </p:sp>
      <p:sp>
        <p:nvSpPr>
          <p:cNvPr id="3" name="Text Box 5"/>
          <p:cNvSpPr txBox="1">
            <a:spLocks noChangeArrowheads="1"/>
          </p:cNvSpPr>
          <p:nvPr/>
        </p:nvSpPr>
        <p:spPr bwMode="auto">
          <a:xfrm>
            <a:off x="2112435" y="265113"/>
            <a:ext cx="9266767" cy="30008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350">
              <a:solidFill>
                <a:srgbClr val="000000"/>
              </a:solidFill>
            </a:endParaRPr>
          </a:p>
        </p:txBody>
      </p:sp>
      <p:sp>
        <p:nvSpPr>
          <p:cNvPr id="4" name="Text Box 6"/>
          <p:cNvSpPr txBox="1">
            <a:spLocks noChangeArrowheads="1"/>
          </p:cNvSpPr>
          <p:nvPr/>
        </p:nvSpPr>
        <p:spPr bwMode="auto">
          <a:xfrm>
            <a:off x="203202" y="1"/>
            <a:ext cx="11705167" cy="30008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350">
              <a:solidFill>
                <a:srgbClr val="000000"/>
              </a:solidFill>
            </a:endParaRPr>
          </a:p>
        </p:txBody>
      </p:sp>
      <p:sp>
        <p:nvSpPr>
          <p:cNvPr id="5" name="Text Box 7"/>
          <p:cNvSpPr txBox="1">
            <a:spLocks noChangeArrowheads="1"/>
          </p:cNvSpPr>
          <p:nvPr/>
        </p:nvSpPr>
        <p:spPr bwMode="auto">
          <a:xfrm>
            <a:off x="1939638" y="265113"/>
            <a:ext cx="184730" cy="30008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350">
              <a:solidFill>
                <a:srgbClr val="000000"/>
              </a:solidFill>
            </a:endParaRPr>
          </a:p>
        </p:txBody>
      </p:sp>
    </p:spTree>
    <p:extLst>
      <p:ext uri="{BB962C8B-B14F-4D97-AF65-F5344CB8AC3E}">
        <p14:creationId xmlns:p14="http://schemas.microsoft.com/office/powerpoint/2010/main" val="39385408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2811267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24350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1394251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879089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290331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02616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304800" y="1371603"/>
            <a:ext cx="114808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68000" y="0"/>
            <a:ext cx="1524000" cy="228600"/>
          </a:xfrm>
        </p:spPr>
        <p:txBody>
          <a:bodyPr anchor="t"/>
          <a:lstStyle>
            <a:lvl1pPr>
              <a:defRPr/>
            </a:lvl1pPr>
          </a:lstStyle>
          <a:p>
            <a:pPr>
              <a:defRPr/>
            </a:pPr>
            <a:fld id="{BCA20BF4-46A4-4C62-9717-542F3E07C11D}" type="datetime4">
              <a:rPr lang="en-US"/>
              <a:pPr>
                <a:defRPr/>
              </a:pPr>
              <a:t>November 6,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extLst>
      <p:ext uri="{BB962C8B-B14F-4D97-AF65-F5344CB8AC3E}">
        <p14:creationId xmlns:p14="http://schemas.microsoft.com/office/powerpoint/2010/main" val="3370426578"/>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701623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3079697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2919596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3406581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6083419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EB2E5F-8D66-4D33-B20E-50C31DBCF021}" type="datetimeFigureOut">
              <a:rPr lang="en-US">
                <a:solidFill>
                  <a:prstClr val="black"/>
                </a:solidFill>
              </a:rPr>
              <a:pPr/>
              <a:t>11/6/2024</a:t>
            </a:fld>
            <a:endParaRPr lang="en-IN">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IN">
              <a:solidFill>
                <a:prstClr val="black"/>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1E1B3C2-C87D-4511-B24D-CCCFB20F0A1A}" type="slidenum">
              <a:rPr lang="en-IN">
                <a:solidFill>
                  <a:prstClr val="black"/>
                </a:solidFill>
              </a:rPr>
              <a:pPr/>
              <a:t>‹#›</a:t>
            </a:fld>
            <a:endParaRPr lang="en-IN">
              <a:solidFill>
                <a:prstClr val="black"/>
              </a:solidFill>
            </a:endParaRPr>
          </a:p>
        </p:txBody>
      </p:sp>
    </p:spTree>
    <p:extLst>
      <p:ext uri="{BB962C8B-B14F-4D97-AF65-F5344CB8AC3E}">
        <p14:creationId xmlns:p14="http://schemas.microsoft.com/office/powerpoint/2010/main" val="25092919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800">
              <a:latin typeface="+mn-lt"/>
              <a:cs typeface="+mn-cs"/>
            </a:endParaRPr>
          </a:p>
        </p:txBody>
      </p:sp>
      <p:sp>
        <p:nvSpPr>
          <p:cNvPr id="4" name="Freeform 3"/>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sz="1800">
              <a:latin typeface="+mn-lt"/>
              <a:cs typeface="+mn-cs"/>
            </a:endParaRPr>
          </a:p>
        </p:txBody>
      </p:sp>
      <p:sp>
        <p:nvSpPr>
          <p:cNvPr id="9" name="Title 8"/>
          <p:cNvSpPr>
            <a:spLocks noGrp="1"/>
          </p:cNvSpPr>
          <p:nvPr>
            <p:ph type="ctrTitle"/>
          </p:nvPr>
        </p:nvSpPr>
        <p:spPr>
          <a:xfrm>
            <a:off x="609600" y="1752600"/>
            <a:ext cx="88392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November 6, 2024</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extLst>
      <p:ext uri="{BB962C8B-B14F-4D97-AF65-F5344CB8AC3E}">
        <p14:creationId xmlns:p14="http://schemas.microsoft.com/office/powerpoint/2010/main" val="1640610718"/>
      </p:ext>
    </p:extLst>
  </p:cSld>
  <p:clrMapOvr>
    <a:overrideClrMapping bg1="dk1" tx1="lt1" bg2="dk2" tx2="lt2" accent1="accent1" accent2="accent2" accent3="accent3" accent4="accent4" accent5="accent5" accent6="accent6" hlink="hlink" folHlink="folHlink"/>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0261600" cy="99060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304800" y="1371601"/>
            <a:ext cx="11480800" cy="4678363"/>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68000" y="0"/>
            <a:ext cx="1524000" cy="228600"/>
          </a:xfrm>
        </p:spPr>
        <p:txBody>
          <a:bodyPr anchor="t"/>
          <a:lstStyle>
            <a:lvl1pPr>
              <a:defRPr/>
            </a:lvl1pPr>
          </a:lstStyle>
          <a:p>
            <a:pPr>
              <a:defRPr/>
            </a:pPr>
            <a:fld id="{BCA20BF4-46A4-4C62-9717-542F3E07C11D}" type="datetime4">
              <a:rPr lang="en-US"/>
              <a:pPr>
                <a:defRPr/>
              </a:pPr>
              <a:t>November 6,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extLst>
      <p:ext uri="{BB962C8B-B14F-4D97-AF65-F5344CB8AC3E}">
        <p14:creationId xmlns:p14="http://schemas.microsoft.com/office/powerpoint/2010/main" val="368057699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800">
              <a:latin typeface="+mn-lt"/>
              <a:cs typeface="+mn-cs"/>
            </a:endParaRPr>
          </a:p>
        </p:txBody>
      </p:sp>
      <p:sp>
        <p:nvSpPr>
          <p:cNvPr id="4" name="Freeform 3"/>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sz="1800">
              <a:latin typeface="+mn-lt"/>
              <a:cs typeface="+mn-cs"/>
            </a:endParaRPr>
          </a:p>
        </p:txBody>
      </p:sp>
      <p:sp>
        <p:nvSpPr>
          <p:cNvPr id="2" name="Title 1"/>
          <p:cNvSpPr>
            <a:spLocks noGrp="1"/>
          </p:cNvSpPr>
          <p:nvPr>
            <p:ph type="title"/>
          </p:nvPr>
        </p:nvSpPr>
        <p:spPr>
          <a:xfrm>
            <a:off x="812800" y="2133601"/>
            <a:ext cx="88392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10566400" y="1"/>
            <a:ext cx="1625600" cy="284163"/>
          </a:xfrm>
        </p:spPr>
        <p:txBody>
          <a:bodyPr anchor="t"/>
          <a:lstStyle>
            <a:lvl1pPr>
              <a:defRPr/>
            </a:lvl1pPr>
          </a:lstStyle>
          <a:p>
            <a:pPr>
              <a:defRPr/>
            </a:pPr>
            <a:fld id="{8AD5B4E8-8B51-4882-8119-31F6314D291B}" type="datetime4">
              <a:rPr lang="en-US"/>
              <a:pPr>
                <a:defRPr/>
              </a:pPr>
              <a:t>November 6,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extLst>
      <p:ext uri="{BB962C8B-B14F-4D97-AF65-F5344CB8AC3E}">
        <p14:creationId xmlns:p14="http://schemas.microsoft.com/office/powerpoint/2010/main" val="732451708"/>
      </p:ext>
    </p:extLst>
  </p:cSld>
  <p:clrMapOvr>
    <a:overrideClrMapping bg1="dk1" tx1="lt1" bg2="dk2" tx2="lt2" accent1="accent1" accent2="accent2" accent3="accent3" accent4="accent4" accent5="accent5" accent6="accent6" hlink="hlink" folHlink="folHlink"/>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8768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9600" y="1600201"/>
            <a:ext cx="4876800" cy="4525963"/>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668000" y="1"/>
            <a:ext cx="1524000" cy="365125"/>
          </a:xfrm>
        </p:spPr>
        <p:txBody>
          <a:bodyPr anchor="t"/>
          <a:lstStyle>
            <a:lvl1pPr>
              <a:defRPr/>
            </a:lvl1pPr>
          </a:lstStyle>
          <a:p>
            <a:pPr>
              <a:defRPr/>
            </a:pPr>
            <a:fld id="{B4147ACC-92FB-429D-8ACA-A583ECABA249}" type="datetime4">
              <a:rPr lang="en-US"/>
              <a:pPr>
                <a:defRPr/>
              </a:pPr>
              <a:t>November 6,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extLst>
      <p:ext uri="{BB962C8B-B14F-4D97-AF65-F5344CB8AC3E}">
        <p14:creationId xmlns:p14="http://schemas.microsoft.com/office/powerpoint/2010/main" val="6006571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350">
              <a:latin typeface="+mn-lt"/>
              <a:cs typeface="+mn-cs"/>
            </a:endParaRPr>
          </a:p>
        </p:txBody>
      </p:sp>
      <p:sp>
        <p:nvSpPr>
          <p:cNvPr id="4" name="Freeform 3"/>
          <p:cNvSpPr>
            <a:spLocks/>
          </p:cNvSpPr>
          <p:nvPr/>
        </p:nvSpPr>
        <p:spPr bwMode="auto">
          <a:xfrm>
            <a:off x="8140702"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sz="1350">
              <a:latin typeface="+mn-lt"/>
              <a:cs typeface="+mn-cs"/>
            </a:endParaRPr>
          </a:p>
        </p:txBody>
      </p:sp>
      <p:sp>
        <p:nvSpPr>
          <p:cNvPr id="2" name="Title 1"/>
          <p:cNvSpPr>
            <a:spLocks noGrp="1"/>
          </p:cNvSpPr>
          <p:nvPr>
            <p:ph type="title"/>
          </p:nvPr>
        </p:nvSpPr>
        <p:spPr>
          <a:xfrm>
            <a:off x="812800" y="2133603"/>
            <a:ext cx="8839200" cy="1826363"/>
          </a:xfrm>
        </p:spPr>
        <p:txBody>
          <a:bodyPr tIns="0" bIns="0" anchor="t">
            <a:noAutofit/>
          </a:bodyPr>
          <a:lstStyle>
            <a:lvl1pPr algn="l">
              <a:buNone/>
              <a:defRPr sz="495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10566400" y="3"/>
            <a:ext cx="1625600" cy="284163"/>
          </a:xfrm>
        </p:spPr>
        <p:txBody>
          <a:bodyPr anchor="t"/>
          <a:lstStyle>
            <a:lvl1pPr>
              <a:defRPr/>
            </a:lvl1pPr>
          </a:lstStyle>
          <a:p>
            <a:pPr>
              <a:defRPr/>
            </a:pPr>
            <a:fld id="{8AD5B4E8-8B51-4882-8119-31F6314D291B}" type="datetime4">
              <a:rPr lang="en-US"/>
              <a:pPr>
                <a:defRPr/>
              </a:pPr>
              <a:t>November 6,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extLst>
      <p:ext uri="{BB962C8B-B14F-4D97-AF65-F5344CB8AC3E}">
        <p14:creationId xmlns:p14="http://schemas.microsoft.com/office/powerpoint/2010/main" val="1799831161"/>
      </p:ext>
    </p:extLst>
  </p:cSld>
  <p:clrMapOvr>
    <a:overrideClrMapping bg1="dk1" tx1="lt1" bg2="dk2" tx2="lt2" accent1="accent1" accent2="accent2" accent3="accent3" accent4="accent4" accent5="accent5" accent6="accent6" hlink="hlink" folHlink="folHlink"/>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6193368" y="5486400"/>
            <a:ext cx="5389033"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516912"/>
            <a:ext cx="5389033" cy="3941763"/>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668000" y="1"/>
            <a:ext cx="1524000" cy="365125"/>
          </a:xfrm>
        </p:spPr>
        <p:txBody>
          <a:bodyPr anchor="t"/>
          <a:lstStyle>
            <a:lvl1pPr>
              <a:defRPr/>
            </a:lvl1pPr>
          </a:lstStyle>
          <a:p>
            <a:pPr>
              <a:defRPr/>
            </a:pPr>
            <a:fld id="{272CADEB-BF3F-40FE-A6E1-8FB498EBFF75}" type="datetime4">
              <a:rPr lang="en-US"/>
              <a:pPr>
                <a:defRPr/>
              </a:pPr>
              <a:t>November 6, 2024</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extLst>
      <p:ext uri="{BB962C8B-B14F-4D97-AF65-F5344CB8AC3E}">
        <p14:creationId xmlns:p14="http://schemas.microsoft.com/office/powerpoint/2010/main" val="365682231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November 6, 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extLst>
      <p:ext uri="{BB962C8B-B14F-4D97-AF65-F5344CB8AC3E}">
        <p14:creationId xmlns:p14="http://schemas.microsoft.com/office/powerpoint/2010/main" val="37992951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November 6, 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extLst>
      <p:ext uri="{BB962C8B-B14F-4D97-AF65-F5344CB8AC3E}">
        <p14:creationId xmlns:p14="http://schemas.microsoft.com/office/powerpoint/2010/main" val="160948476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November 6,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10875433" y="6421439"/>
            <a:ext cx="1016000" cy="365125"/>
          </a:xfrm>
        </p:spPr>
        <p:txBody>
          <a:bodyPr/>
          <a:lstStyle>
            <a:lvl1pPr>
              <a:defRPr/>
            </a:lvl1pPr>
          </a:lstStyle>
          <a:p>
            <a:pPr>
              <a:defRPr/>
            </a:pPr>
            <a:fld id="{10998E90-0A32-499E-B1BB-FF45A4E227C1}" type="slidenum">
              <a:rPr lang="en-US"/>
              <a:pPr>
                <a:defRPr/>
              </a:pPr>
              <a:t>‹#›</a:t>
            </a:fld>
            <a:endParaRPr lang="en-US"/>
          </a:p>
        </p:txBody>
      </p:sp>
    </p:spTree>
    <p:extLst>
      <p:ext uri="{BB962C8B-B14F-4D97-AF65-F5344CB8AC3E}">
        <p14:creationId xmlns:p14="http://schemas.microsoft.com/office/powerpoint/2010/main" val="23724552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0" y="1219200"/>
            <a:ext cx="4071824" cy="1253808"/>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p>
        </p:txBody>
      </p:sp>
      <p:sp>
        <p:nvSpPr>
          <p:cNvPr id="4" name="Text Placeholder 3"/>
          <p:cNvSpPr>
            <a:spLocks noGrp="1"/>
          </p:cNvSpPr>
          <p:nvPr>
            <p:ph type="body" sz="half" idx="2"/>
          </p:nvPr>
        </p:nvSpPr>
        <p:spPr>
          <a:xfrm>
            <a:off x="7416800" y="2743200"/>
            <a:ext cx="4071821"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November 6, 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extLst>
      <p:ext uri="{BB962C8B-B14F-4D97-AF65-F5344CB8AC3E}">
        <p14:creationId xmlns:p14="http://schemas.microsoft.com/office/powerpoint/2010/main" val="128794915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November 6,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extLst>
      <p:ext uri="{BB962C8B-B14F-4D97-AF65-F5344CB8AC3E}">
        <p14:creationId xmlns:p14="http://schemas.microsoft.com/office/powerpoint/2010/main" val="123041789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November 6, 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extLst>
      <p:ext uri="{BB962C8B-B14F-4D97-AF65-F5344CB8AC3E}">
        <p14:creationId xmlns:p14="http://schemas.microsoft.com/office/powerpoint/2010/main" val="53155348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November 6, 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extLst>
      <p:ext uri="{BB962C8B-B14F-4D97-AF65-F5344CB8AC3E}">
        <p14:creationId xmlns:p14="http://schemas.microsoft.com/office/powerpoint/2010/main" val="4047493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4" name="Rectangle 3"/>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p:cNvSpPr>
            <a:spLocks noGrp="1"/>
          </p:cNvSpPr>
          <p:nvPr>
            <p:ph type="dt" sz="half" idx="10"/>
          </p:nvPr>
        </p:nvSpPr>
        <p:spPr/>
        <p:txBody>
          <a:bodyPr/>
          <a:lstStyle>
            <a:lvl1pPr>
              <a:defRPr/>
            </a:lvl1pPr>
          </a:lstStyle>
          <a:p>
            <a:pPr>
              <a:defRPr/>
            </a:pPr>
            <a:fld id="{8C130FB4-5FD8-4ECD-81D1-81B7DB878539}" type="datetime4">
              <a:rPr lang="en-US"/>
              <a:pPr>
                <a:defRPr/>
              </a:pPr>
              <a:t>November 6, 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F0EEE149-5D86-4BF5-BCC2-4D8A9996A715}" type="slidenum">
              <a:rPr lang="en-US"/>
              <a:pPr>
                <a:defRPr/>
              </a:pPr>
              <a:t>‹#›</a:t>
            </a:fld>
            <a:endParaRPr lang="en-US"/>
          </a:p>
        </p:txBody>
      </p:sp>
    </p:spTree>
    <p:extLst>
      <p:ext uri="{BB962C8B-B14F-4D97-AF65-F5344CB8AC3E}">
        <p14:creationId xmlns:p14="http://schemas.microsoft.com/office/powerpoint/2010/main" val="10113360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extLst>
      <p:ext uri="{BB962C8B-B14F-4D97-AF65-F5344CB8AC3E}">
        <p14:creationId xmlns:p14="http://schemas.microsoft.com/office/powerpoint/2010/main" val="32643087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lang="en-US"/>
              <a:t>Click to edit Master title style</a:t>
            </a:r>
          </a:p>
        </p:txBody>
      </p:sp>
      <p:sp>
        <p:nvSpPr>
          <p:cNvPr id="3" name="Content Placeholder 2"/>
          <p:cNvSpPr>
            <a:spLocks noGrp="1"/>
          </p:cNvSpPr>
          <p:nvPr>
            <p:ph sz="half" idx="1"/>
          </p:nvPr>
        </p:nvSpPr>
        <p:spPr>
          <a:xfrm>
            <a:off x="609600" y="1600203"/>
            <a:ext cx="4876800" cy="4525963"/>
          </a:xfrm>
        </p:spPr>
        <p:txBody>
          <a:bodyPr/>
          <a:lstStyle>
            <a:lvl1pPr>
              <a:defRPr sz="1950" b="1"/>
            </a:lvl1pPr>
            <a:lvl2pPr>
              <a:defRPr sz="1650" b="1"/>
            </a:lvl2pPr>
            <a:lvl3pPr>
              <a:defRPr sz="1500" b="1"/>
            </a:lvl3pPr>
            <a:lvl4pPr>
              <a:defRPr sz="1350" b="1"/>
            </a:lvl4pPr>
            <a:lvl5pPr>
              <a:defRPr sz="135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89600" y="1600203"/>
            <a:ext cx="4876800" cy="4525963"/>
          </a:xfrm>
        </p:spPr>
        <p:txBody>
          <a:bodyPr/>
          <a:lstStyle>
            <a:lvl1pPr>
              <a:defRPr sz="1950" b="1"/>
            </a:lvl1pPr>
            <a:lvl2pPr>
              <a:defRPr sz="1650" b="1"/>
            </a:lvl2pPr>
            <a:lvl3pPr>
              <a:defRPr sz="1500" b="1"/>
            </a:lvl3pPr>
            <a:lvl4pPr>
              <a:defRPr sz="1350" b="1"/>
            </a:lvl4pPr>
            <a:lvl5pPr>
              <a:defRPr sz="135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0668000" y="3"/>
            <a:ext cx="1524000" cy="365125"/>
          </a:xfrm>
        </p:spPr>
        <p:txBody>
          <a:bodyPr anchor="t"/>
          <a:lstStyle>
            <a:lvl1pPr>
              <a:defRPr/>
            </a:lvl1pPr>
          </a:lstStyle>
          <a:p>
            <a:pPr>
              <a:defRPr/>
            </a:pPr>
            <a:fld id="{B4147ACC-92FB-429D-8ACA-A583ECABA249}" type="datetime4">
              <a:rPr lang="en-US"/>
              <a:pPr>
                <a:defRPr/>
              </a:pPr>
              <a:t>November 6,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extLst>
      <p:ext uri="{BB962C8B-B14F-4D97-AF65-F5344CB8AC3E}">
        <p14:creationId xmlns:p14="http://schemas.microsoft.com/office/powerpoint/2010/main" val="37320866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5486400"/>
            <a:ext cx="5386917" cy="838200"/>
          </a:xfrm>
        </p:spPr>
        <p:txBody>
          <a:bodyPr/>
          <a:lstStyle>
            <a:lvl1pPr marL="0" indent="0">
              <a:buNone/>
              <a:defRPr sz="1800" b="1">
                <a:solidFill>
                  <a:schemeClr val="accent1"/>
                </a:solidFill>
              </a:defRPr>
            </a:lvl1pPr>
            <a:lvl2pPr>
              <a:buNone/>
              <a:defRPr sz="1500" b="1"/>
            </a:lvl2pPr>
            <a:lvl3pPr>
              <a:buNone/>
              <a:defRPr sz="1350" b="1"/>
            </a:lvl3pPr>
            <a:lvl4pPr>
              <a:buNone/>
              <a:defRPr sz="1200" b="1"/>
            </a:lvl4pPr>
            <a:lvl5pPr>
              <a:buNone/>
              <a:defRPr sz="1200" b="1"/>
            </a:lvl5pPr>
          </a:lstStyle>
          <a:p>
            <a:pPr lvl="0"/>
            <a:r>
              <a:rPr lang="en-US" dirty="0"/>
              <a:t>Click to edit Master text styles</a:t>
            </a:r>
          </a:p>
        </p:txBody>
      </p:sp>
      <p:sp>
        <p:nvSpPr>
          <p:cNvPr id="4" name="Text Placeholder 3"/>
          <p:cNvSpPr>
            <a:spLocks noGrp="1"/>
          </p:cNvSpPr>
          <p:nvPr>
            <p:ph type="body" sz="half" idx="3"/>
          </p:nvPr>
        </p:nvSpPr>
        <p:spPr>
          <a:xfrm>
            <a:off x="6193369" y="5486400"/>
            <a:ext cx="5389033" cy="838200"/>
          </a:xfrm>
        </p:spPr>
        <p:txBody>
          <a:bodyPr/>
          <a:lstStyle>
            <a:lvl1pPr marL="0" indent="0">
              <a:buNone/>
              <a:defRPr sz="1800" b="1">
                <a:solidFill>
                  <a:schemeClr val="accent1"/>
                </a:solidFill>
              </a:defRPr>
            </a:lvl1pPr>
            <a:lvl2pPr>
              <a:buNone/>
              <a:defRPr sz="1500" b="1"/>
            </a:lvl2pPr>
            <a:lvl3pPr>
              <a:buNone/>
              <a:defRPr sz="1350" b="1"/>
            </a:lvl3pPr>
            <a:lvl4pPr>
              <a:buNone/>
              <a:defRPr sz="1200" b="1"/>
            </a:lvl4pPr>
            <a:lvl5pPr>
              <a:buNone/>
              <a:defRPr sz="1200" b="1"/>
            </a:lvl5pPr>
          </a:lstStyle>
          <a:p>
            <a:pPr lvl="0"/>
            <a:r>
              <a:rPr lang="en-US"/>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1800" b="1"/>
            </a:lvl1pPr>
            <a:lvl2pPr>
              <a:defRPr sz="1500" b="1"/>
            </a:lvl2pPr>
            <a:lvl3pPr>
              <a:defRPr sz="1350" b="1"/>
            </a:lvl3pPr>
            <a:lvl4pPr>
              <a:defRPr sz="1200" b="1"/>
            </a:lvl4pPr>
            <a:lvl5pP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9" y="1516912"/>
            <a:ext cx="5389033" cy="3941763"/>
          </a:xfrm>
        </p:spPr>
        <p:txBody>
          <a:bodyPr/>
          <a:lstStyle>
            <a:lvl1pPr>
              <a:defRPr sz="1800" b="1"/>
            </a:lvl1pPr>
            <a:lvl2pPr>
              <a:defRPr sz="1500" b="1"/>
            </a:lvl2pPr>
            <a:lvl3pPr>
              <a:defRPr sz="1350" b="1"/>
            </a:lvl3pPr>
            <a:lvl4pPr>
              <a:defRPr sz="1200" b="1"/>
            </a:lvl4pPr>
            <a:lvl5pP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668000" y="3"/>
            <a:ext cx="1524000" cy="365125"/>
          </a:xfrm>
        </p:spPr>
        <p:txBody>
          <a:bodyPr anchor="t"/>
          <a:lstStyle>
            <a:lvl1pPr>
              <a:defRPr/>
            </a:lvl1pPr>
          </a:lstStyle>
          <a:p>
            <a:pPr>
              <a:defRPr/>
            </a:pPr>
            <a:fld id="{272CADEB-BF3F-40FE-A6E1-8FB498EBFF75}" type="datetime4">
              <a:rPr lang="en-US"/>
              <a:pPr>
                <a:defRPr/>
              </a:pPr>
              <a:t>November 6, 2024</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extLst>
      <p:ext uri="{BB962C8B-B14F-4D97-AF65-F5344CB8AC3E}">
        <p14:creationId xmlns:p14="http://schemas.microsoft.com/office/powerpoint/2010/main" val="24453543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lstStyle>
            <a:lvl1pPr algn="l">
              <a:defRPr sz="345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November 6, 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extLst>
      <p:ext uri="{BB962C8B-B14F-4D97-AF65-F5344CB8AC3E}">
        <p14:creationId xmlns:p14="http://schemas.microsoft.com/office/powerpoint/2010/main" val="1268603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November 6, 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extLst>
      <p:ext uri="{BB962C8B-B14F-4D97-AF65-F5344CB8AC3E}">
        <p14:creationId xmlns:p14="http://schemas.microsoft.com/office/powerpoint/2010/main" val="377174671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35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050" b="1"/>
            </a:lvl1pPr>
            <a:lvl2pPr>
              <a:buNone/>
              <a:defRPr sz="900"/>
            </a:lvl2pPr>
            <a:lvl3pPr>
              <a:buNone/>
              <a:defRPr sz="750"/>
            </a:lvl3pPr>
            <a:lvl4pPr>
              <a:buNone/>
              <a:defRPr sz="675"/>
            </a:lvl4pPr>
            <a:lvl5pPr>
              <a:buNone/>
              <a:defRPr sz="675"/>
            </a:lvl5pPr>
          </a:lstStyle>
          <a:p>
            <a:pPr lvl="0"/>
            <a:r>
              <a:rPr lang="en-US"/>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100" b="1"/>
            </a:lvl1pPr>
            <a:lvl2pPr>
              <a:defRPr sz="1800" b="1"/>
            </a:lvl2pPr>
            <a:lvl3pPr>
              <a:defRPr sz="1650" b="1"/>
            </a:lvl3pPr>
            <a:lvl4pPr>
              <a:defRPr sz="1500" b="1"/>
            </a:lvl4pPr>
            <a:lvl5pPr>
              <a:defRPr sz="15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November 6, 2024</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10875433" y="6421441"/>
            <a:ext cx="1016000" cy="365125"/>
          </a:xfrm>
        </p:spPr>
        <p:txBody>
          <a:bodyPr/>
          <a:lstStyle>
            <a:lvl1pPr>
              <a:defRPr/>
            </a:lvl1pPr>
          </a:lstStyle>
          <a:p>
            <a:pPr>
              <a:defRPr/>
            </a:pPr>
            <a:fld id="{10998E90-0A32-499E-B1BB-FF45A4E227C1}" type="slidenum">
              <a:rPr lang="en-US"/>
              <a:pPr>
                <a:defRPr/>
              </a:pPr>
              <a:t>‹#›</a:t>
            </a:fld>
            <a:endParaRPr lang="en-US"/>
          </a:p>
        </p:txBody>
      </p:sp>
    </p:spTree>
    <p:extLst>
      <p:ext uri="{BB962C8B-B14F-4D97-AF65-F5344CB8AC3E}">
        <p14:creationId xmlns:p14="http://schemas.microsoft.com/office/powerpoint/2010/main" val="12901045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0" y="1219200"/>
            <a:ext cx="4071824" cy="1253808"/>
          </a:xfrm>
        </p:spPr>
        <p:txBody>
          <a:bodyPr anchor="b"/>
          <a:lstStyle>
            <a:lvl1pPr algn="l">
              <a:buNone/>
              <a:defRPr sz="165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2400"/>
            </a:lvl1pPr>
          </a:lstStyle>
          <a:p>
            <a:pPr lvl="0"/>
            <a:r>
              <a:rPr lang="en-US" noProof="0"/>
              <a:t>Click icon to add picture</a:t>
            </a:r>
          </a:p>
        </p:txBody>
      </p:sp>
      <p:sp>
        <p:nvSpPr>
          <p:cNvPr id="4" name="Text Placeholder 3"/>
          <p:cNvSpPr>
            <a:spLocks noGrp="1"/>
          </p:cNvSpPr>
          <p:nvPr>
            <p:ph type="body" sz="half" idx="2"/>
          </p:nvPr>
        </p:nvSpPr>
        <p:spPr>
          <a:xfrm>
            <a:off x="7416800" y="2743200"/>
            <a:ext cx="4071821" cy="2663482"/>
          </a:xfrm>
        </p:spPr>
        <p:txBody>
          <a:bodyPr lIns="45720" rIns="45720"/>
          <a:lstStyle>
            <a:lvl1pPr marL="0" indent="0">
              <a:buFontTx/>
              <a:buNone/>
              <a:defRPr sz="900" b="1"/>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November 6, 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extLst>
      <p:ext uri="{BB962C8B-B14F-4D97-AF65-F5344CB8AC3E}">
        <p14:creationId xmlns:p14="http://schemas.microsoft.com/office/powerpoint/2010/main" val="402597842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12192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350">
              <a:latin typeface="+mn-lt"/>
              <a:cs typeface="+mn-cs"/>
            </a:endParaRPr>
          </a:p>
        </p:txBody>
      </p:sp>
      <p:sp>
        <p:nvSpPr>
          <p:cNvPr id="4099" name="Title Placeholder 8"/>
          <p:cNvSpPr>
            <a:spLocks noGrp="1"/>
          </p:cNvSpPr>
          <p:nvPr>
            <p:ph type="title"/>
          </p:nvPr>
        </p:nvSpPr>
        <p:spPr bwMode="auto">
          <a:xfrm>
            <a:off x="406400" y="152400"/>
            <a:ext cx="1016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406400" y="1371603"/>
            <a:ext cx="1016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421441"/>
            <a:ext cx="2844800" cy="365125"/>
          </a:xfrm>
          <a:prstGeom prst="rect">
            <a:avLst/>
          </a:prstGeom>
        </p:spPr>
        <p:txBody>
          <a:bodyPr vert="horz" bIns="0" anchor="b"/>
          <a:lstStyle>
            <a:lvl1pPr algn="l" eaLnBrk="1" fontAlgn="auto" latinLnBrk="0" hangingPunct="1">
              <a:spcBef>
                <a:spcPts val="0"/>
              </a:spcBef>
              <a:spcAft>
                <a:spcPts val="0"/>
              </a:spcAft>
              <a:defRPr kumimoji="0" sz="750" b="1">
                <a:solidFill>
                  <a:schemeClr val="tx1"/>
                </a:solidFill>
                <a:latin typeface="+mn-lt"/>
                <a:cs typeface="+mn-cs"/>
              </a:defRPr>
            </a:lvl1pPr>
          </a:lstStyle>
          <a:p>
            <a:pPr>
              <a:defRPr/>
            </a:pPr>
            <a:fld id="{509370FD-357F-4AB4-A167-B810DFE2EDE9}" type="datetime4">
              <a:rPr lang="en-US"/>
              <a:pPr>
                <a:defRPr/>
              </a:pPr>
              <a:t>November 6, 2024</a:t>
            </a:fld>
            <a:endParaRPr lang="en-US"/>
          </a:p>
        </p:txBody>
      </p:sp>
      <p:sp>
        <p:nvSpPr>
          <p:cNvPr id="22" name="Footer Placeholder 21"/>
          <p:cNvSpPr>
            <a:spLocks noGrp="1"/>
          </p:cNvSpPr>
          <p:nvPr>
            <p:ph type="ftr" sz="quarter" idx="3"/>
          </p:nvPr>
        </p:nvSpPr>
        <p:spPr>
          <a:xfrm>
            <a:off x="4165600" y="6421441"/>
            <a:ext cx="3860800" cy="365125"/>
          </a:xfrm>
          <a:prstGeom prst="rect">
            <a:avLst/>
          </a:prstGeom>
        </p:spPr>
        <p:txBody>
          <a:bodyPr vert="horz" lIns="0" rIns="0" bIns="0" anchor="b"/>
          <a:lstStyle>
            <a:lvl1pPr algn="ctr" eaLnBrk="1" fontAlgn="auto" latinLnBrk="0" hangingPunct="1">
              <a:spcBef>
                <a:spcPts val="0"/>
              </a:spcBef>
              <a:spcAft>
                <a:spcPts val="0"/>
              </a:spcAft>
              <a:defRPr kumimoji="0" sz="75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10871200" y="6421441"/>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750" b="1">
                <a:solidFill>
                  <a:schemeClr val="tx1"/>
                </a:solidFill>
                <a:latin typeface="+mn-lt"/>
                <a:cs typeface="+mn-cs"/>
              </a:defRPr>
            </a:lvl1pPr>
          </a:lstStyle>
          <a:p>
            <a:pPr>
              <a:defRPr/>
            </a:pPr>
            <a:fld id="{7F2A4EA7-F13F-43F3-A75F-8AA8F92E94B8}" type="slidenum">
              <a:rPr lang="en-US"/>
              <a:pPr>
                <a:defRPr/>
              </a:pPr>
              <a:t>‹#›</a:t>
            </a:fld>
            <a:endParaRPr lang="en-US"/>
          </a:p>
        </p:txBody>
      </p:sp>
    </p:spTree>
    <p:extLst>
      <p:ext uri="{BB962C8B-B14F-4D97-AF65-F5344CB8AC3E}">
        <p14:creationId xmlns:p14="http://schemas.microsoft.com/office/powerpoint/2010/main" val="27653971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hf hdr="0" ftr="0" dt="0"/>
  <p:txStyles>
    <p:titleStyle>
      <a:lvl1pPr algn="l" rtl="0" eaLnBrk="0" fontAlgn="base" hangingPunct="0">
        <a:spcBef>
          <a:spcPct val="0"/>
        </a:spcBef>
        <a:spcAft>
          <a:spcPct val="0"/>
        </a:spcAft>
        <a:defRPr sz="3450" b="1" kern="1200">
          <a:solidFill>
            <a:srgbClr val="FFD03B"/>
          </a:solidFill>
          <a:latin typeface="+mj-lt"/>
          <a:ea typeface="+mj-ea"/>
          <a:cs typeface="+mj-cs"/>
        </a:defRPr>
      </a:lvl1pPr>
      <a:lvl2pPr algn="l" rtl="0" eaLnBrk="0" fontAlgn="base" hangingPunct="0">
        <a:spcBef>
          <a:spcPct val="0"/>
        </a:spcBef>
        <a:spcAft>
          <a:spcPct val="0"/>
        </a:spcAft>
        <a:defRPr sz="3450" b="1">
          <a:solidFill>
            <a:srgbClr val="FFD03B"/>
          </a:solidFill>
          <a:latin typeface="Franklin Gothic Book" pitchFamily="34" charset="0"/>
        </a:defRPr>
      </a:lvl2pPr>
      <a:lvl3pPr algn="l" rtl="0" eaLnBrk="0" fontAlgn="base" hangingPunct="0">
        <a:spcBef>
          <a:spcPct val="0"/>
        </a:spcBef>
        <a:spcAft>
          <a:spcPct val="0"/>
        </a:spcAft>
        <a:defRPr sz="3450" b="1">
          <a:solidFill>
            <a:srgbClr val="FFD03B"/>
          </a:solidFill>
          <a:latin typeface="Franklin Gothic Book" pitchFamily="34" charset="0"/>
        </a:defRPr>
      </a:lvl3pPr>
      <a:lvl4pPr algn="l" rtl="0" eaLnBrk="0" fontAlgn="base" hangingPunct="0">
        <a:spcBef>
          <a:spcPct val="0"/>
        </a:spcBef>
        <a:spcAft>
          <a:spcPct val="0"/>
        </a:spcAft>
        <a:defRPr sz="3450" b="1">
          <a:solidFill>
            <a:srgbClr val="FFD03B"/>
          </a:solidFill>
          <a:latin typeface="Franklin Gothic Book" pitchFamily="34" charset="0"/>
        </a:defRPr>
      </a:lvl4pPr>
      <a:lvl5pPr algn="l" rtl="0" eaLnBrk="0" fontAlgn="base" hangingPunct="0">
        <a:spcBef>
          <a:spcPct val="0"/>
        </a:spcBef>
        <a:spcAft>
          <a:spcPct val="0"/>
        </a:spcAft>
        <a:defRPr sz="3450" b="1">
          <a:solidFill>
            <a:srgbClr val="FFD03B"/>
          </a:solidFill>
          <a:latin typeface="Franklin Gothic Book" pitchFamily="34" charset="0"/>
        </a:defRPr>
      </a:lvl5pPr>
      <a:lvl6pPr marL="342900" algn="l" rtl="0" fontAlgn="base">
        <a:spcBef>
          <a:spcPct val="0"/>
        </a:spcBef>
        <a:spcAft>
          <a:spcPct val="0"/>
        </a:spcAft>
        <a:defRPr sz="3450">
          <a:solidFill>
            <a:srgbClr val="FFD03B"/>
          </a:solidFill>
          <a:latin typeface="Franklin Gothic Book" pitchFamily="34" charset="0"/>
        </a:defRPr>
      </a:lvl6pPr>
      <a:lvl7pPr marL="685800" algn="l" rtl="0" fontAlgn="base">
        <a:spcBef>
          <a:spcPct val="0"/>
        </a:spcBef>
        <a:spcAft>
          <a:spcPct val="0"/>
        </a:spcAft>
        <a:defRPr sz="3450">
          <a:solidFill>
            <a:srgbClr val="FFD03B"/>
          </a:solidFill>
          <a:latin typeface="Franklin Gothic Book" pitchFamily="34" charset="0"/>
        </a:defRPr>
      </a:lvl7pPr>
      <a:lvl8pPr marL="1028700" algn="l" rtl="0" fontAlgn="base">
        <a:spcBef>
          <a:spcPct val="0"/>
        </a:spcBef>
        <a:spcAft>
          <a:spcPct val="0"/>
        </a:spcAft>
        <a:defRPr sz="3450">
          <a:solidFill>
            <a:srgbClr val="FFD03B"/>
          </a:solidFill>
          <a:latin typeface="Franklin Gothic Book" pitchFamily="34" charset="0"/>
        </a:defRPr>
      </a:lvl8pPr>
      <a:lvl9pPr marL="1371600" algn="l" rtl="0" fontAlgn="base">
        <a:spcBef>
          <a:spcPct val="0"/>
        </a:spcBef>
        <a:spcAft>
          <a:spcPct val="0"/>
        </a:spcAft>
        <a:defRPr sz="3450">
          <a:solidFill>
            <a:srgbClr val="FFD03B"/>
          </a:solidFill>
          <a:latin typeface="Franklin Gothic Book" pitchFamily="34" charset="0"/>
        </a:defRPr>
      </a:lvl9pPr>
    </p:titleStyle>
    <p:bodyStyle>
      <a:lvl1pPr marL="314325" indent="-286941" algn="l" rtl="0" eaLnBrk="0" fontAlgn="base" hangingPunct="0">
        <a:spcBef>
          <a:spcPct val="20000"/>
        </a:spcBef>
        <a:spcAft>
          <a:spcPct val="0"/>
        </a:spcAft>
        <a:buClr>
          <a:schemeClr val="accent1"/>
        </a:buClr>
        <a:buSzPct val="80000"/>
        <a:buFont typeface="Wingdings 2" pitchFamily="18" charset="2"/>
        <a:buChar char=""/>
        <a:defRPr sz="2250" kern="1200">
          <a:solidFill>
            <a:schemeClr val="tx1"/>
          </a:solidFill>
          <a:latin typeface="+mn-lt"/>
          <a:ea typeface="+mn-ea"/>
          <a:cs typeface="+mn-cs"/>
        </a:defRPr>
      </a:lvl1pPr>
      <a:lvl2pPr marL="541735" indent="-204788" algn="l" rtl="0" eaLnBrk="0" fontAlgn="base" hangingPunct="0">
        <a:spcBef>
          <a:spcPct val="20000"/>
        </a:spcBef>
        <a:spcAft>
          <a:spcPct val="0"/>
        </a:spcAft>
        <a:buClr>
          <a:schemeClr val="accent1"/>
        </a:buClr>
        <a:buSzPct val="90000"/>
        <a:buFont typeface="Wingdings 2" pitchFamily="18" charset="2"/>
        <a:buChar char=""/>
        <a:defRPr sz="1950" kern="1200">
          <a:solidFill>
            <a:schemeClr val="tx1"/>
          </a:solidFill>
          <a:latin typeface="+mn-lt"/>
          <a:ea typeface="+mn-ea"/>
          <a:cs typeface="+mn-cs"/>
        </a:defRPr>
      </a:lvl2pPr>
      <a:lvl3pPr marL="753666" indent="-191691" algn="l" rtl="0" eaLnBrk="0" fontAlgn="base" hangingPunct="0">
        <a:spcBef>
          <a:spcPct val="20000"/>
        </a:spcBef>
        <a:spcAft>
          <a:spcPct val="0"/>
        </a:spcAft>
        <a:buClr>
          <a:schemeClr val="accent2"/>
        </a:buClr>
        <a:buSzPct val="85000"/>
        <a:buFont typeface="Arial" pitchFamily="34" charset="0"/>
        <a:buChar char="○"/>
        <a:defRPr sz="1800" kern="1200">
          <a:solidFill>
            <a:schemeClr val="tx1"/>
          </a:solidFill>
          <a:latin typeface="+mn-lt"/>
          <a:ea typeface="+mn-ea"/>
          <a:cs typeface="+mn-cs"/>
        </a:defRPr>
      </a:lvl3pPr>
      <a:lvl4pPr marL="959644" indent="-177404" algn="l" rtl="0" eaLnBrk="0" fontAlgn="base" hangingPunct="0">
        <a:spcBef>
          <a:spcPct val="20000"/>
        </a:spcBef>
        <a:spcAft>
          <a:spcPct val="0"/>
        </a:spcAft>
        <a:buClr>
          <a:srgbClr val="8D89A4"/>
        </a:buClr>
        <a:buSzPct val="90000"/>
        <a:buFont typeface="Wingdings 2" pitchFamily="18" charset="2"/>
        <a:buChar char=""/>
        <a:defRPr sz="1500" kern="1200">
          <a:solidFill>
            <a:schemeClr val="tx1"/>
          </a:solidFill>
          <a:latin typeface="+mn-lt"/>
          <a:ea typeface="+mn-ea"/>
          <a:cs typeface="+mn-cs"/>
        </a:defRPr>
      </a:lvl4pPr>
      <a:lvl5pPr marL="1116806" indent="-136922" algn="l" rtl="0" eaLnBrk="0" fontAlgn="base" hangingPunct="0">
        <a:spcBef>
          <a:spcPct val="20000"/>
        </a:spcBef>
        <a:spcAft>
          <a:spcPct val="0"/>
        </a:spcAft>
        <a:buClr>
          <a:srgbClr val="748560"/>
        </a:buClr>
        <a:buSzPct val="100000"/>
        <a:buFont typeface="Arial" pitchFamily="34" charset="0"/>
        <a:buChar char="-"/>
        <a:defRPr sz="1500" kern="1200">
          <a:solidFill>
            <a:schemeClr val="tx1"/>
          </a:solidFill>
          <a:latin typeface="+mn-lt"/>
          <a:ea typeface="+mn-ea"/>
          <a:cs typeface="+mn-cs"/>
        </a:defRPr>
      </a:lvl5pPr>
      <a:lvl6pPr marL="1275588" indent="-137160" algn="l" rtl="0" eaLnBrk="1" latinLnBrk="0" hangingPunct="1">
        <a:spcBef>
          <a:spcPct val="20000"/>
        </a:spcBef>
        <a:buClr>
          <a:schemeClr val="accent5"/>
        </a:buClr>
        <a:buFont typeface="Arial"/>
        <a:buChar char="-"/>
        <a:defRPr kumimoji="0" sz="1500" kern="1200" baseline="0">
          <a:solidFill>
            <a:schemeClr val="tx1"/>
          </a:solidFill>
          <a:latin typeface="+mn-lt"/>
          <a:ea typeface="+mn-ea"/>
          <a:cs typeface="+mn-cs"/>
        </a:defRPr>
      </a:lvl6pPr>
      <a:lvl7pPr marL="1440180" indent="-137160" algn="l" rtl="0" eaLnBrk="1" latinLnBrk="0" hangingPunct="1">
        <a:spcBef>
          <a:spcPct val="20000"/>
        </a:spcBef>
        <a:buClr>
          <a:schemeClr val="accent6"/>
        </a:buClr>
        <a:buSzPct val="100000"/>
        <a:buFont typeface="Arial"/>
        <a:buChar char="•"/>
        <a:defRPr kumimoji="0" sz="1350" kern="1200" baseline="0">
          <a:solidFill>
            <a:schemeClr val="tx1"/>
          </a:solidFill>
          <a:latin typeface="+mn-lt"/>
          <a:ea typeface="+mn-ea"/>
          <a:cs typeface="+mn-cs"/>
        </a:defRPr>
      </a:lvl7pPr>
      <a:lvl8pPr marL="1604772" indent="-137160" algn="l" rtl="0" eaLnBrk="1" latinLnBrk="0" hangingPunct="1">
        <a:spcBef>
          <a:spcPct val="20000"/>
        </a:spcBef>
        <a:buClr>
          <a:schemeClr val="accent6"/>
        </a:buClr>
        <a:buFont typeface="Arial"/>
        <a:buChar char="▪"/>
        <a:defRPr kumimoji="0" sz="1200" kern="1200">
          <a:solidFill>
            <a:schemeClr val="tx1"/>
          </a:solidFill>
          <a:latin typeface="+mn-lt"/>
          <a:ea typeface="+mn-ea"/>
          <a:cs typeface="+mn-cs"/>
        </a:defRPr>
      </a:lvl8pPr>
      <a:lvl9pPr marL="1748790" indent="-137160" algn="l" rtl="0" eaLnBrk="1" latinLnBrk="0" hangingPunct="1">
        <a:spcBef>
          <a:spcPct val="20000"/>
        </a:spcBef>
        <a:buClr>
          <a:schemeClr val="accent6"/>
        </a:buClr>
        <a:buFont typeface="Arial"/>
        <a:buChar char="•"/>
        <a:defRPr kumimoji="0" sz="12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prstClr val="white"/>
              </a:solidFill>
            </a:endParaRPr>
          </a:p>
        </p:txBody>
      </p:sp>
      <p:pic>
        <p:nvPicPr>
          <p:cNvPr id="8" name="Picture 9" descr="iarelogo.JPG"/>
          <p:cNvPicPr>
            <a:picLocks noChangeAspect="1"/>
          </p:cNvPicPr>
          <p:nvPr userDrawn="1"/>
        </p:nvPicPr>
        <p:blipFill>
          <a:blip r:embed="rId13" cstate="print"/>
          <a:srcRect/>
          <a:stretch>
            <a:fillRect/>
          </a:stretch>
        </p:blipFill>
        <p:spPr bwMode="auto">
          <a:xfrm>
            <a:off x="11049035" y="1"/>
            <a:ext cx="1117600" cy="898525"/>
          </a:xfrm>
          <a:prstGeom prst="rect">
            <a:avLst/>
          </a:prstGeom>
          <a:noFill/>
          <a:ln w="9525">
            <a:noFill/>
            <a:miter lim="800000"/>
            <a:headEnd/>
            <a:tailEnd/>
          </a:ln>
        </p:spPr>
      </p:pic>
      <p:sp>
        <p:nvSpPr>
          <p:cNvPr id="9" name="Freeform 8"/>
          <p:cNvSpPr>
            <a:spLocks/>
          </p:cNvSpPr>
          <p:nvPr userDrawn="1"/>
        </p:nvSpPr>
        <p:spPr bwMode="auto">
          <a:xfrm>
            <a:off x="0" y="5410200"/>
            <a:ext cx="12192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sz="1800">
              <a:solidFill>
                <a:prstClr val="black"/>
              </a:solidFill>
            </a:endParaRPr>
          </a:p>
        </p:txBody>
      </p:sp>
    </p:spTree>
    <p:extLst>
      <p:ext uri="{BB962C8B-B14F-4D97-AF65-F5344CB8AC3E}">
        <p14:creationId xmlns:p14="http://schemas.microsoft.com/office/powerpoint/2010/main" val="13923668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12192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800">
              <a:latin typeface="+mn-lt"/>
              <a:cs typeface="+mn-cs"/>
            </a:endParaRPr>
          </a:p>
        </p:txBody>
      </p:sp>
      <p:sp>
        <p:nvSpPr>
          <p:cNvPr id="4099" name="Title Placeholder 8"/>
          <p:cNvSpPr>
            <a:spLocks noGrp="1"/>
          </p:cNvSpPr>
          <p:nvPr>
            <p:ph type="title"/>
          </p:nvPr>
        </p:nvSpPr>
        <p:spPr bwMode="auto">
          <a:xfrm>
            <a:off x="406400" y="152400"/>
            <a:ext cx="1016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406400" y="1371601"/>
            <a:ext cx="1016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November 6, 2024</a:t>
            </a:fld>
            <a:endParaRPr lang="en-US"/>
          </a:p>
        </p:txBody>
      </p:sp>
      <p:sp>
        <p:nvSpPr>
          <p:cNvPr id="22" name="Footer Placeholder 21"/>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10871200" y="6421439"/>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extLst>
      <p:ext uri="{BB962C8B-B14F-4D97-AF65-F5344CB8AC3E}">
        <p14:creationId xmlns:p14="http://schemas.microsoft.com/office/powerpoint/2010/main" val="73360254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hyperlink" Target="https://doi.org/10.1109/IPDPS.2004.1303333" TargetMode="External"/><Relationship Id="rId3" Type="http://schemas.openxmlformats.org/officeDocument/2006/relationships/hyperlink" Target="https://ieeexplore.ieee.org/xpl/conhome/6108826/proceeding" TargetMode="External"/><Relationship Id="rId7" Type="http://schemas.openxmlformats.org/officeDocument/2006/relationships/hyperlink" Target="https://ieeexplore.ieee.org/author/37281780700" TargetMode="External"/><Relationship Id="rId2" Type="http://schemas.openxmlformats.org/officeDocument/2006/relationships/hyperlink" Target="https://ieeexplore.ieee.org/author/37088145128" TargetMode="External"/><Relationship Id="rId1" Type="http://schemas.openxmlformats.org/officeDocument/2006/relationships/slideLayout" Target="../slideLayouts/slideLayout16.xml"/><Relationship Id="rId6" Type="http://schemas.openxmlformats.org/officeDocument/2006/relationships/hyperlink" Target="https://ieeexplore.ieee.org/author/37281781200" TargetMode="External"/><Relationship Id="rId5" Type="http://schemas.openxmlformats.org/officeDocument/2006/relationships/hyperlink" Target="https://ieeexplore.ieee.org/author/37281778100" TargetMode="External"/><Relationship Id="rId10" Type="http://schemas.openxmlformats.org/officeDocument/2006/relationships/image" Target="../media/image3.png"/><Relationship Id="rId4" Type="http://schemas.openxmlformats.org/officeDocument/2006/relationships/hyperlink" Target="https://doi.org/10.1109/ICIMU.2011.6122740" TargetMode="External"/><Relationship Id="rId9" Type="http://schemas.openxmlformats.org/officeDocument/2006/relationships/hyperlink" Target="https://doi.org/10.1162/evco_a_0024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2F9108-B2CC-4B8D-B7CC-0E0F998EC7AB}"/>
              </a:ext>
            </a:extLst>
          </p:cNvPr>
          <p:cNvSpPr txBox="1"/>
          <p:nvPr/>
        </p:nvSpPr>
        <p:spPr>
          <a:xfrm>
            <a:off x="667252" y="2979138"/>
            <a:ext cx="10857495" cy="584775"/>
          </a:xfrm>
          <a:prstGeom prst="rect">
            <a:avLst/>
          </a:prstGeom>
          <a:noFill/>
        </p:spPr>
        <p:txBody>
          <a:bodyPr wrap="square">
            <a:spAutoFit/>
          </a:bodyPr>
          <a:lstStyle/>
          <a:p>
            <a:pPr algn="ctr" defTabSz="546152" fontAlgn="base">
              <a:defRPr/>
            </a:pPr>
            <a:r>
              <a:rPr lang="en-US" sz="3200" b="1">
                <a:solidFill>
                  <a:srgbClr val="FF0000"/>
                </a:solidFill>
                <a:latin typeface="Times New Roman" panose="02020603050405020304" pitchFamily="18" charset="0"/>
                <a:cs typeface="Times New Roman" panose="02020603050405020304" pitchFamily="18" charset="0"/>
              </a:rPr>
              <a:t>Title</a:t>
            </a:r>
            <a:r>
              <a:rPr lang="en-US" sz="3200" b="1">
                <a:solidFill>
                  <a:srgbClr val="002060"/>
                </a:solidFill>
                <a:latin typeface="Times New Roman" panose="02020603050405020304" pitchFamily="18" charset="0"/>
                <a:cs typeface="Times New Roman" panose="02020603050405020304" pitchFamily="18" charset="0"/>
              </a:rPr>
              <a:t>:  Algorithm Performance Analyzer</a:t>
            </a:r>
            <a:endParaRPr lang="en-US" sz="3200" b="1" i="0">
              <a:solidFill>
                <a:srgbClr val="002060"/>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8D6C6A-0829-4272-B889-9ADCDB420C10}"/>
              </a:ext>
            </a:extLst>
          </p:cNvPr>
          <p:cNvSpPr txBox="1"/>
          <p:nvPr/>
        </p:nvSpPr>
        <p:spPr>
          <a:xfrm>
            <a:off x="4093517" y="1933312"/>
            <a:ext cx="5447608" cy="523220"/>
          </a:xfrm>
          <a:prstGeom prst="rect">
            <a:avLst/>
          </a:prstGeom>
          <a:noFill/>
        </p:spPr>
        <p:txBody>
          <a:bodyPr wrap="square">
            <a:spAutoFit/>
          </a:bodyPr>
          <a:lstStyle/>
          <a:p>
            <a:pPr algn="just" defTabSz="546152" fontAlgn="base">
              <a:spcBef>
                <a:spcPct val="0"/>
              </a:spcBef>
              <a:spcAft>
                <a:spcPct val="0"/>
              </a:spcAft>
            </a:pPr>
            <a:r>
              <a:rPr lang="en-US" sz="2800" b="1" u="sng">
                <a:solidFill>
                  <a:srgbClr val="7030A0"/>
                </a:solidFill>
                <a:latin typeface="Times New Roman" panose="02020603050405020304" pitchFamily="18" charset="0"/>
                <a:cs typeface="Times New Roman" panose="02020603050405020304" pitchFamily="18" charset="0"/>
              </a:rPr>
              <a:t>PROJECT REVIEW</a:t>
            </a:r>
          </a:p>
        </p:txBody>
      </p:sp>
      <p:pic>
        <p:nvPicPr>
          <p:cNvPr id="1026" name="Picture 2">
            <a:extLst>
              <a:ext uri="{FF2B5EF4-FFF2-40B4-BE49-F238E27FC236}">
                <a16:creationId xmlns:a16="http://schemas.microsoft.com/office/drawing/2014/main" id="{625FD021-0B2F-4640-0E48-375B0F2C8C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4652"/>
            <a:ext cx="12192000" cy="1213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1DCAED-A3E8-9F73-EB61-D4AF2D007A97}"/>
              </a:ext>
            </a:extLst>
          </p:cNvPr>
          <p:cNvSpPr txBox="1"/>
          <p:nvPr/>
        </p:nvSpPr>
        <p:spPr>
          <a:xfrm>
            <a:off x="3268145" y="1435215"/>
            <a:ext cx="6272980" cy="400110"/>
          </a:xfrm>
          <a:prstGeom prst="rect">
            <a:avLst/>
          </a:prstGeom>
          <a:noFill/>
        </p:spPr>
        <p:txBody>
          <a:bodyPr wrap="square">
            <a:spAutoFit/>
          </a:bodyPr>
          <a:lstStyle/>
          <a:p>
            <a:r>
              <a:rPr lang="en-US" sz="2000" b="1">
                <a:solidFill>
                  <a:schemeClr val="bg1"/>
                </a:solidFill>
                <a:latin typeface="Times New Roman" panose="02020603050405020304" pitchFamily="18" charset="0"/>
                <a:ea typeface="Tahoma" pitchFamily="34" charset="0"/>
                <a:cs typeface="Times New Roman" panose="02020603050405020304" pitchFamily="18" charset="0"/>
              </a:rPr>
              <a:t>COMPUTER SCIENCE AND ENGINEERING</a:t>
            </a:r>
            <a:endParaRPr lang="en-US" sz="200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71FF8C4-D960-A74B-67B4-E0B071704661}"/>
              </a:ext>
            </a:extLst>
          </p:cNvPr>
          <p:cNvSpPr txBox="1"/>
          <p:nvPr/>
        </p:nvSpPr>
        <p:spPr>
          <a:xfrm>
            <a:off x="6893654" y="4411306"/>
            <a:ext cx="6277896" cy="1631216"/>
          </a:xfrm>
          <a:prstGeom prst="rect">
            <a:avLst/>
          </a:prstGeom>
          <a:noFill/>
        </p:spPr>
        <p:txBody>
          <a:bodyPr wrap="square">
            <a:spAutoFit/>
          </a:bodyPr>
          <a:lstStyle/>
          <a:p>
            <a:pPr defTabSz="546152" fontAlgn="base">
              <a:defRPr/>
            </a:pPr>
            <a:r>
              <a:rPr lang="en-US" sz="2000" b="1">
                <a:solidFill>
                  <a:schemeClr val="bg1">
                    <a:lumMod val="95000"/>
                    <a:lumOff val="5000"/>
                  </a:schemeClr>
                </a:solidFill>
                <a:latin typeface="Times New Roman" panose="02020603050405020304" pitchFamily="18" charset="0"/>
                <a:ea typeface="Tahoma" pitchFamily="34" charset="0"/>
                <a:cs typeface="Times New Roman" panose="02020603050405020304" pitchFamily="18" charset="0"/>
              </a:rPr>
              <a:t>Presented By:</a:t>
            </a:r>
          </a:p>
          <a:p>
            <a:pPr defTabSz="546152" fontAlgn="base">
              <a:defRPr/>
            </a:pPr>
            <a:endParaRPr lang="en-US" sz="2000">
              <a:solidFill>
                <a:srgbClr val="002060"/>
              </a:solidFill>
              <a:latin typeface="Times New Roman" panose="02020603050405020304" pitchFamily="18" charset="0"/>
              <a:ea typeface="Tahoma" pitchFamily="34" charset="0"/>
              <a:cs typeface="Times New Roman" panose="02020603050405020304" pitchFamily="18" charset="0"/>
            </a:endParaRPr>
          </a:p>
          <a:p>
            <a:pPr defTabSz="546152" fontAlgn="base">
              <a:defRPr/>
            </a:pPr>
            <a:r>
              <a:rPr lang="en-US" sz="2000">
                <a:solidFill>
                  <a:srgbClr val="002060"/>
                </a:solidFill>
                <a:latin typeface="Times New Roman" panose="02020603050405020304" pitchFamily="18" charset="0"/>
                <a:ea typeface="Tahoma" pitchFamily="34" charset="0"/>
                <a:cs typeface="Times New Roman" panose="02020603050405020304" pitchFamily="18" charset="0"/>
              </a:rPr>
              <a:t>A. KAUSHIK                       (</a:t>
            </a:r>
            <a:r>
              <a:rPr lang="en-US" sz="2000" err="1">
                <a:solidFill>
                  <a:srgbClr val="002060"/>
                </a:solidFill>
                <a:latin typeface="Times New Roman" panose="02020603050405020304" pitchFamily="18" charset="0"/>
                <a:ea typeface="Tahoma" pitchFamily="34" charset="0"/>
                <a:cs typeface="Times New Roman" panose="02020603050405020304" pitchFamily="18" charset="0"/>
              </a:rPr>
              <a:t>22951A0569</a:t>
            </a:r>
            <a:r>
              <a:rPr lang="en-US" sz="2000">
                <a:solidFill>
                  <a:srgbClr val="002060"/>
                </a:solidFill>
                <a:latin typeface="Times New Roman" panose="02020603050405020304" pitchFamily="18" charset="0"/>
                <a:ea typeface="Tahoma" pitchFamily="34" charset="0"/>
                <a:cs typeface="Times New Roman" panose="02020603050405020304" pitchFamily="18" charset="0"/>
              </a:rPr>
              <a:t>) </a:t>
            </a:r>
          </a:p>
          <a:p>
            <a:pPr defTabSz="546152" fontAlgn="base">
              <a:defRPr/>
            </a:pPr>
            <a:r>
              <a:rPr lang="en-US" sz="2000">
                <a:solidFill>
                  <a:srgbClr val="002060"/>
                </a:solidFill>
                <a:latin typeface="Times New Roman" panose="02020603050405020304" pitchFamily="18" charset="0"/>
                <a:ea typeface="Tahoma" pitchFamily="34" charset="0"/>
                <a:cs typeface="Times New Roman" panose="02020603050405020304" pitchFamily="18" charset="0"/>
              </a:rPr>
              <a:t>B. </a:t>
            </a:r>
            <a:r>
              <a:rPr lang="en-US" sz="2000" err="1">
                <a:solidFill>
                  <a:srgbClr val="002060"/>
                </a:solidFill>
                <a:latin typeface="Times New Roman" panose="02020603050405020304" pitchFamily="18" charset="0"/>
                <a:ea typeface="Tahoma" pitchFamily="34" charset="0"/>
                <a:cs typeface="Times New Roman" panose="02020603050405020304" pitchFamily="18" charset="0"/>
              </a:rPr>
              <a:t>NYNISHA</a:t>
            </a:r>
            <a:r>
              <a:rPr lang="en-US" sz="2000">
                <a:solidFill>
                  <a:srgbClr val="002060"/>
                </a:solidFill>
                <a:latin typeface="Times New Roman" panose="02020603050405020304" pitchFamily="18" charset="0"/>
                <a:ea typeface="Tahoma" pitchFamily="34" charset="0"/>
                <a:cs typeface="Times New Roman" panose="02020603050405020304" pitchFamily="18" charset="0"/>
              </a:rPr>
              <a:t>                       (</a:t>
            </a:r>
            <a:r>
              <a:rPr lang="en-US" sz="2000" err="1">
                <a:solidFill>
                  <a:srgbClr val="002060"/>
                </a:solidFill>
                <a:latin typeface="Times New Roman" panose="02020603050405020304" pitchFamily="18" charset="0"/>
                <a:ea typeface="Tahoma" pitchFamily="34" charset="0"/>
                <a:cs typeface="Times New Roman" panose="02020603050405020304" pitchFamily="18" charset="0"/>
              </a:rPr>
              <a:t>22951A05D0</a:t>
            </a:r>
            <a:r>
              <a:rPr lang="en-US" sz="2000">
                <a:solidFill>
                  <a:srgbClr val="002060"/>
                </a:solidFill>
                <a:latin typeface="Times New Roman" panose="02020603050405020304" pitchFamily="18" charset="0"/>
                <a:ea typeface="Tahoma" pitchFamily="34" charset="0"/>
                <a:cs typeface="Times New Roman" panose="02020603050405020304" pitchFamily="18" charset="0"/>
              </a:rPr>
              <a:t>)</a:t>
            </a:r>
          </a:p>
          <a:p>
            <a:pPr defTabSz="546152" fontAlgn="base">
              <a:defRPr/>
            </a:pPr>
            <a:r>
              <a:rPr lang="en-US" sz="2000">
                <a:solidFill>
                  <a:srgbClr val="002060"/>
                </a:solidFill>
                <a:latin typeface="Times New Roman" panose="02020603050405020304" pitchFamily="18" charset="0"/>
                <a:ea typeface="Tahoma" pitchFamily="34" charset="0"/>
                <a:cs typeface="Times New Roman" panose="02020603050405020304" pitchFamily="18" charset="0"/>
              </a:rPr>
              <a:t>P. HARSHAVARDHAN      (</a:t>
            </a:r>
            <a:r>
              <a:rPr lang="en-US" sz="2000" err="1">
                <a:solidFill>
                  <a:srgbClr val="002060"/>
                </a:solidFill>
                <a:latin typeface="Times New Roman" panose="02020603050405020304" pitchFamily="18" charset="0"/>
                <a:ea typeface="Tahoma" pitchFamily="34" charset="0"/>
                <a:cs typeface="Times New Roman" panose="02020603050405020304" pitchFamily="18" charset="0"/>
              </a:rPr>
              <a:t>23955A0511</a:t>
            </a:r>
            <a:r>
              <a:rPr lang="en-US" sz="2000">
                <a:solidFill>
                  <a:srgbClr val="002060"/>
                </a:solidFill>
                <a:latin typeface="Times New Roman" panose="02020603050405020304" pitchFamily="18" charset="0"/>
                <a:ea typeface="Tahoma" pitchFamily="34" charset="0"/>
                <a:cs typeface="Times New Roman" panose="02020603050405020304" pitchFamily="18" charset="0"/>
              </a:rPr>
              <a:t>)</a:t>
            </a:r>
          </a:p>
        </p:txBody>
      </p:sp>
      <p:sp>
        <p:nvSpPr>
          <p:cNvPr id="10" name="TextBox 9">
            <a:extLst>
              <a:ext uri="{FF2B5EF4-FFF2-40B4-BE49-F238E27FC236}">
                <a16:creationId xmlns:a16="http://schemas.microsoft.com/office/drawing/2014/main" id="{B43316C5-FEC2-E336-6BBE-411ECAC04047}"/>
              </a:ext>
            </a:extLst>
          </p:cNvPr>
          <p:cNvSpPr txBox="1"/>
          <p:nvPr/>
        </p:nvSpPr>
        <p:spPr>
          <a:xfrm>
            <a:off x="662060" y="4407122"/>
            <a:ext cx="3732960" cy="1015663"/>
          </a:xfrm>
          <a:prstGeom prst="rect">
            <a:avLst/>
          </a:prstGeom>
          <a:noFill/>
        </p:spPr>
        <p:txBody>
          <a:bodyPr wrap="square">
            <a:spAutoFit/>
          </a:bodyPr>
          <a:lstStyle/>
          <a:p>
            <a:pPr defTabSz="546152" fontAlgn="base">
              <a:defRPr/>
            </a:pPr>
            <a:r>
              <a:rPr lang="en-US" sz="2000" b="1">
                <a:solidFill>
                  <a:srgbClr val="FFC000"/>
                </a:solidFill>
                <a:latin typeface="Times New Roman" panose="02020603050405020304" pitchFamily="18" charset="0"/>
                <a:ea typeface="Tahoma" pitchFamily="34" charset="0"/>
                <a:cs typeface="Times New Roman" panose="02020603050405020304" pitchFamily="18" charset="0"/>
              </a:rPr>
              <a:t>Supervisor:</a:t>
            </a:r>
            <a:r>
              <a:rPr lang="en-US" sz="2000" b="1">
                <a:solidFill>
                  <a:srgbClr val="002060"/>
                </a:solidFill>
                <a:latin typeface="Times New Roman" panose="02020603050405020304" pitchFamily="18" charset="0"/>
                <a:ea typeface="Tahoma" pitchFamily="34" charset="0"/>
                <a:cs typeface="Times New Roman" panose="02020603050405020304" pitchFamily="18" charset="0"/>
              </a:rPr>
              <a:t> </a:t>
            </a:r>
          </a:p>
          <a:p>
            <a:pPr defTabSz="546152" fontAlgn="base">
              <a:defRPr/>
            </a:pPr>
            <a:r>
              <a:rPr lang="en-US" sz="2000" b="1">
                <a:solidFill>
                  <a:srgbClr val="002060"/>
                </a:solidFill>
                <a:latin typeface="Times New Roman" panose="02020603050405020304" pitchFamily="18" charset="0"/>
                <a:ea typeface="Tahoma" pitchFamily="34" charset="0"/>
                <a:cs typeface="Times New Roman" panose="02020603050405020304" pitchFamily="18" charset="0"/>
              </a:rPr>
              <a:t> </a:t>
            </a:r>
          </a:p>
          <a:p>
            <a:pPr defTabSz="546152" fontAlgn="base">
              <a:defRPr/>
            </a:pPr>
            <a:r>
              <a:rPr lang="en-US" sz="2000">
                <a:solidFill>
                  <a:srgbClr val="002060"/>
                </a:solidFill>
                <a:latin typeface="Times New Roman" panose="02020603050405020304" pitchFamily="18" charset="0"/>
                <a:cs typeface="Times New Roman" panose="02020603050405020304" pitchFamily="18" charset="0"/>
              </a:rPr>
              <a:t>DR. K. </a:t>
            </a:r>
            <a:r>
              <a:rPr lang="en-US" sz="2000" err="1">
                <a:solidFill>
                  <a:srgbClr val="002060"/>
                </a:solidFill>
                <a:latin typeface="Times New Roman" panose="02020603050405020304" pitchFamily="18" charset="0"/>
                <a:cs typeface="Times New Roman" panose="02020603050405020304" pitchFamily="18" charset="0"/>
              </a:rPr>
              <a:t>Suvarchala</a:t>
            </a:r>
            <a:endParaRPr lang="en-US" sz="2000">
              <a:solidFill>
                <a:srgbClr val="00206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85DD6B1-51A3-E794-99B5-D5192C4259FF}"/>
              </a:ext>
            </a:extLst>
          </p:cNvPr>
          <p:cNvSpPr txBox="1"/>
          <p:nvPr/>
        </p:nvSpPr>
        <p:spPr>
          <a:xfrm>
            <a:off x="662059" y="5642412"/>
            <a:ext cx="3570576" cy="400110"/>
          </a:xfrm>
          <a:prstGeom prst="rect">
            <a:avLst/>
          </a:prstGeom>
          <a:noFill/>
        </p:spPr>
        <p:txBody>
          <a:bodyPr wrap="square" rtlCol="0">
            <a:spAutoFit/>
          </a:bodyPr>
          <a:lstStyle/>
          <a:p>
            <a:r>
              <a:rPr lang="en-US" sz="2000" b="1">
                <a:solidFill>
                  <a:srgbClr val="7030A0"/>
                </a:solidFill>
                <a:latin typeface="Times New Roman" panose="02020603050405020304" pitchFamily="18" charset="0"/>
                <a:cs typeface="Times New Roman" panose="02020603050405020304" pitchFamily="18" charset="0"/>
              </a:rPr>
              <a:t>Project Batch No: 64</a:t>
            </a:r>
          </a:p>
        </p:txBody>
      </p:sp>
    </p:spTree>
    <p:extLst>
      <p:ext uri="{BB962C8B-B14F-4D97-AF65-F5344CB8AC3E}">
        <p14:creationId xmlns:p14="http://schemas.microsoft.com/office/powerpoint/2010/main" val="9768703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914400"/>
          </a:xfrm>
          <a:prstGeom prst="rect">
            <a:avLst/>
          </a:prstGeom>
          <a:solidFill>
            <a:srgbClr val="2F71A2"/>
          </a:solidFill>
          <a:ln w="25400" cap="flat" cmpd="sng" algn="ctr">
            <a:noFill/>
            <a:prstDash val="solid"/>
          </a:ln>
          <a:effectLst/>
        </p:spPr>
        <p:txBody>
          <a:bodyPr anchor="ctr"/>
          <a:lstStyle/>
          <a:p>
            <a:pPr algn="ctr">
              <a:defRPr/>
            </a:pPr>
            <a:endParaRPr lang="en-US" kern="0">
              <a:solidFill>
                <a:sysClr val="window" lastClr="FFFFFF"/>
              </a:solidFill>
              <a:latin typeface="Calibri"/>
              <a:cs typeface="Arial" pitchFamily="34" charset="0"/>
            </a:endParaRPr>
          </a:p>
        </p:txBody>
      </p:sp>
      <p:pic>
        <p:nvPicPr>
          <p:cNvPr id="154627" name="Picture 4" descr="http://www.hiltonheadislandbuilder.com/wp-content/uploads/2012/12/thank-you-card.jpg"/>
          <p:cNvPicPr>
            <a:picLocks noChangeAspect="1" noChangeArrowheads="1"/>
          </p:cNvPicPr>
          <p:nvPr/>
        </p:nvPicPr>
        <p:blipFill>
          <a:blip r:embed="rId2" cstate="print"/>
          <a:srcRect/>
          <a:stretch>
            <a:fillRect/>
          </a:stretch>
        </p:blipFill>
        <p:spPr bwMode="auto">
          <a:xfrm>
            <a:off x="0" y="914399"/>
            <a:ext cx="12192000" cy="5892261"/>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a:solidFill>
                  <a:prstClr val="white"/>
                </a:solidFill>
                <a:latin typeface="Arial"/>
              </a:rPr>
              <a:pPr>
                <a:defRPr/>
              </a:pPr>
              <a:t>10</a:t>
            </a:fld>
            <a:endParaRPr lang="en-US">
              <a:solidFill>
                <a:prstClr val="white"/>
              </a:solidFill>
              <a:latin typeface="Arial"/>
            </a:endParaRPr>
          </a:p>
        </p:txBody>
      </p:sp>
      <p:pic>
        <p:nvPicPr>
          <p:cNvPr id="154629" name="Picture 5" descr="iarelogo.JPG"/>
          <p:cNvPicPr>
            <a:picLocks noChangeAspect="1"/>
          </p:cNvPicPr>
          <p:nvPr/>
        </p:nvPicPr>
        <p:blipFill>
          <a:blip r:embed="rId3" cstate="print"/>
          <a:srcRect/>
          <a:stretch>
            <a:fillRect/>
          </a:stretch>
        </p:blipFill>
        <p:spPr bwMode="auto">
          <a:xfrm>
            <a:off x="10653765" y="-1"/>
            <a:ext cx="838200" cy="842965"/>
          </a:xfrm>
          <a:prstGeom prst="rect">
            <a:avLst/>
          </a:prstGeom>
          <a:noFill/>
          <a:ln w="9525">
            <a:noFill/>
            <a:miter lim="800000"/>
            <a:headEnd/>
            <a:tailEnd/>
          </a:ln>
        </p:spPr>
      </p:pic>
      <p:sp>
        <p:nvSpPr>
          <p:cNvPr id="3" name="Rectangle 2">
            <a:extLst>
              <a:ext uri="{FF2B5EF4-FFF2-40B4-BE49-F238E27FC236}">
                <a16:creationId xmlns:a16="http://schemas.microsoft.com/office/drawing/2014/main" id="{61BFC205-097E-BFFA-4936-AB38EE93076F}"/>
              </a:ext>
            </a:extLst>
          </p:cNvPr>
          <p:cNvSpPr/>
          <p:nvPr/>
        </p:nvSpPr>
        <p:spPr>
          <a:xfrm>
            <a:off x="10706494" y="10383"/>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44D4A8BD-BEA1-1308-6CF9-FB6E3CDFF1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08721-2B91-A18E-18D1-D7ACF8DA255C}"/>
              </a:ext>
            </a:extLst>
          </p:cNvPr>
          <p:cNvSpPr txBox="1"/>
          <p:nvPr/>
        </p:nvSpPr>
        <p:spPr>
          <a:xfrm>
            <a:off x="593889" y="254524"/>
            <a:ext cx="6174557"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rPr>
              <a:t>INTRODUCTION:</a:t>
            </a:r>
          </a:p>
        </p:txBody>
      </p:sp>
      <p:sp>
        <p:nvSpPr>
          <p:cNvPr id="7" name="TextBox 6">
            <a:extLst>
              <a:ext uri="{FF2B5EF4-FFF2-40B4-BE49-F238E27FC236}">
                <a16:creationId xmlns:a16="http://schemas.microsoft.com/office/drawing/2014/main" id="{B9920A16-C422-0D2B-E64C-21630852B4A6}"/>
              </a:ext>
            </a:extLst>
          </p:cNvPr>
          <p:cNvSpPr txBox="1"/>
          <p:nvPr/>
        </p:nvSpPr>
        <p:spPr>
          <a:xfrm>
            <a:off x="223520" y="943899"/>
            <a:ext cx="11551920" cy="5324535"/>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a:latin typeface="Times New Roman" panose="02020603050405020304" pitchFamily="18" charset="0"/>
                <a:cs typeface="Times New Roman" panose="02020603050405020304" pitchFamily="18" charset="0"/>
              </a:rPr>
              <a:t>The </a:t>
            </a:r>
            <a:r>
              <a:rPr lang="en-US" sz="2000" b="1">
                <a:latin typeface="Times New Roman" panose="02020603050405020304" pitchFamily="18" charset="0"/>
                <a:cs typeface="Times New Roman" panose="02020603050405020304" pitchFamily="18" charset="0"/>
              </a:rPr>
              <a:t>Algorithm Performance Analyzer </a:t>
            </a:r>
            <a:r>
              <a:rPr lang="en-US" sz="2000">
                <a:latin typeface="Times New Roman" panose="02020603050405020304" pitchFamily="18" charset="0"/>
                <a:cs typeface="Times New Roman" panose="02020603050405020304" pitchFamily="18" charset="0"/>
              </a:rPr>
              <a:t>(APA) is a cutting-edge tool designed to assist developers, data scientists, and researchers in evaluating and optimizing the performance of algorithms. With a focus on performance analysis, visualization, and optimization recommendations, APA empowers users to make data-driven decisions, resulting in more efficient and effective software solutions. This tool provides detailed insights into time complexity, space complexity, and </a:t>
            </a:r>
            <a:r>
              <a:rPr lang="en-US" sz="2000" b="1">
                <a:latin typeface="Times New Roman" panose="02020603050405020304" pitchFamily="18" charset="0"/>
                <a:cs typeface="Times New Roman" panose="02020603050405020304" pitchFamily="18" charset="0"/>
              </a:rPr>
              <a:t>real-world performance metrics, enabling users to make informed choices about algorithm selection and optimization</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rPr>
              <a:t> Algorithm: </a:t>
            </a:r>
            <a:r>
              <a:rPr lang="en-US" sz="2000">
                <a:latin typeface="Times New Roman" panose="02020603050405020304" pitchFamily="18" charset="0"/>
                <a:cs typeface="Times New Roman" panose="02020603050405020304" pitchFamily="18" charset="0"/>
              </a:rPr>
              <a:t>An algorithm is a step-by-step procedure or set of rules designed to perform a specific task or solve a particular problem. </a:t>
            </a:r>
          </a:p>
          <a:p>
            <a:pPr marL="342900" indent="-342900" algn="just">
              <a:buFont typeface="Wingdings" panose="05000000000000000000" pitchFamily="2" charset="2"/>
              <a:buChar char="Ø"/>
              <a:defRPr/>
            </a:pPr>
            <a:r>
              <a:rPr lang="en-US" sz="2000" b="1">
                <a:solidFill>
                  <a:prstClr val="black"/>
                </a:solidFill>
                <a:latin typeface="Times New Roman" panose="02020603050405020304" pitchFamily="18" charset="0"/>
                <a:cs typeface="Times New Roman" panose="02020603050405020304" pitchFamily="18" charset="0"/>
              </a:rPr>
              <a:t>The problem statement:</a:t>
            </a:r>
          </a:p>
          <a:p>
            <a:pPr marL="800100" lvl="1" indent="-342900" algn="just">
              <a:buFont typeface="Wingdings" panose="05000000000000000000" pitchFamily="2" charset="2"/>
              <a:buChar char="Ø"/>
              <a:defRPr/>
            </a:pPr>
            <a:r>
              <a:rPr lang="en-US" sz="2000">
                <a:latin typeface="Times New Roman" panose="02020603050405020304" pitchFamily="18" charset="0"/>
                <a:cs typeface="Times New Roman" panose="02020603050405020304" pitchFamily="18" charset="0"/>
              </a:rPr>
              <a:t>In the field of software development and data science, the choice of algorithm can significantly impact the efficiency and performance of applications. However, developers often lack the tools needed to thoroughly evaluate and compare different algorithms based on real-world and theoretical performance metrics. Existing methods for benchmarking and optimizing algorithms are either too simplistic or fragmented, limiting users’ ability to make informed choices. </a:t>
            </a:r>
            <a:r>
              <a:rPr lang="en-US" sz="2000" b="1">
                <a:latin typeface="Times New Roman" panose="02020603050405020304" pitchFamily="18" charset="0"/>
                <a:cs typeface="Times New Roman" panose="02020603050405020304" pitchFamily="18" charset="0"/>
              </a:rPr>
              <a:t>This project aims to provide a holistic solution that offers detailed performance insights, benchmarks, and optimization recommendations, helping users select the best algorithms for their specific needs.</a:t>
            </a:r>
            <a:endParaRPr lang="en-US" sz="2000" b="1">
              <a:solidFill>
                <a:prstClr val="black"/>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defRPr/>
            </a:pPr>
            <a:endParaRPr lang="en-US" sz="2000" b="1">
              <a:solidFill>
                <a:prstClr val="black"/>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B45AE58-8A11-EC3C-7AA1-77E6F8AE11EF}"/>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0BB6F02-78F2-C90A-42BE-7BF5AA6714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203010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F13F1D-6DD8-1BC9-5AAA-1DD648ECA303}"/>
              </a:ext>
            </a:extLst>
          </p:cNvPr>
          <p:cNvSpPr txBox="1"/>
          <p:nvPr/>
        </p:nvSpPr>
        <p:spPr>
          <a:xfrm>
            <a:off x="622170" y="235671"/>
            <a:ext cx="9879290" cy="461665"/>
          </a:xfrm>
          <a:prstGeom prst="rect">
            <a:avLst/>
          </a:prstGeom>
          <a:noFill/>
        </p:spPr>
        <p:txBody>
          <a:bodyPr wrap="square" rtlCol="0">
            <a:spAutoFit/>
          </a:bodyPr>
          <a:lstStyle/>
          <a:p>
            <a:r>
              <a:rPr lang="en-US" sz="2400" b="1">
                <a:solidFill>
                  <a:schemeClr val="bg1"/>
                </a:solidFill>
                <a:latin typeface="Times New Roman" panose="02020603050405020304" pitchFamily="18" charset="0"/>
                <a:cs typeface="Times New Roman" panose="02020603050405020304" pitchFamily="18" charset="0"/>
              </a:rPr>
              <a:t>OBJECTIVE</a:t>
            </a:r>
            <a:r>
              <a:rPr lang="en-US" sz="2400" b="1">
                <a:solidFill>
                  <a:schemeClr val="bg1"/>
                </a:solidFill>
              </a:rPr>
              <a:t> </a:t>
            </a:r>
            <a:r>
              <a:rPr lang="en-US" sz="2400">
                <a:solidFill>
                  <a:schemeClr val="bg1"/>
                </a:solidFill>
              </a:rPr>
              <a:t>:</a:t>
            </a:r>
          </a:p>
        </p:txBody>
      </p:sp>
      <p:sp>
        <p:nvSpPr>
          <p:cNvPr id="4" name="TextBox 3">
            <a:extLst>
              <a:ext uri="{FF2B5EF4-FFF2-40B4-BE49-F238E27FC236}">
                <a16:creationId xmlns:a16="http://schemas.microsoft.com/office/drawing/2014/main" id="{B4D71669-DEE6-08C5-F9FA-FC9144FAFF88}"/>
              </a:ext>
            </a:extLst>
          </p:cNvPr>
          <p:cNvSpPr txBox="1"/>
          <p:nvPr/>
        </p:nvSpPr>
        <p:spPr>
          <a:xfrm>
            <a:off x="284480" y="975360"/>
            <a:ext cx="11633200"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Performance Benchmarking</a:t>
            </a:r>
            <a:r>
              <a:rPr lang="en-US" sz="2400">
                <a:latin typeface="Times New Roman" panose="02020603050405020304" pitchFamily="18" charset="0"/>
                <a:cs typeface="Times New Roman" panose="02020603050405020304" pitchFamily="18" charset="0"/>
              </a:rPr>
              <a:t>: Provide accurate benchmarking capabilities to measure and compare algorithm performance across tasks and datasets.</a:t>
            </a:r>
          </a:p>
          <a:p>
            <a:pPr algn="just"/>
            <a:endParaRPr lang="en-US" sz="24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Complexity Visualization</a:t>
            </a:r>
            <a:r>
              <a:rPr lang="en-US" sz="2400">
                <a:latin typeface="Times New Roman" panose="02020603050405020304" pitchFamily="18" charset="0"/>
                <a:cs typeface="Times New Roman" panose="02020603050405020304" pitchFamily="18" charset="0"/>
              </a:rPr>
              <a:t>: Offer intuitive visualizations of time and space complexity for various algorithms.</a:t>
            </a:r>
          </a:p>
          <a:p>
            <a:pPr algn="just"/>
            <a:endParaRPr lang="en-US" sz="24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Optimization Recommendations</a:t>
            </a:r>
            <a:r>
              <a:rPr lang="en-US" sz="2400">
                <a:latin typeface="Times New Roman" panose="02020603050405020304" pitchFamily="18" charset="0"/>
                <a:cs typeface="Times New Roman" panose="02020603050405020304" pitchFamily="18" charset="0"/>
              </a:rPr>
              <a:t>: Suggest optimizations and alternative algorithms based on analysis results.</a:t>
            </a:r>
          </a:p>
          <a:p>
            <a:pPr algn="just"/>
            <a:endParaRPr lang="en-US" sz="24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a:latin typeface="Times New Roman" panose="02020603050405020304" pitchFamily="18" charset="0"/>
                <a:cs typeface="Times New Roman" panose="02020603050405020304" pitchFamily="18" charset="0"/>
              </a:rPr>
              <a:t>Real-World Scenario Testing</a:t>
            </a:r>
            <a:r>
              <a:rPr lang="en-US" sz="2400">
                <a:latin typeface="Times New Roman" panose="02020603050405020304" pitchFamily="18" charset="0"/>
                <a:cs typeface="Times New Roman" panose="02020603050405020304" pitchFamily="18" charset="0"/>
              </a:rPr>
              <a:t>: Enable users to test algorithms under real-world conditions with diverse data inputs and configurations.</a:t>
            </a:r>
          </a:p>
        </p:txBody>
      </p:sp>
      <p:sp>
        <p:nvSpPr>
          <p:cNvPr id="3" name="Rectangle 2">
            <a:extLst>
              <a:ext uri="{FF2B5EF4-FFF2-40B4-BE49-F238E27FC236}">
                <a16:creationId xmlns:a16="http://schemas.microsoft.com/office/drawing/2014/main" id="{748403BE-3F46-9519-62DB-63E4E2CF5ED5}"/>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4373A320-0D7C-5CAD-CEC9-95CC08EEB3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80320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05A15B-BF05-C156-BC83-49687928E3F4}"/>
              </a:ext>
            </a:extLst>
          </p:cNvPr>
          <p:cNvSpPr txBox="1"/>
          <p:nvPr/>
        </p:nvSpPr>
        <p:spPr>
          <a:xfrm>
            <a:off x="274320" y="993236"/>
            <a:ext cx="11521440" cy="3785652"/>
          </a:xfrm>
          <a:prstGeom prst="rect">
            <a:avLst/>
          </a:prstGeom>
          <a:noFill/>
        </p:spPr>
        <p:txBody>
          <a:bodyPr wrap="square">
            <a:spAutoFit/>
          </a:bodyPr>
          <a:lstStyle/>
          <a:p>
            <a:pPr marL="342900" indent="-34290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Algorithm Visualizer:</a:t>
            </a:r>
            <a:r>
              <a:rPr lang="en-US" sz="2000">
                <a:latin typeface="Times New Roman" panose="02020603050405020304" pitchFamily="18" charset="0"/>
                <a:cs typeface="Times New Roman" panose="02020603050405020304" pitchFamily="18" charset="0"/>
              </a:rPr>
              <a:t> An educational tool for visualizing common algorithms but lacks real-world benchmarking and performance comparison.</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err="1">
                <a:latin typeface="Times New Roman" panose="02020603050405020304" pitchFamily="18" charset="0"/>
                <a:cs typeface="Times New Roman" panose="02020603050405020304" pitchFamily="18" charset="0"/>
              </a:rPr>
              <a:t>Py</a:t>
            </a:r>
            <a:r>
              <a:rPr lang="en-US" sz="2000" b="1">
                <a:latin typeface="Times New Roman" panose="02020603050405020304" pitchFamily="18" charset="0"/>
                <a:cs typeface="Times New Roman" panose="02020603050405020304" pitchFamily="18" charset="0"/>
              </a:rPr>
              <a:t>-Perf (Python):</a:t>
            </a:r>
            <a:r>
              <a:rPr lang="en-US" sz="2000">
                <a:latin typeface="Times New Roman" panose="02020603050405020304" pitchFamily="18" charset="0"/>
                <a:cs typeface="Times New Roman" panose="02020603050405020304" pitchFamily="18" charset="0"/>
              </a:rPr>
              <a:t> A Python library for performance testing, mainly used for benchmarking but lacks multi-language support and complexity visualization.</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Big O Calculator:</a:t>
            </a:r>
            <a:r>
              <a:rPr lang="en-US" sz="2000">
                <a:latin typeface="Times New Roman" panose="02020603050405020304" pitchFamily="18" charset="0"/>
                <a:cs typeface="Times New Roman" panose="02020603050405020304" pitchFamily="18" charset="0"/>
              </a:rPr>
              <a:t> Offers theoretical complexity calculations, but doesn’t provide real-time benchmarking or visualization.</a:t>
            </a:r>
          </a:p>
          <a:p>
            <a:pPr algn="just"/>
            <a:endParaRPr lang="en-US"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MATLAB</a:t>
            </a: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Profiler:</a:t>
            </a:r>
            <a:r>
              <a:rPr lang="en-US" sz="2000">
                <a:latin typeface="Times New Roman" panose="02020603050405020304" pitchFamily="18" charset="0"/>
                <a:cs typeface="Times New Roman" panose="02020603050405020304" pitchFamily="18" charset="0"/>
              </a:rPr>
              <a:t> A profiling tool built into MATLAB, useful for algorithms and simulations in scientific computing. Provides a detailed breakdown of execution times per function, memory allocations, and even highlights bottlenecks.</a:t>
            </a:r>
          </a:p>
        </p:txBody>
      </p:sp>
      <p:sp>
        <p:nvSpPr>
          <p:cNvPr id="2" name="TextBox 1">
            <a:extLst>
              <a:ext uri="{FF2B5EF4-FFF2-40B4-BE49-F238E27FC236}">
                <a16:creationId xmlns:a16="http://schemas.microsoft.com/office/drawing/2014/main" id="{1FE78DB0-71E6-582F-35BD-413EC6514208}"/>
              </a:ext>
            </a:extLst>
          </p:cNvPr>
          <p:cNvSpPr txBox="1"/>
          <p:nvPr/>
        </p:nvSpPr>
        <p:spPr>
          <a:xfrm>
            <a:off x="530258" y="278608"/>
            <a:ext cx="3846136" cy="430887"/>
          </a:xfrm>
          <a:prstGeom prst="rect">
            <a:avLst/>
          </a:prstGeom>
          <a:noFill/>
        </p:spPr>
        <p:txBody>
          <a:bodyPr wrap="square" rtlCol="0">
            <a:spAutoFit/>
          </a:bodyPr>
          <a:lstStyle/>
          <a:p>
            <a:r>
              <a:rPr lang="en-US" sz="2200" b="1">
                <a:solidFill>
                  <a:schemeClr val="bg1"/>
                </a:solidFill>
                <a:latin typeface="Times New Roman" panose="02020603050405020304" pitchFamily="18" charset="0"/>
                <a:cs typeface="Times New Roman" panose="02020603050405020304" pitchFamily="18" charset="0"/>
              </a:rPr>
              <a:t>EXISTING PRODUCTS:</a:t>
            </a:r>
          </a:p>
        </p:txBody>
      </p:sp>
      <p:sp>
        <p:nvSpPr>
          <p:cNvPr id="3" name="Rectangle 2">
            <a:extLst>
              <a:ext uri="{FF2B5EF4-FFF2-40B4-BE49-F238E27FC236}">
                <a16:creationId xmlns:a16="http://schemas.microsoft.com/office/drawing/2014/main" id="{FB50AB3F-92B8-3DC5-0456-DC256006CEDC}"/>
              </a:ext>
            </a:extLst>
          </p:cNvPr>
          <p:cNvSpPr/>
          <p:nvPr/>
        </p:nvSpPr>
        <p:spPr>
          <a:xfrm>
            <a:off x="10763045" y="1016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CC8E5272-1531-8A54-8915-19FF5183A1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10160"/>
            <a:ext cx="996351" cy="996351"/>
          </a:xfrm>
          <a:prstGeom prst="rect">
            <a:avLst/>
          </a:prstGeom>
        </p:spPr>
      </p:pic>
    </p:spTree>
    <p:extLst>
      <p:ext uri="{BB962C8B-B14F-4D97-AF65-F5344CB8AC3E}">
        <p14:creationId xmlns:p14="http://schemas.microsoft.com/office/powerpoint/2010/main" val="356292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640039-F963-EED6-9B20-FB79E5C51FF0}"/>
              </a:ext>
            </a:extLst>
          </p:cNvPr>
          <p:cNvSpPr txBox="1"/>
          <p:nvPr/>
        </p:nvSpPr>
        <p:spPr>
          <a:xfrm>
            <a:off x="471340" y="273377"/>
            <a:ext cx="4619134" cy="430887"/>
          </a:xfrm>
          <a:prstGeom prst="rect">
            <a:avLst/>
          </a:prstGeom>
          <a:noFill/>
        </p:spPr>
        <p:txBody>
          <a:bodyPr wrap="square" rtlCol="0">
            <a:spAutoFit/>
          </a:bodyPr>
          <a:lstStyle/>
          <a:p>
            <a:r>
              <a:rPr lang="en-US" sz="2200" b="1">
                <a:solidFill>
                  <a:schemeClr val="bg1"/>
                </a:solidFill>
                <a:latin typeface="Times New Roman" panose="02020603050405020304" pitchFamily="18" charset="0"/>
                <a:cs typeface="Times New Roman" panose="02020603050405020304" pitchFamily="18" charset="0"/>
              </a:rPr>
              <a:t>DRAWBACKS:</a:t>
            </a:r>
          </a:p>
        </p:txBody>
      </p:sp>
      <p:sp>
        <p:nvSpPr>
          <p:cNvPr id="3" name="TextBox 2">
            <a:extLst>
              <a:ext uri="{FF2B5EF4-FFF2-40B4-BE49-F238E27FC236}">
                <a16:creationId xmlns:a16="http://schemas.microsoft.com/office/drawing/2014/main" id="{38E2F6E4-1AC5-EED3-2E59-C32092020074}"/>
              </a:ext>
            </a:extLst>
          </p:cNvPr>
          <p:cNvSpPr txBox="1"/>
          <p:nvPr/>
        </p:nvSpPr>
        <p:spPr>
          <a:xfrm>
            <a:off x="355600" y="1051717"/>
            <a:ext cx="11490960" cy="347787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Limited to Specific Languages</a:t>
            </a:r>
            <a:r>
              <a:rPr lang="en-US" sz="2000">
                <a:latin typeface="Times New Roman" panose="02020603050405020304" pitchFamily="18" charset="0"/>
                <a:cs typeface="Times New Roman" panose="02020603050405020304" pitchFamily="18" charset="0"/>
              </a:rPr>
              <a:t>: Most tools only support one programming language, limiting usability across languages.</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Lack of User Guidance: </a:t>
            </a:r>
            <a:r>
              <a:rPr lang="en-US" sz="2000">
                <a:latin typeface="Times New Roman" panose="02020603050405020304" pitchFamily="18" charset="0"/>
                <a:cs typeface="Times New Roman" panose="02020603050405020304" pitchFamily="18" charset="0"/>
              </a:rPr>
              <a:t>Most tools do not provide adequate tutorials, documentation, or examples to help users understand how to utilize benchmarking and analysis features effectively</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No Optimization Suggestions</a:t>
            </a:r>
            <a:r>
              <a:rPr lang="en-US" sz="2000">
                <a:latin typeface="Times New Roman" panose="02020603050405020304" pitchFamily="18" charset="0"/>
                <a:cs typeface="Times New Roman" panose="02020603050405020304" pitchFamily="18" charset="0"/>
              </a:rPr>
              <a:t>: Few tools provide actionable insights or recommendations for algorithm optimization.</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Minimal Custom Reporting</a:t>
            </a:r>
            <a:r>
              <a:rPr lang="en-US" sz="2000">
                <a:latin typeface="Times New Roman" panose="02020603050405020304" pitchFamily="18" charset="0"/>
                <a:cs typeface="Times New Roman" panose="02020603050405020304" pitchFamily="18" charset="0"/>
              </a:rPr>
              <a:t>: Reporting features are usually basic, limiting detailed data analysis and sharing capabilities.</a:t>
            </a:r>
          </a:p>
        </p:txBody>
      </p:sp>
      <p:sp>
        <p:nvSpPr>
          <p:cNvPr id="4" name="Rectangle 3">
            <a:extLst>
              <a:ext uri="{FF2B5EF4-FFF2-40B4-BE49-F238E27FC236}">
                <a16:creationId xmlns:a16="http://schemas.microsoft.com/office/drawing/2014/main" id="{8DD45E52-F7BE-F77D-BCD8-879A9E5625D3}"/>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FE67E10-004C-F6CA-EFFD-A2744E84018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176671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D54EC6-8832-EE0A-59D0-9AC50F50134D}"/>
              </a:ext>
            </a:extLst>
          </p:cNvPr>
          <p:cNvSpPr txBox="1"/>
          <p:nvPr/>
        </p:nvSpPr>
        <p:spPr>
          <a:xfrm>
            <a:off x="480768" y="254524"/>
            <a:ext cx="5373278" cy="769441"/>
          </a:xfrm>
          <a:prstGeom prst="rect">
            <a:avLst/>
          </a:prstGeom>
          <a:noFill/>
        </p:spPr>
        <p:txBody>
          <a:bodyPr wrap="square" rtlCol="0">
            <a:spAutoFit/>
          </a:bodyPr>
          <a:lstStyle/>
          <a:p>
            <a:r>
              <a:rPr lang="en-US" sz="2200" b="1">
                <a:solidFill>
                  <a:schemeClr val="bg1"/>
                </a:solidFill>
                <a:latin typeface="Times New Roman" panose="02020603050405020304" pitchFamily="18" charset="0"/>
                <a:cs typeface="Times New Roman" panose="02020603050405020304" pitchFamily="18" charset="0"/>
              </a:rPr>
              <a:t>PROPOSED SYSTEM:</a:t>
            </a:r>
          </a:p>
          <a:p>
            <a:endParaRPr lang="en-US" sz="2200" b="1">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8DDA5E-D758-2C5A-6741-8FF5B4AC470A}"/>
              </a:ext>
            </a:extLst>
          </p:cNvPr>
          <p:cNvSpPr txBox="1"/>
          <p:nvPr/>
        </p:nvSpPr>
        <p:spPr>
          <a:xfrm>
            <a:off x="386080" y="1023965"/>
            <a:ext cx="11399520" cy="5016758"/>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Key Features:</a:t>
            </a: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Performance Benchmarking: </a:t>
            </a:r>
            <a:r>
              <a:rPr lang="en-US" sz="2000">
                <a:latin typeface="Times New Roman" panose="02020603050405020304" pitchFamily="18" charset="0"/>
                <a:cs typeface="Times New Roman" panose="02020603050405020304" pitchFamily="18" charset="0"/>
              </a:rPr>
              <a:t>Compare execution metrics of multiple algorithms on shared datasets across languages (Python, Java, C++).</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Complexity Visualization</a:t>
            </a:r>
            <a:r>
              <a:rPr lang="en-US" sz="2000">
                <a:latin typeface="Times New Roman" panose="02020603050405020304" pitchFamily="18" charset="0"/>
                <a:cs typeface="Times New Roman" panose="02020603050405020304" pitchFamily="18" charset="0"/>
              </a:rPr>
              <a:t>: Intuitive graphs displaying time and space complexity (Big O notation) and algorithm scalability.</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Interactive Testing</a:t>
            </a:r>
            <a:r>
              <a:rPr lang="en-US" sz="2000">
                <a:latin typeface="Times New Roman" panose="02020603050405020304" pitchFamily="18" charset="0"/>
                <a:cs typeface="Times New Roman" panose="02020603050405020304" pitchFamily="18" charset="0"/>
              </a:rPr>
              <a:t>: Real-time performance metrics with adjustable parameters (data size/type).</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Optimization Insights: </a:t>
            </a:r>
            <a:r>
              <a:rPr lang="en-US" sz="2000">
                <a:latin typeface="Times New Roman" panose="02020603050405020304" pitchFamily="18" charset="0"/>
                <a:cs typeface="Times New Roman" panose="02020603050405020304" pitchFamily="18" charset="0"/>
              </a:rPr>
              <a:t>Machine learning-based recommendations for algorithmic improvements.</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Custom Reporting: </a:t>
            </a:r>
            <a:r>
              <a:rPr lang="en-US" sz="2000">
                <a:latin typeface="Times New Roman" panose="02020603050405020304" pitchFamily="18" charset="0"/>
                <a:cs typeface="Times New Roman" panose="02020603050405020304" pitchFamily="18" charset="0"/>
              </a:rPr>
              <a:t>Generate and export detailed performance reports (PDF, CSV).</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User-Friendly Interface</a:t>
            </a:r>
            <a:r>
              <a:rPr lang="en-US" sz="2000">
                <a:latin typeface="Times New Roman" panose="02020603050405020304" pitchFamily="18" charset="0"/>
                <a:cs typeface="Times New Roman" panose="02020603050405020304" pitchFamily="18" charset="0"/>
              </a:rPr>
              <a:t>: Intuitive dashboard with guided tutorials for all skill levels.</a:t>
            </a:r>
          </a:p>
          <a:p>
            <a:pPr lvl="1" algn="just"/>
            <a:endParaRPr lang="en-US" sz="200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Collaborative Features: </a:t>
            </a:r>
            <a:r>
              <a:rPr lang="en-US" sz="2000">
                <a:latin typeface="Times New Roman" panose="02020603050405020304" pitchFamily="18" charset="0"/>
                <a:cs typeface="Times New Roman" panose="02020603050405020304" pitchFamily="18" charset="0"/>
              </a:rPr>
              <a:t>Share benchmarks and integrate with version control systems (e.g., Git).</a:t>
            </a:r>
          </a:p>
        </p:txBody>
      </p:sp>
      <p:sp>
        <p:nvSpPr>
          <p:cNvPr id="4" name="Rectangle 3">
            <a:extLst>
              <a:ext uri="{FF2B5EF4-FFF2-40B4-BE49-F238E27FC236}">
                <a16:creationId xmlns:a16="http://schemas.microsoft.com/office/drawing/2014/main" id="{6B9F8590-17AC-AFE1-E924-4211DFAB0417}"/>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1F5F946B-2971-8698-9E4A-4F0473C0B8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6304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08721-2B91-A18E-18D1-D7ACF8DA255C}"/>
              </a:ext>
            </a:extLst>
          </p:cNvPr>
          <p:cNvSpPr txBox="1"/>
          <p:nvPr/>
        </p:nvSpPr>
        <p:spPr>
          <a:xfrm>
            <a:off x="593889" y="254524"/>
            <a:ext cx="6174557" cy="430887"/>
          </a:xfrm>
          <a:prstGeom prst="rect">
            <a:avLst/>
          </a:prstGeom>
          <a:noFill/>
        </p:spPr>
        <p:txBody>
          <a:bodyPr wrap="square" rtlCol="0">
            <a:spAutoFit/>
          </a:bodyPr>
          <a:lstStyle/>
          <a:p>
            <a:r>
              <a:rPr lang="en-US" sz="2200" b="1">
                <a:solidFill>
                  <a:schemeClr val="bg1"/>
                </a:solidFill>
                <a:latin typeface="Times New Roman" panose="02020603050405020304" pitchFamily="18" charset="0"/>
                <a:cs typeface="Times New Roman" panose="02020603050405020304" pitchFamily="18" charset="0"/>
              </a:rPr>
              <a:t>PREREQUISITES:</a:t>
            </a:r>
          </a:p>
        </p:txBody>
      </p:sp>
      <p:sp>
        <p:nvSpPr>
          <p:cNvPr id="3" name="TextBox 2">
            <a:extLst>
              <a:ext uri="{FF2B5EF4-FFF2-40B4-BE49-F238E27FC236}">
                <a16:creationId xmlns:a16="http://schemas.microsoft.com/office/drawing/2014/main" id="{D111E86B-E5DB-661E-60E4-7DB1F5358D37}"/>
              </a:ext>
            </a:extLst>
          </p:cNvPr>
          <p:cNvSpPr txBox="1"/>
          <p:nvPr/>
        </p:nvSpPr>
        <p:spPr>
          <a:xfrm>
            <a:off x="299248" y="1063239"/>
            <a:ext cx="11720032"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Algorithms and Data Structures</a:t>
            </a:r>
            <a:r>
              <a:rPr lang="en-US" sz="2000">
                <a:latin typeface="Times New Roman" panose="02020603050405020304" pitchFamily="18" charset="0"/>
                <a:cs typeface="Times New Roman" panose="02020603050405020304" pitchFamily="18" charset="0"/>
              </a:rPr>
              <a:t>: Familiarity with common algorithms (e.g., sorting, searching, graph algorithms).</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Programming Knowledge</a:t>
            </a:r>
            <a:r>
              <a:rPr lang="en-US" sz="2000">
                <a:latin typeface="Times New Roman" panose="02020603050405020304" pitchFamily="18" charset="0"/>
                <a:cs typeface="Times New Roman" panose="02020603050405020304" pitchFamily="18" charset="0"/>
              </a:rPr>
              <a:t>: Experience in at least one programming language, such as Python, Java, or C++.</a:t>
            </a:r>
          </a:p>
          <a:p>
            <a:pPr algn="just"/>
            <a:endParaRPr lang="en-US" sz="200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a:latin typeface="Times New Roman" panose="02020603050405020304" pitchFamily="18" charset="0"/>
                <a:cs typeface="Times New Roman" panose="02020603050405020304" pitchFamily="18" charset="0"/>
              </a:rPr>
              <a:t>Data Analysis and Visualization</a:t>
            </a:r>
            <a:r>
              <a:rPr lang="en-US" sz="2000">
                <a:latin typeface="Times New Roman" panose="02020603050405020304" pitchFamily="18" charset="0"/>
                <a:cs typeface="Times New Roman" panose="02020603050405020304" pitchFamily="18" charset="0"/>
              </a:rPr>
              <a:t>: Understanding of basic data analysis concepts and ability to interpret graphs and performance metrics.</a:t>
            </a:r>
          </a:p>
          <a:p>
            <a:pPr algn="just"/>
            <a:endParaRPr lang="en-US" sz="2000" b="1">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Technologies:</a:t>
            </a:r>
            <a:endParaRPr lang="en-US" sz="2000" b="1">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US" sz="2000" b="1">
                <a:latin typeface="Times New Roman" panose="02020603050405020304" pitchFamily="18" charset="0"/>
                <a:cs typeface="Times New Roman" panose="02020603050405020304" pitchFamily="18" charset="0"/>
              </a:rPr>
              <a:t>Frontend</a:t>
            </a:r>
            <a:r>
              <a:rPr lang="en-US" sz="2000">
                <a:latin typeface="Times New Roman" panose="02020603050405020304" pitchFamily="18" charset="0"/>
                <a:cs typeface="Times New Roman" panose="02020603050405020304" pitchFamily="18" charset="0"/>
              </a:rPr>
              <a:t>: HTML, CSS and Bootstrap for an interactive, responsive user interface.</a:t>
            </a:r>
            <a:endParaRPr lang="en-US" sz="2000" b="1">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US" sz="2000" b="1">
                <a:latin typeface="Times New Roman" panose="02020603050405020304" pitchFamily="18" charset="0"/>
                <a:cs typeface="Times New Roman" panose="02020603050405020304" pitchFamily="18" charset="0"/>
              </a:rPr>
              <a:t>Backend</a:t>
            </a:r>
            <a:r>
              <a:rPr lang="en-US" sz="2000">
                <a:latin typeface="Times New Roman" panose="02020603050405020304" pitchFamily="18" charset="0"/>
                <a:cs typeface="Times New Roman" panose="02020603050405020304" pitchFamily="18" charset="0"/>
              </a:rPr>
              <a:t>: Java or JavaScript for building robust, scalable backends.</a:t>
            </a:r>
          </a:p>
          <a:p>
            <a:pPr marL="914400" lvl="1" indent="-457200" algn="just">
              <a:buFont typeface="+mj-lt"/>
              <a:buAutoNum type="arabicPeriod"/>
            </a:pPr>
            <a:r>
              <a:rPr lang="en-IN" sz="2000" b="1">
                <a:latin typeface="Times New Roman" panose="02020603050405020304" pitchFamily="18" charset="0"/>
                <a:cs typeface="Times New Roman" panose="02020603050405020304" pitchFamily="18" charset="0"/>
              </a:rPr>
              <a:t>Database</a:t>
            </a:r>
            <a:r>
              <a:rPr lang="en-IN" sz="2000">
                <a:latin typeface="Times New Roman" panose="02020603050405020304" pitchFamily="18" charset="0"/>
                <a:cs typeface="Times New Roman" panose="02020603050405020304" pitchFamily="18" charset="0"/>
              </a:rPr>
              <a:t>: MySQL or PLSQL for efficient data storage.</a:t>
            </a:r>
          </a:p>
          <a:p>
            <a:pPr marL="914400" lvl="1" indent="-457200" algn="just">
              <a:buFont typeface="+mj-lt"/>
              <a:buAutoNum type="arabicPeriod"/>
            </a:pPr>
            <a:r>
              <a:rPr lang="en-US" sz="2000" b="1">
                <a:latin typeface="Times New Roman" panose="02020603050405020304" pitchFamily="18" charset="0"/>
                <a:cs typeface="Times New Roman" panose="02020603050405020304" pitchFamily="18" charset="0"/>
              </a:rPr>
              <a:t>UI/</a:t>
            </a:r>
            <a:r>
              <a:rPr lang="en-US" sz="2000" b="1" err="1">
                <a:latin typeface="Times New Roman" panose="02020603050405020304" pitchFamily="18" charset="0"/>
                <a:cs typeface="Times New Roman" panose="02020603050405020304" pitchFamily="18" charset="0"/>
              </a:rPr>
              <a:t>UX</a:t>
            </a:r>
            <a:r>
              <a:rPr lang="en-US" sz="2000" b="1">
                <a:latin typeface="Times New Roman" panose="02020603050405020304" pitchFamily="18" charset="0"/>
                <a:cs typeface="Times New Roman" panose="02020603050405020304" pitchFamily="18" charset="0"/>
              </a:rPr>
              <a:t> Design</a:t>
            </a:r>
            <a:r>
              <a:rPr lang="en-US" sz="2000">
                <a:latin typeface="Times New Roman" panose="02020603050405020304" pitchFamily="18" charset="0"/>
                <a:cs typeface="Times New Roman" panose="02020603050405020304" pitchFamily="18" charset="0"/>
              </a:rPr>
              <a:t>: Figma tools for a user-centric interface.</a:t>
            </a:r>
            <a:endParaRPr lang="en-IN" sz="2000">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US" sz="2000" b="1">
                <a:latin typeface="Times New Roman" panose="02020603050405020304" pitchFamily="18" charset="0"/>
                <a:cs typeface="Times New Roman" panose="02020603050405020304" pitchFamily="18" charset="0"/>
              </a:rPr>
              <a:t>Deployment</a:t>
            </a:r>
            <a:r>
              <a:rPr lang="en-US" sz="2000">
                <a:latin typeface="Times New Roman" panose="02020603050405020304" pitchFamily="18" charset="0"/>
                <a:cs typeface="Times New Roman" panose="02020603050405020304" pitchFamily="18" charset="0"/>
              </a:rPr>
              <a:t>: AWS or Google Cloud Platform for hosting, with CI/CD tools for automated testing and deployment.</a:t>
            </a:r>
            <a:endParaRPr lang="en-US" sz="2000" b="1">
              <a:latin typeface="Times New Roman" panose="02020603050405020304" pitchFamily="18" charset="0"/>
              <a:cs typeface="Times New Roman" panose="02020603050405020304" pitchFamily="18" charset="0"/>
            </a:endParaRPr>
          </a:p>
          <a:p>
            <a:pPr algn="just"/>
            <a:endParaRPr lang="en-US" sz="2000" b="1">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54030E2-9BD9-609B-D190-0CE7718F5BC8}"/>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93C7E6A-3746-0D0E-130F-5F38763949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28577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4114C-E9F9-2C4F-EE6A-E9D749E5FB0C}"/>
              </a:ext>
            </a:extLst>
          </p:cNvPr>
          <p:cNvSpPr txBox="1"/>
          <p:nvPr/>
        </p:nvSpPr>
        <p:spPr>
          <a:xfrm>
            <a:off x="593889" y="254524"/>
            <a:ext cx="6174557" cy="430887"/>
          </a:xfrm>
          <a:prstGeom prst="rect">
            <a:avLst/>
          </a:prstGeom>
          <a:noFill/>
        </p:spPr>
        <p:txBody>
          <a:bodyPr wrap="square" rtlCol="0">
            <a:spAutoFit/>
          </a:bodyPr>
          <a:lstStyle/>
          <a:p>
            <a:r>
              <a:rPr lang="en-US" sz="2200" b="1">
                <a:solidFill>
                  <a:schemeClr val="bg1"/>
                </a:solidFill>
                <a:latin typeface="Times New Roman" panose="02020603050405020304" pitchFamily="18" charset="0"/>
                <a:cs typeface="Times New Roman" panose="02020603050405020304" pitchFamily="18" charset="0"/>
              </a:rPr>
              <a:t>PROJECTS MILESTONES:</a:t>
            </a:r>
          </a:p>
        </p:txBody>
      </p:sp>
      <p:sp>
        <p:nvSpPr>
          <p:cNvPr id="3" name="TextBox 2">
            <a:extLst>
              <a:ext uri="{FF2B5EF4-FFF2-40B4-BE49-F238E27FC236}">
                <a16:creationId xmlns:a16="http://schemas.microsoft.com/office/drawing/2014/main" id="{80E16195-B57E-E23A-994A-9001308AB45C}"/>
              </a:ext>
            </a:extLst>
          </p:cNvPr>
          <p:cNvSpPr txBox="1"/>
          <p:nvPr/>
        </p:nvSpPr>
        <p:spPr>
          <a:xfrm>
            <a:off x="299248" y="1063239"/>
            <a:ext cx="11720032"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a:t>Research and Planning: </a:t>
            </a:r>
            <a:r>
              <a:rPr lang="en-US" sz="2000"/>
              <a:t>Conduct market analysis, gather user requirements, and define project scope.</a:t>
            </a:r>
          </a:p>
          <a:p>
            <a:pPr algn="just"/>
            <a:endParaRPr lang="en-US" sz="2000"/>
          </a:p>
          <a:p>
            <a:pPr algn="just"/>
            <a:r>
              <a:rPr lang="en-US" sz="2000"/>
              <a:t>➢ </a:t>
            </a:r>
            <a:r>
              <a:rPr lang="en-US" sz="2000" b="1"/>
              <a:t>Design Phase: </a:t>
            </a:r>
            <a:r>
              <a:rPr lang="en-US" sz="2000"/>
              <a:t>UI/</a:t>
            </a:r>
            <a:r>
              <a:rPr lang="en-US" sz="2000" err="1"/>
              <a:t>UX</a:t>
            </a:r>
            <a:r>
              <a:rPr lang="en-US" sz="2000"/>
              <a:t> design and architectural planning for the tool.</a:t>
            </a:r>
          </a:p>
          <a:p>
            <a:pPr algn="just"/>
            <a:r>
              <a:rPr lang="en-US" sz="2000"/>
              <a:t> </a:t>
            </a:r>
          </a:p>
          <a:p>
            <a:pPr marL="285750" indent="-285750" algn="just">
              <a:buFont typeface="Wingdings" panose="05000000000000000000" pitchFamily="2" charset="2"/>
              <a:buChar char="Ø"/>
            </a:pPr>
            <a:r>
              <a:rPr lang="en-US" sz="2000" b="1"/>
              <a:t>Development Phase: </a:t>
            </a:r>
            <a:r>
              <a:rPr lang="en-US" sz="2000"/>
              <a:t>Implementation of frontend and backend functionalities, algorithm integrations, and </a:t>
            </a:r>
          </a:p>
          <a:p>
            <a:pPr algn="just"/>
            <a:r>
              <a:rPr lang="en-US" sz="2000"/>
              <a:t>visualization features. </a:t>
            </a:r>
          </a:p>
          <a:p>
            <a:pPr algn="just"/>
            <a:endParaRPr lang="en-US" sz="2000" b="1"/>
          </a:p>
          <a:p>
            <a:pPr algn="just"/>
            <a:r>
              <a:rPr lang="en-US" sz="2000" b="1"/>
              <a:t>➢ Testing and Quality Assurance: </a:t>
            </a:r>
            <a:r>
              <a:rPr lang="en-US" sz="2000"/>
              <a:t>Comprehensive testing of features and user acceptance testing.</a:t>
            </a:r>
            <a:endParaRPr lang="en-US" sz="2000" b="1">
              <a:latin typeface="Times New Roman" panose="02020603050405020304" pitchFamily="18" charset="0"/>
              <a:cs typeface="Times New Roman" panose="02020603050405020304" pitchFamily="18" charset="0"/>
            </a:endParaRPr>
          </a:p>
        </p:txBody>
      </p:sp>
      <p:pic>
        <p:nvPicPr>
          <p:cNvPr id="8196" name="Picture 4" descr="Waterfall Model: What Is It and When Should You Use It? | Airbrake Blog">
            <a:extLst>
              <a:ext uri="{FF2B5EF4-FFF2-40B4-BE49-F238E27FC236}">
                <a16:creationId xmlns:a16="http://schemas.microsoft.com/office/drawing/2014/main" id="{C057E9C7-C4D3-72B6-9DFB-4D88ACB08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183" y="3860165"/>
            <a:ext cx="5890578" cy="239058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78592C8-6E5E-A9DD-C81F-ADC2DD68D4D3}"/>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79B7631-B574-009D-1645-4BEC533C17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2959010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8327" y="709495"/>
            <a:ext cx="9191904" cy="984885"/>
          </a:xfrm>
          <a:prstGeom prst="rect">
            <a:avLst/>
          </a:prstGeom>
        </p:spPr>
        <p:txBody>
          <a:bodyPr wrap="square">
            <a:spAutoFit/>
          </a:bodyPr>
          <a:lstStyle/>
          <a:p>
            <a:pPr algn="ctr">
              <a:defRPr/>
            </a:pPr>
            <a:endParaRPr lang="en-US" sz="4000">
              <a:solidFill>
                <a:prstClr val="black"/>
              </a:solidFill>
              <a:latin typeface="Calibri"/>
              <a:cs typeface="Arial" pitchFamily="34" charset="0"/>
            </a:endParaRPr>
          </a:p>
          <a:p>
            <a:pPr algn="just">
              <a:defRPr/>
            </a:pPr>
            <a:endParaRPr lang="en-IN">
              <a:solidFill>
                <a:prstClr val="black"/>
              </a:solidFill>
              <a:latin typeface="Calibri"/>
              <a:cs typeface="Arial" pitchFamily="34" charset="0"/>
            </a:endParaRPr>
          </a:p>
        </p:txBody>
      </p:sp>
      <p:sp>
        <p:nvSpPr>
          <p:cNvPr id="10" name="TextBox 9">
            <a:extLst>
              <a:ext uri="{FF2B5EF4-FFF2-40B4-BE49-F238E27FC236}">
                <a16:creationId xmlns:a16="http://schemas.microsoft.com/office/drawing/2014/main" id="{1A8B19EE-C3C0-645D-1671-AB4110B1DAC0}"/>
              </a:ext>
            </a:extLst>
          </p:cNvPr>
          <p:cNvSpPr txBox="1"/>
          <p:nvPr/>
        </p:nvSpPr>
        <p:spPr>
          <a:xfrm>
            <a:off x="501977" y="1315059"/>
            <a:ext cx="11508951" cy="3477875"/>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[1]</a:t>
            </a:r>
            <a:r>
              <a:rPr lang="en-IN" sz="2000" b="0" i="0" strike="noStrike">
                <a:effectLst/>
                <a:latin typeface="HelveticaNeue Regular"/>
                <a:hlinkClick r:id="rId2">
                  <a:extLst>
                    <a:ext uri="{A12FA001-AC4F-418D-AE19-62706E023703}">
                      <ahyp:hlinkClr xmlns:ahyp="http://schemas.microsoft.com/office/drawing/2018/hyperlinkcolor" val="tx"/>
                    </a:ext>
                  </a:extLst>
                </a:hlinkClick>
              </a:rPr>
              <a:t> </a:t>
            </a:r>
            <a:r>
              <a:rPr lang="en-IN" sz="2000" b="0" i="0" strike="noStrike" err="1">
                <a:effectLst/>
                <a:latin typeface="HelveticaNeue Regular"/>
                <a:hlinkClick r:id="rId2">
                  <a:extLst>
                    <a:ext uri="{A12FA001-AC4F-418D-AE19-62706E023703}">
                      <ahyp:hlinkClr xmlns:ahyp="http://schemas.microsoft.com/office/drawing/2018/hyperlinkcolor" val="tx"/>
                    </a:ext>
                  </a:extLst>
                </a:hlinkClick>
              </a:rPr>
              <a:t>Thamilvaani</a:t>
            </a:r>
            <a:r>
              <a:rPr lang="en-IN" sz="2000" b="0" i="0" strike="noStrike">
                <a:effectLst/>
                <a:latin typeface="HelveticaNeue Regular"/>
                <a:hlinkClick r:id="rId2">
                  <a:extLst>
                    <a:ext uri="{A12FA001-AC4F-418D-AE19-62706E023703}">
                      <ahyp:hlinkClr xmlns:ahyp="http://schemas.microsoft.com/office/drawing/2018/hyperlinkcolor" val="tx"/>
                    </a:ext>
                  </a:extLst>
                </a:hlinkClick>
              </a:rPr>
              <a:t> </a:t>
            </a:r>
            <a:r>
              <a:rPr lang="en-IN" sz="2000" b="0" i="0" strike="noStrike" err="1">
                <a:effectLst/>
                <a:latin typeface="HelveticaNeue Regular"/>
                <a:hlinkClick r:id="rId2">
                  <a:extLst>
                    <a:ext uri="{A12FA001-AC4F-418D-AE19-62706E023703}">
                      <ahyp:hlinkClr xmlns:ahyp="http://schemas.microsoft.com/office/drawing/2018/hyperlinkcolor" val="tx"/>
                    </a:ext>
                  </a:extLst>
                </a:hlinkClick>
              </a:rPr>
              <a:t>Arvaree</a:t>
            </a:r>
            <a:r>
              <a:rPr lang="en-IN" sz="2000" b="0" i="0" strike="noStrike">
                <a:effectLst/>
                <a:latin typeface="HelveticaNeue Regular"/>
                <a:hlinkClick r:id="rId2">
                  <a:extLst>
                    <a:ext uri="{A12FA001-AC4F-418D-AE19-62706E023703}">
                      <ahyp:hlinkClr xmlns:ahyp="http://schemas.microsoft.com/office/drawing/2018/hyperlinkcolor" val="tx"/>
                    </a:ext>
                  </a:extLst>
                </a:hlinkClick>
              </a:rPr>
              <a:t> Alvar</a:t>
            </a:r>
            <a:r>
              <a:rPr lang="en-IN" sz="2000" b="0" i="0">
                <a:effectLst/>
                <a:latin typeface="HelveticaNeue Regular"/>
              </a:rPr>
              <a:t> Computing Department, Nilai University College, Negeri Sembilan, Malaysia, “</a:t>
            </a:r>
            <a:r>
              <a:rPr lang="en-US" sz="2000" b="1" i="0">
                <a:effectLst/>
                <a:latin typeface="HelveticaNeue Regular"/>
              </a:rPr>
              <a:t>Algorithm analyzer to check the efficiency of codes</a:t>
            </a:r>
            <a:r>
              <a:rPr lang="en-IN" sz="2000" b="0" i="0">
                <a:effectLst/>
                <a:latin typeface="HelveticaNeue Regular"/>
              </a:rPr>
              <a:t>”, I</a:t>
            </a:r>
            <a:r>
              <a:rPr lang="en-US" sz="2000" b="0" i="0" strike="noStrike" err="1">
                <a:effectLst/>
                <a:latin typeface="HelveticaNeue Regular"/>
                <a:hlinkClick r:id="rId3">
                  <a:extLst>
                    <a:ext uri="{A12FA001-AC4F-418D-AE19-62706E023703}">
                      <ahyp:hlinkClr xmlns:ahyp="http://schemas.microsoft.com/office/drawing/2018/hyperlinkcolor" val="tx"/>
                    </a:ext>
                  </a:extLst>
                </a:hlinkClick>
              </a:rPr>
              <a:t>CIMU</a:t>
            </a:r>
            <a:r>
              <a:rPr lang="en-US" sz="2000" b="0" i="0" strike="noStrike">
                <a:effectLst/>
                <a:latin typeface="HelveticaNeue Regular"/>
                <a:hlinkClick r:id="rId3">
                  <a:extLst>
                    <a:ext uri="{A12FA001-AC4F-418D-AE19-62706E023703}">
                      <ahyp:hlinkClr xmlns:ahyp="http://schemas.microsoft.com/office/drawing/2018/hyperlinkcolor" val="tx"/>
                    </a:ext>
                  </a:extLst>
                </a:hlinkClick>
              </a:rPr>
              <a:t> : international Conference on Information Technology &amp; Multimedia</a:t>
            </a:r>
            <a:r>
              <a:rPr lang="en-US" sz="2000">
                <a:latin typeface="HelveticaNeue Regular"/>
              </a:rPr>
              <a:t>,</a:t>
            </a:r>
            <a:r>
              <a:rPr lang="en-IN" sz="2000" strike="noStrike">
                <a:latin typeface="HelveticaNeue Regular"/>
              </a:rPr>
              <a:t>2011, [doi:</a:t>
            </a:r>
            <a:r>
              <a:rPr lang="en-IN" sz="2000" b="0" i="0" u="sng">
                <a:effectLst/>
                <a:latin typeface="HelveticaNeue Regular"/>
                <a:hlinkClick r:id="rId4">
                  <a:extLst>
                    <a:ext uri="{A12FA001-AC4F-418D-AE19-62706E023703}">
                      <ahyp:hlinkClr xmlns:ahyp="http://schemas.microsoft.com/office/drawing/2018/hyperlinkcolor" val="tx"/>
                    </a:ext>
                  </a:extLst>
                </a:hlinkClick>
              </a:rPr>
              <a:t>10.1109/ICIMU.2011.6122740</a:t>
            </a:r>
            <a:r>
              <a:rPr lang="en-IN" sz="2000" strike="noStrike">
                <a:latin typeface="HelveticaNeue Regular"/>
              </a:rPr>
              <a:t>] </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[2] </a:t>
            </a:r>
            <a:r>
              <a:rPr lang="en-IN" sz="2000" b="0" i="0" strike="noStrike">
                <a:effectLst/>
                <a:latin typeface="HelveticaNeue Regular"/>
                <a:hlinkClick r:id="rId5">
                  <a:extLst>
                    <a:ext uri="{A12FA001-AC4F-418D-AE19-62706E023703}">
                      <ahyp:hlinkClr xmlns:ahyp="http://schemas.microsoft.com/office/drawing/2018/hyperlinkcolor" val="tx"/>
                    </a:ext>
                  </a:extLst>
                </a:hlinkClick>
              </a:rPr>
              <a:t>M. </a:t>
            </a:r>
            <a:r>
              <a:rPr lang="en-IN" sz="2000" b="0" i="0" strike="noStrike" err="1">
                <a:effectLst/>
                <a:latin typeface="HelveticaNeue Regular"/>
                <a:hlinkClick r:id="rId5">
                  <a:extLst>
                    <a:ext uri="{A12FA001-AC4F-418D-AE19-62706E023703}">
                      <ahyp:hlinkClr xmlns:ahyp="http://schemas.microsoft.com/office/drawing/2018/hyperlinkcolor" val="tx"/>
                    </a:ext>
                  </a:extLst>
                </a:hlinkClick>
              </a:rPr>
              <a:t>Kuhnemann</a:t>
            </a:r>
            <a:r>
              <a:rPr lang="en-IN" sz="2000" b="0" i="0" strike="noStrike">
                <a:effectLst/>
                <a:latin typeface="HelveticaNeue Regular"/>
              </a:rPr>
              <a:t>, </a:t>
            </a:r>
            <a:r>
              <a:rPr lang="en-IN" sz="2000" b="0" i="0" strike="noStrike">
                <a:effectLst/>
                <a:latin typeface="HelveticaNeue Regular"/>
                <a:hlinkClick r:id="rId6">
                  <a:extLst>
                    <a:ext uri="{A12FA001-AC4F-418D-AE19-62706E023703}">
                      <ahyp:hlinkClr xmlns:ahyp="http://schemas.microsoft.com/office/drawing/2018/hyperlinkcolor" val="tx"/>
                    </a:ext>
                  </a:extLst>
                </a:hlinkClick>
              </a:rPr>
              <a:t>T. Rauber</a:t>
            </a:r>
            <a:r>
              <a:rPr lang="en-IN" sz="2000" b="0" i="0" strike="noStrike">
                <a:effectLst/>
                <a:latin typeface="HelveticaNeue Regular"/>
              </a:rPr>
              <a:t>, </a:t>
            </a:r>
            <a:r>
              <a:rPr lang="en-IN" sz="2000" b="0" i="0">
                <a:effectLst/>
                <a:latin typeface="HelveticaNeue Regular"/>
                <a:hlinkClick r:id="rId7">
                  <a:extLst>
                    <a:ext uri="{A12FA001-AC4F-418D-AE19-62706E023703}">
                      <ahyp:hlinkClr xmlns:ahyp="http://schemas.microsoft.com/office/drawing/2018/hyperlinkcolor" val="tx"/>
                    </a:ext>
                  </a:extLst>
                </a:hlinkClick>
              </a:rPr>
              <a:t>G. </a:t>
            </a:r>
            <a:r>
              <a:rPr lang="en-IN" sz="2000" b="0" i="0" err="1">
                <a:effectLst/>
                <a:latin typeface="HelveticaNeue Regular"/>
                <a:hlinkClick r:id="rId7">
                  <a:extLst>
                    <a:ext uri="{A12FA001-AC4F-418D-AE19-62706E023703}">
                      <ahyp:hlinkClr xmlns:ahyp="http://schemas.microsoft.com/office/drawing/2018/hyperlinkcolor" val="tx"/>
                    </a:ext>
                  </a:extLst>
                </a:hlinkClick>
              </a:rPr>
              <a:t>Runger</a:t>
            </a:r>
            <a:r>
              <a:rPr lang="en-IN" sz="2000" b="0" i="0">
                <a:effectLst/>
                <a:latin typeface="HelveticaNeue Regular"/>
              </a:rPr>
              <a:t>, “</a:t>
            </a:r>
            <a:r>
              <a:rPr lang="en-US" sz="2000" b="1" i="0">
                <a:effectLst/>
                <a:latin typeface="HelveticaNeue Regular"/>
              </a:rPr>
              <a:t>A source code analyzer for performance prediction”</a:t>
            </a:r>
            <a:r>
              <a:rPr lang="en-US" sz="2000">
                <a:latin typeface="Times New Roman" panose="02020603050405020304" pitchFamily="18" charset="0"/>
                <a:cs typeface="Times New Roman" panose="02020603050405020304" pitchFamily="18" charset="0"/>
              </a:rPr>
              <a:t> , </a:t>
            </a:r>
          </a:p>
          <a:p>
            <a:pPr algn="just"/>
            <a:r>
              <a:rPr lang="en-US" sz="2000" b="1" i="0">
                <a:effectLst/>
                <a:latin typeface="Arial" panose="020B0604020202020204" pitchFamily="34" charset="0"/>
              </a:rPr>
              <a:t>Institute of Electrical and Electronics </a:t>
            </a:r>
            <a:r>
              <a:rPr lang="en-US" sz="2000" b="1" i="0" err="1">
                <a:effectLst/>
                <a:latin typeface="Arial" panose="020B0604020202020204" pitchFamily="34" charset="0"/>
              </a:rPr>
              <a:t>Engineers,</a:t>
            </a:r>
            <a:r>
              <a:rPr lang="en-US" sz="2000" b="1" i="0">
                <a:effectLst/>
                <a:latin typeface="Arial" panose="020B0604020202020204" pitchFamily="34" charset="0"/>
              </a:rPr>
              <a:t>2004</a:t>
            </a:r>
            <a:r>
              <a:rPr lang="en-US" sz="2000" b="1">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doi</a:t>
            </a:r>
            <a:r>
              <a:rPr lang="en-US" sz="2000">
                <a:latin typeface="Times New Roman" panose="02020603050405020304" pitchFamily="18" charset="0"/>
                <a:cs typeface="Times New Roman" panose="02020603050405020304" pitchFamily="18" charset="0"/>
              </a:rPr>
              <a:t>:</a:t>
            </a:r>
            <a:r>
              <a:rPr lang="en-IN" sz="2000" b="0" i="0">
                <a:effectLst/>
                <a:latin typeface="HelveticaNeue Regular"/>
                <a:hlinkClick r:id="rId8">
                  <a:extLst>
                    <a:ext uri="{A12FA001-AC4F-418D-AE19-62706E023703}">
                      <ahyp:hlinkClr xmlns:ahyp="http://schemas.microsoft.com/office/drawing/2018/hyperlinkcolor" val="tx"/>
                    </a:ext>
                  </a:extLst>
                </a:hlinkClick>
              </a:rPr>
              <a:t>10.1109/</a:t>
            </a:r>
            <a:r>
              <a:rPr lang="en-IN" sz="2000" b="0" i="0" err="1">
                <a:effectLst/>
                <a:latin typeface="HelveticaNeue Regular"/>
                <a:hlinkClick r:id="rId8">
                  <a:extLst>
                    <a:ext uri="{A12FA001-AC4F-418D-AE19-62706E023703}">
                      <ahyp:hlinkClr xmlns:ahyp="http://schemas.microsoft.com/office/drawing/2018/hyperlinkcolor" val="tx"/>
                    </a:ext>
                  </a:extLst>
                </a:hlinkClick>
              </a:rPr>
              <a:t>IPDPS.2004</a:t>
            </a:r>
            <a:r>
              <a:rPr lang="en-US" sz="2000">
                <a:latin typeface="Times New Roman" panose="02020603050405020304" pitchFamily="18" charset="0"/>
                <a:cs typeface="Times New Roman" panose="02020603050405020304" pitchFamily="18" charset="0"/>
              </a:rPr>
              <a:t>] [Medline: </a:t>
            </a:r>
            <a:r>
              <a:rPr lang="en-IN" sz="2000" b="0" i="0">
                <a:effectLst/>
                <a:latin typeface="HelveticaNeue Regular"/>
                <a:hlinkClick r:id="rId8">
                  <a:extLst>
                    <a:ext uri="{A12FA001-AC4F-418D-AE19-62706E023703}">
                      <ahyp:hlinkClr xmlns:ahyp="http://schemas.microsoft.com/office/drawing/2018/hyperlinkcolor" val="tx"/>
                    </a:ext>
                  </a:extLst>
                </a:hlinkClick>
              </a:rPr>
              <a:t>1303333</a:t>
            </a:r>
            <a:r>
              <a:rPr lang="en-US" sz="2000">
                <a:latin typeface="Times New Roman" panose="02020603050405020304" pitchFamily="18" charset="0"/>
                <a:cs typeface="Times New Roman" panose="02020603050405020304" pitchFamily="18" charset="0"/>
              </a:rPr>
              <a:t>].</a:t>
            </a:r>
          </a:p>
          <a:p>
            <a:pPr algn="just"/>
            <a:r>
              <a:rPr lang="en-US" sz="2000">
                <a:latin typeface="Times New Roman" panose="02020603050405020304" pitchFamily="18" charset="0"/>
                <a:cs typeface="Times New Roman" panose="02020603050405020304" pitchFamily="18" charset="0"/>
              </a:rPr>
              <a:t> </a:t>
            </a:r>
          </a:p>
          <a:p>
            <a:pPr algn="just"/>
            <a:r>
              <a:rPr lang="en-US" sz="2000">
                <a:latin typeface="Times New Roman" panose="02020603050405020304" pitchFamily="18" charset="0"/>
                <a:cs typeface="Times New Roman" panose="02020603050405020304" pitchFamily="18" charset="0"/>
              </a:rPr>
              <a:t>[3] </a:t>
            </a:r>
            <a:r>
              <a:rPr lang="en-IN" sz="2000" b="0" i="0">
                <a:effectLst/>
                <a:latin typeface="HelveticaNeue Regular"/>
              </a:rPr>
              <a:t>Pascal </a:t>
            </a:r>
            <a:r>
              <a:rPr lang="en-IN" sz="2000" b="0" i="0" err="1">
                <a:effectLst/>
                <a:latin typeface="HelveticaNeue Regular"/>
              </a:rPr>
              <a:t>Kerschke</a:t>
            </a:r>
            <a:r>
              <a:rPr lang="en-IN" sz="2000" b="0" i="0">
                <a:effectLst/>
                <a:latin typeface="HelveticaNeue Regular"/>
              </a:rPr>
              <a:t>, </a:t>
            </a:r>
            <a:r>
              <a:rPr lang="en-IN" sz="2000" b="0" i="0" strike="noStrike">
                <a:effectLst/>
                <a:latin typeface="HelveticaNeue Regular"/>
              </a:rPr>
              <a:t>Holger H. Hoos, Frank Neumann, </a:t>
            </a:r>
            <a:r>
              <a:rPr lang="en-IN" sz="2000" b="0" i="0">
                <a:effectLst/>
                <a:latin typeface="HelveticaNeue Regular"/>
              </a:rPr>
              <a:t>Heike Trautmann, “</a:t>
            </a:r>
            <a:r>
              <a:rPr lang="en-US" sz="2000" b="1" i="0">
                <a:effectLst/>
                <a:latin typeface="HelveticaNeue Regular"/>
              </a:rPr>
              <a:t>Automated Algorithm Selection: Survey and Perspectives, </a:t>
            </a:r>
            <a:r>
              <a:rPr lang="en-IN" sz="2000" b="0" i="0">
                <a:effectLst/>
                <a:latin typeface="HelveticaNeue Regular"/>
              </a:rPr>
              <a:t>MIT Press ,2019-Mar-05</a:t>
            </a:r>
            <a:r>
              <a:rPr lang="en-US" sz="2000" b="1">
                <a:latin typeface="HelveticaNeue Regular"/>
              </a:rPr>
              <a:t> </a:t>
            </a:r>
            <a:r>
              <a:rPr lang="en-US" sz="2000">
                <a:latin typeface="Times New Roman" panose="02020603050405020304" pitchFamily="18" charset="0"/>
                <a:cs typeface="Times New Roman" panose="02020603050405020304" pitchFamily="18" charset="0"/>
              </a:rPr>
              <a:t>[</a:t>
            </a:r>
            <a:r>
              <a:rPr lang="en-US" sz="2000" err="1">
                <a:latin typeface="Times New Roman" panose="02020603050405020304" pitchFamily="18" charset="0"/>
                <a:cs typeface="Times New Roman" panose="02020603050405020304" pitchFamily="18" charset="0"/>
              </a:rPr>
              <a:t>doi</a:t>
            </a:r>
            <a:r>
              <a:rPr lang="en-US" sz="2000">
                <a:latin typeface="Times New Roman" panose="02020603050405020304" pitchFamily="18" charset="0"/>
                <a:cs typeface="Times New Roman" panose="02020603050405020304" pitchFamily="18" charset="0"/>
              </a:rPr>
              <a:t>:</a:t>
            </a:r>
            <a:r>
              <a:rPr lang="en-IN" sz="2000" b="1" i="0">
                <a:effectLst/>
                <a:latin typeface="HelveticaNeue Regular"/>
              </a:rPr>
              <a:t> </a:t>
            </a:r>
            <a:r>
              <a:rPr lang="en-IN" sz="2000" b="0" i="0" strike="noStrike">
                <a:effectLst/>
                <a:latin typeface="HelveticaNeue Regular"/>
                <a:hlinkClick r:id="rId9">
                  <a:extLst>
                    <a:ext uri="{A12FA001-AC4F-418D-AE19-62706E023703}">
                      <ahyp:hlinkClr xmlns:ahyp="http://schemas.microsoft.com/office/drawing/2018/hyperlinkcolor" val="tx"/>
                    </a:ext>
                  </a:extLst>
                </a:hlinkClick>
              </a:rPr>
              <a:t>10.1162/</a:t>
            </a:r>
            <a:r>
              <a:rPr lang="en-IN" sz="2000" b="0" i="0" strike="noStrike" err="1">
                <a:effectLst/>
                <a:latin typeface="HelveticaNeue Regular"/>
                <a:hlinkClick r:id="rId9">
                  <a:extLst>
                    <a:ext uri="{A12FA001-AC4F-418D-AE19-62706E023703}">
                      <ahyp:hlinkClr xmlns:ahyp="http://schemas.microsoft.com/office/drawing/2018/hyperlinkcolor" val="tx"/>
                    </a:ext>
                  </a:extLst>
                </a:hlinkClick>
              </a:rPr>
              <a:t>evco_a_00242</a:t>
            </a:r>
            <a:r>
              <a:rPr lang="en-US" sz="2000">
                <a:latin typeface="Times New Roman" panose="02020603050405020304" pitchFamily="18" charset="0"/>
                <a:cs typeface="Times New Roman" panose="02020603050405020304" pitchFamily="18" charset="0"/>
              </a:rPr>
              <a:t>] </a:t>
            </a:r>
          </a:p>
          <a:p>
            <a:pPr algn="just"/>
            <a:endParaRPr lang="en-US" sz="20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456E78-8C1E-9905-4019-2C197239D11A}"/>
              </a:ext>
            </a:extLst>
          </p:cNvPr>
          <p:cNvSpPr txBox="1"/>
          <p:nvPr/>
        </p:nvSpPr>
        <p:spPr>
          <a:xfrm>
            <a:off x="501977" y="309373"/>
            <a:ext cx="6150990" cy="430887"/>
          </a:xfrm>
          <a:prstGeom prst="rect">
            <a:avLst/>
          </a:prstGeom>
          <a:noFill/>
        </p:spPr>
        <p:txBody>
          <a:bodyPr wrap="square">
            <a:spAutoFit/>
          </a:bodyPr>
          <a:lstStyle/>
          <a:p>
            <a:r>
              <a:rPr lang="en-US" sz="2200" b="1">
                <a:solidFill>
                  <a:schemeClr val="bg1"/>
                </a:solidFill>
                <a:latin typeface="Times New Roman" panose="02020603050405020304" pitchFamily="18" charset="0"/>
                <a:cs typeface="Times New Roman" panose="02020603050405020304" pitchFamily="18" charset="0"/>
              </a:rPr>
              <a:t>REFERENCES :</a:t>
            </a:r>
          </a:p>
        </p:txBody>
      </p:sp>
      <p:sp>
        <p:nvSpPr>
          <p:cNvPr id="2" name="Rectangle 1">
            <a:extLst>
              <a:ext uri="{FF2B5EF4-FFF2-40B4-BE49-F238E27FC236}">
                <a16:creationId xmlns:a16="http://schemas.microsoft.com/office/drawing/2014/main" id="{E503778A-E88E-0323-EF74-8832F78E4362}"/>
              </a:ext>
            </a:extLst>
          </p:cNvPr>
          <p:cNvSpPr/>
          <p:nvPr/>
        </p:nvSpPr>
        <p:spPr>
          <a:xfrm>
            <a:off x="10763045" y="0"/>
            <a:ext cx="1327355" cy="875071"/>
          </a:xfrm>
          <a:prstGeom prst="rect">
            <a:avLst/>
          </a:prstGeom>
          <a:solidFill>
            <a:srgbClr val="2F71A2"/>
          </a:solidFill>
          <a:ln>
            <a:solidFill>
              <a:srgbClr val="2F71A2"/>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AD2CA80-6B0F-998C-3EDC-00E3F3AB1D3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1195649" y="0"/>
            <a:ext cx="996351" cy="996351"/>
          </a:xfrm>
          <a:prstGeom prst="rect">
            <a:avLst/>
          </a:prstGeom>
        </p:spPr>
      </p:pic>
    </p:spTree>
    <p:extLst>
      <p:ext uri="{BB962C8B-B14F-4D97-AF65-F5344CB8AC3E}">
        <p14:creationId xmlns:p14="http://schemas.microsoft.com/office/powerpoint/2010/main" val="1910637716"/>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TotalTime>
  <Words>973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Brush Script MT</vt:lpstr>
      <vt:lpstr>Calibri</vt:lpstr>
      <vt:lpstr>Franklin Gothic Book</vt:lpstr>
      <vt:lpstr>HelveticaNeue Regular</vt:lpstr>
      <vt:lpstr>Times New Roman</vt:lpstr>
      <vt:lpstr>Wingdings</vt:lpstr>
      <vt:lpstr>Wingdings 2</vt:lpstr>
      <vt:lpstr>Technic</vt:lpstr>
      <vt:lpstr>1_Custom Design</vt:lpstr>
      <vt:lpstr>1_Technic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Nithin</dc:creator>
  <cp:lastModifiedBy>Podeti Harshavardhan</cp:lastModifiedBy>
  <cp:revision>39</cp:revision>
  <dcterms:created xsi:type="dcterms:W3CDTF">2021-03-28T06:35:20Z</dcterms:created>
  <dcterms:modified xsi:type="dcterms:W3CDTF">2024-11-06T07:43:24Z</dcterms:modified>
  <cp:contentStatus/>
</cp:coreProperties>
</file>