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8" d="100"/>
          <a:sy n="98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03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6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247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2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6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2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3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5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3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5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1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B0D6B-B818-4EA5-9D9A-D9C2379D326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D58505-D1A6-423C-AA3E-EB978E0BE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516" y="2679405"/>
            <a:ext cx="9062484" cy="49973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About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5516" y="3327991"/>
            <a:ext cx="9062484" cy="2456120"/>
          </a:xfrm>
        </p:spPr>
        <p:txBody>
          <a:bodyPr>
            <a:normAutofit/>
          </a:bodyPr>
          <a:lstStyle/>
          <a:p>
            <a:r>
              <a:rPr lang="en-US" sz="3600" spc="-150" dirty="0" smtClean="0">
                <a:latin typeface="Algerian" panose="04020705040A02060702" pitchFamily="82" charset="0"/>
              </a:rPr>
              <a:t>pANIMALAR engineering </a:t>
            </a:r>
          </a:p>
          <a:p>
            <a:r>
              <a:rPr lang="en-US" sz="3600" spc="-150" dirty="0" smtClean="0">
                <a:latin typeface="Algerian" panose="04020705040A02060702" pitchFamily="82" charset="0"/>
              </a:rPr>
              <a:t>College </a:t>
            </a:r>
            <a:endParaRPr lang="en-IN" sz="3600" b="1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26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548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Matura MT Script Capitals" panose="03020802060602070202" pitchFamily="66" charset="0"/>
              </a:rPr>
              <a:t>About Panimalar College</a:t>
            </a:r>
            <a:endParaRPr lang="en-IN" sz="2400" dirty="0">
              <a:latin typeface="Matura MT Script Capitals" panose="0302080206060207020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4633"/>
            <a:ext cx="10515600" cy="51030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food provided in this college is the best thing which is good in taste and they’ll also provide ice cream.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dress code of the panimalarians is also neat and decent to look.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has bus facilities 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bus will come on time to college so that we can run to mess and classes by thinking class would have started.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thing I liked in this college is, the more they make us eat the more they make us walk by keeping the mess far away from our department.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point I should mention for sure is the auntie's who are working in the mess never ever fought 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beauty of the college is  their nature 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college needed no CCTV cause they have the CCTV’S named attenders 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staffs of this they are very much friendly.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9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158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Algerian</vt:lpstr>
      <vt:lpstr>Arial</vt:lpstr>
      <vt:lpstr>Arial Black</vt:lpstr>
      <vt:lpstr>Century Gothic</vt:lpstr>
      <vt:lpstr>Matura MT Script Capitals</vt:lpstr>
      <vt:lpstr>Times New Roman</vt:lpstr>
      <vt:lpstr>Wingdings 3</vt:lpstr>
      <vt:lpstr>Wisp</vt:lpstr>
      <vt:lpstr>About</vt:lpstr>
      <vt:lpstr>About Panimalar College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</dc:title>
  <dc:creator>Administrator</dc:creator>
  <cp:lastModifiedBy>Administrator</cp:lastModifiedBy>
  <cp:revision>6</cp:revision>
  <dcterms:created xsi:type="dcterms:W3CDTF">2025-09-11T08:36:40Z</dcterms:created>
  <dcterms:modified xsi:type="dcterms:W3CDTF">2025-09-11T09:18:25Z</dcterms:modified>
</cp:coreProperties>
</file>