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4/30/2021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B7F67-579D-4FE8-98FB-AB6C0B4D8E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ESDM team-1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EA99F-44B7-47CA-9020-BFEFE537F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300" dirty="0"/>
              <a:t>Harsha V Vardhan | Suman M K | Sriram B Joshi</a:t>
            </a:r>
          </a:p>
          <a:p>
            <a:r>
              <a:rPr lang="en-US" sz="4300" dirty="0"/>
              <a:t>Siddalingeshwar S 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6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4AAC1-E86E-4AED-8E1E-5EE1E534E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EF2CA-5DEE-4DE2-80A2-54B7ABDAB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Ksens Node and Gateway</a:t>
            </a:r>
            <a:r>
              <a:rPr lang="en-US" dirty="0"/>
              <a:t>: </a:t>
            </a:r>
            <a:r>
              <a:rPr lang="en-US" sz="2000" dirty="0">
                <a:cs typeface="Times New Roman" panose="02020603050405020304" pitchFamily="18" charset="0"/>
              </a:rPr>
              <a:t>To design and implement smart water management system that automates the flow of water which ensures the efficient distribution and judicious usage of water by using valves and sensors.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47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2B8E5-CB79-4839-A0B5-2B4313BE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CE5BF-BDD0-4D02-8040-5BE2102BF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reduce cost by reducing hardware complexity by reducing hardware components wherever possible.</a:t>
            </a:r>
          </a:p>
          <a:p>
            <a:r>
              <a:rPr lang="en-US" dirty="0"/>
              <a:t>To further increase power efficiency of the node by optimization methods.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782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9AB2E-03E5-4AE2-9E25-59714FEB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architecture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091799-05DA-4E61-8133-444EC76F2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1754625"/>
            <a:ext cx="63722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28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74427-9324-47F3-BA46-6FA3EE15D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Architecture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8B8110-F7AA-495B-A74A-4EE2AF80E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808" y="1831865"/>
            <a:ext cx="8582043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5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81CB-73E9-42D2-B154-8249F4CE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6CBD8-B32E-4F80-B205-39C3EF73C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Searched for documentations and python libraries for all the hardware modules being used.</a:t>
            </a:r>
          </a:p>
          <a:p>
            <a:r>
              <a:rPr lang="en-US" dirty="0"/>
              <a:t>Conducted experiments on different modes of connectivity between Arduino and Raspberry-pi using different communication protocols.</a:t>
            </a:r>
          </a:p>
          <a:p>
            <a:r>
              <a:rPr lang="en-US" dirty="0"/>
              <a:t>Bluetooth was bound using AT commands on both Arduino and Raspberry-pi ends.</a:t>
            </a:r>
          </a:p>
          <a:p>
            <a:r>
              <a:rPr lang="en-US" dirty="0"/>
              <a:t>Looking into MQTT protocol for esp8266 communication.</a:t>
            </a:r>
          </a:p>
          <a:p>
            <a:r>
              <a:rPr lang="en-US" dirty="0"/>
              <a:t>Radio libraries are being integrated with Raspberry-pi on gateway end.</a:t>
            </a:r>
          </a:p>
          <a:p>
            <a:r>
              <a:rPr lang="en-US" dirty="0"/>
              <a:t>Surveying about low power GSM modules for GSM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171079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1CBF3D-C499-42FA-B608-EBC3C77981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23761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Wood Type</vt:lpstr>
      <vt:lpstr>ESDM team-1</vt:lpstr>
      <vt:lpstr>Problem Statement</vt:lpstr>
      <vt:lpstr>Objectives</vt:lpstr>
      <vt:lpstr>Existing architecture</vt:lpstr>
      <vt:lpstr>planned Architecture</vt:lpstr>
      <vt:lpstr>Status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ESDM team-1</dc:title>
  <dc:creator>harsha vardhan</dc:creator>
  <cp:lastModifiedBy>harsha vardhan</cp:lastModifiedBy>
  <cp:revision>1</cp:revision>
  <dcterms:created xsi:type="dcterms:W3CDTF">2021-04-30T14:39:31Z</dcterms:created>
  <dcterms:modified xsi:type="dcterms:W3CDTF">2021-04-30T15:30:34Z</dcterms:modified>
</cp:coreProperties>
</file>