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AD0B-5066-4FE7-8559-4FA50CFCA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E6B64-8840-4C50-A9CC-A2BC171D3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ED5B-0E5E-46E9-A7B9-9086080F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7EB7-6A3D-455F-B0D6-1224C570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F710-485E-4570-A953-DDEEDD0D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7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79AC-6DD8-4230-9EF4-CF2DDCBE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46EC6-220B-4148-90DE-A2BFFA238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D3F6-8DC5-4C8F-B47E-71C55C23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2567-F58F-4E7D-890E-8408F9D0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18339-E828-4574-9D09-2A87EF00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9639C-C752-4C64-82F2-2F7F3844C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6B03E-A503-4B6B-8D3C-A87FB9E2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32CB-44B6-4AFB-9693-1651339C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DD5F-9D6C-4CBF-B55F-98BBF8E6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6423-FE53-4579-9927-27C06523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7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8AA6-BF1D-4573-B540-0BD39DB0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3E76-459F-4578-B7AA-A065FC3D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E3D3-C614-4418-9EDE-339A31DF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54AD-9DBB-4155-8B4A-D1273D9F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4542-EE48-4221-B607-7E6918A0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2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4D0B-9810-44F0-972B-8CAF213B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38244-E5A0-4F10-AC38-E05A00F4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6125-0219-4779-B71A-46CEFF9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1F7D-1DEA-4633-B84A-9904106F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F97-516F-43C3-AD92-E8B33ACC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4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DE9E-7BD3-41F4-AF55-D49BD98D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F9A9-799D-443B-9962-E0AECF2B8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0F66A-0A97-4013-A85B-4774F0C37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C6888-E7B1-412C-B16B-414AEEAD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2895-0E24-4770-82DC-9249CD49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2643D-B3CE-4BEF-9B79-D33B26EA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3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CF2F-F7DB-449C-9292-80B569C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398E6-F6CC-4D52-B6CE-1AFD115C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5F0A8-D781-4BEF-B976-E37656BB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8FAC0-CFE0-48ED-A3D2-5867E3778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38200-2410-4530-A3B0-3E9D7CE17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4F710-07E6-4BE2-A49B-E00A77D6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CA5C-0564-47F1-9F71-D33AAB59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49E03-36E3-4ABE-8378-9C3A8FDD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0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C389-2E3D-4139-8EBE-8B7D4589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E7C12-E4FE-4D4C-85D8-F6F53CCC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1430-9EF1-4F55-BFF2-148777B0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93905-A3DA-4A2A-9A1F-E26EE50A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0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4EB83-5A33-4515-8ACA-EB7E2E44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47108-1BDA-4903-AEE1-D493BD3D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17208-EE1A-441B-97F2-151BF15E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5DA4-CB9A-4B62-9220-2FDC8C5E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9E99-8209-4881-B75A-86E545F3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EBC6C-D019-4F0C-B922-B6B6EECA0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FA904-F6E2-41D5-88D8-4B52725B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EE4B2-19C7-45B1-8D3B-00D554E8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3C3F-AEED-4181-ABC1-1C8A28EC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F9EC-490E-4CDA-9E64-3F5B04DE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F755B-DEF3-4E2A-BFAC-7B80B53EE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CF522-FECF-4B3F-A07E-67EA2416A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40CF-7AA5-45E0-8943-8B0973F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9F675-7158-41B4-8EFB-D2D967FA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79982-1443-4871-80F7-FBCB02A8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8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72DA5-73D4-4FC4-85FB-CEAF9EFB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444AD-2828-4351-B044-705523DD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5F94-BD7C-4E15-811F-934C90196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87B8-4C3B-4B91-B33D-79E6AAD5EE1A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7E4B-0E89-46ED-9A1C-11A4B4B18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DDFB-06A5-4B5A-9A39-47552C89F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CB93-C87A-4301-ACE3-28C7D208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BD92E0-A867-48E7-B96D-6F62DDA1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9" y="1082347"/>
            <a:ext cx="10653204" cy="57231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13AA72-2BCD-4D58-9BA4-EFE765E1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338492"/>
            <a:ext cx="10173070" cy="34508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Architecture of smart water management system</a:t>
            </a:r>
            <a:endParaRPr lang="en-IN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52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 of smart water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Kotennavar</dc:creator>
  <cp:lastModifiedBy>Suman Kotennavar</cp:lastModifiedBy>
  <cp:revision>3</cp:revision>
  <dcterms:created xsi:type="dcterms:W3CDTF">2020-10-20T19:36:53Z</dcterms:created>
  <dcterms:modified xsi:type="dcterms:W3CDTF">2020-10-21T05:31:19Z</dcterms:modified>
</cp:coreProperties>
</file>