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0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96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78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1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29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2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94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2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9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4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2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building with white letters on it&#10;&#10;AI-generated content may be incorrect.">
            <a:extLst>
              <a:ext uri="{FF2B5EF4-FFF2-40B4-BE49-F238E27FC236}">
                <a16:creationId xmlns:a16="http://schemas.microsoft.com/office/drawing/2014/main" id="{ED9FEE78-20C5-33A2-745A-A43AE1B46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3048" y="-1"/>
            <a:ext cx="12188952" cy="68580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9B90A89C-8B58-F148-BC8C-1BA48465F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99253EB5-5E1F-484A-9EE5-098D7A2AB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83FEB9F4-DCF8-F84F-95D9-0E0BD6B50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401DECEB-54FB-F040-9A51-15B5FE303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CEEDEEAE-A238-324B-8087-BF536063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48CA7B9A-E118-8047-9A03-79EB2727B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BE5F9961-A666-9D4F-9314-3BDFC1A9A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A7F30E2D-EB94-BB4E-8CE0-AA189780B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8BA95F6-3F6F-C9A3-F5EE-09B0F2329C76}"/>
              </a:ext>
            </a:extLst>
          </p:cNvPr>
          <p:cNvSpPr/>
          <p:nvPr/>
        </p:nvSpPr>
        <p:spPr>
          <a:xfrm rot="754583">
            <a:off x="7188394" y="317747"/>
            <a:ext cx="4451731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For 3 Months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A937D2-DA69-E375-1170-923643306873}"/>
              </a:ext>
            </a:extLst>
          </p:cNvPr>
          <p:cNvSpPr/>
          <p:nvPr/>
        </p:nvSpPr>
        <p:spPr>
          <a:xfrm rot="20938147">
            <a:off x="624747" y="344281"/>
            <a:ext cx="3728905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Mimar Sales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6ED75B-492B-F6C4-F8E4-4E03EEF3FD14}"/>
              </a:ext>
            </a:extLst>
          </p:cNvPr>
          <p:cNvSpPr/>
          <p:nvPr/>
        </p:nvSpPr>
        <p:spPr>
          <a:xfrm>
            <a:off x="2803234" y="4681673"/>
            <a:ext cx="6842772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5400" b="1" dirty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Insights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675728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llage of various items">
            <a:extLst>
              <a:ext uri="{FF2B5EF4-FFF2-40B4-BE49-F238E27FC236}">
                <a16:creationId xmlns:a16="http://schemas.microsoft.com/office/drawing/2014/main" id="{0764FED0-F44F-E410-B8B5-EB81FE8FA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4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DA6BA-E518-CF9D-E487-0CA80782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696950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Product Analysis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89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BBB535-1509-77FA-D8B3-1F5951C1C40B}"/>
              </a:ext>
            </a:extLst>
          </p:cNvPr>
          <p:cNvSpPr txBox="1"/>
          <p:nvPr/>
        </p:nvSpPr>
        <p:spPr>
          <a:xfrm>
            <a:off x="770123" y="2201536"/>
            <a:ext cx="76145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6 Unique Product Lines. Out of them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/>
              <a:t>Fashion and Accessories has (56144 Kyat)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/>
              <a:t>Health and beauty has (46851 Kyat).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Discounts can be provided for Health and beauty</a:t>
            </a:r>
          </a:p>
          <a:p>
            <a:r>
              <a:rPr lang="en-IN" sz="2400" dirty="0"/>
              <a:t> for events/celebrations in increase its sales.</a:t>
            </a:r>
          </a:p>
          <a:p>
            <a:endParaRPr lang="en-IN" sz="2400" dirty="0"/>
          </a:p>
          <a:p>
            <a:r>
              <a:rPr lang="en-IN" sz="2400" dirty="0"/>
              <a:t>3 Main Branches Yangon, Mandalay &amp; Naypyitaw of </a:t>
            </a:r>
          </a:p>
          <a:p>
            <a:r>
              <a:rPr lang="en-IN" sz="2400" dirty="0"/>
              <a:t>Myanmar.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lvl="2"/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8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Magnifying glass showing decling performance">
            <a:extLst>
              <a:ext uri="{FF2B5EF4-FFF2-40B4-BE49-F238E27FC236}">
                <a16:creationId xmlns:a16="http://schemas.microsoft.com/office/drawing/2014/main" id="{047FBF39-E80A-DAC0-ED61-D18B93A9F6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20" b="145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6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3E03D-9F3D-4A26-2D5B-301F1923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696950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Analysis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graph with a line and text&#10;&#10;AI-generated content may be incorrect.">
            <a:extLst>
              <a:ext uri="{FF2B5EF4-FFF2-40B4-BE49-F238E27FC236}">
                <a16:creationId xmlns:a16="http://schemas.microsoft.com/office/drawing/2014/main" id="{D20A5B50-4E21-E89B-DAC5-97CD2612B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589" y="2405749"/>
            <a:ext cx="3604009" cy="18773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FE8894-FA06-E22E-C503-FF012390A661}"/>
              </a:ext>
            </a:extLst>
          </p:cNvPr>
          <p:cNvSpPr txBox="1"/>
          <p:nvPr/>
        </p:nvSpPr>
        <p:spPr>
          <a:xfrm>
            <a:off x="223587" y="2292577"/>
            <a:ext cx="120516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Total Revenue of a month January is 116291 and highest.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Highest revenue is from </a:t>
            </a:r>
            <a:r>
              <a:rPr lang="en-IN" sz="2400" dirty="0" err="1"/>
              <a:t>Naypyita</a:t>
            </a:r>
            <a:r>
              <a:rPr lang="en-IN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Least is </a:t>
            </a:r>
            <a:r>
              <a:rPr lang="en-IN" sz="2400" dirty="0" err="1"/>
              <a:t>Mandaley</a:t>
            </a:r>
            <a:r>
              <a:rPr lang="en-IN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High sales is for food and beverages product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Sales can be improved by making discounts as month end sales/Prime Day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VAT recorded is 49.65%.</a:t>
            </a:r>
          </a:p>
        </p:txBody>
      </p:sp>
    </p:spTree>
    <p:extLst>
      <p:ext uri="{BB962C8B-B14F-4D97-AF65-F5344CB8AC3E}">
        <p14:creationId xmlns:p14="http://schemas.microsoft.com/office/powerpoint/2010/main" val="3835605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91005-4FE2-C474-4A18-CE73AEEC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768334"/>
            <a:ext cx="8129498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Customer Analysis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1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Users">
            <a:extLst>
              <a:ext uri="{FF2B5EF4-FFF2-40B4-BE49-F238E27FC236}">
                <a16:creationId xmlns:a16="http://schemas.microsoft.com/office/drawing/2014/main" id="{C7B827FB-7B26-DD74-B661-1FF4F728C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570" y="281449"/>
            <a:ext cx="2631283" cy="2631283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36252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logo of a company&#10;&#10;AI-generated content may be incorrect.">
            <a:extLst>
              <a:ext uri="{FF2B5EF4-FFF2-40B4-BE49-F238E27FC236}">
                <a16:creationId xmlns:a16="http://schemas.microsoft.com/office/drawing/2014/main" id="{EE72728F-4CDC-A32B-0E50-E280DE071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196" y="3265472"/>
            <a:ext cx="4044804" cy="2275201"/>
          </a:xfrm>
          <a:prstGeom prst="rect">
            <a:avLst/>
          </a:prstGeom>
        </p:spPr>
      </p:pic>
      <p:pic>
        <p:nvPicPr>
          <p:cNvPr id="36" name="Picture 35" descr="A hand giving money to another hand&#10;&#10;AI-generated content may be incorrect.">
            <a:extLst>
              <a:ext uri="{FF2B5EF4-FFF2-40B4-BE49-F238E27FC236}">
                <a16:creationId xmlns:a16="http://schemas.microsoft.com/office/drawing/2014/main" id="{DFE3CEEF-F6C0-810F-D16A-3ECDCF2D6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741" y="2493705"/>
            <a:ext cx="1343790" cy="134379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926486C-95A0-D19E-B009-FE0D82C8C326}"/>
              </a:ext>
            </a:extLst>
          </p:cNvPr>
          <p:cNvSpPr txBox="1"/>
          <p:nvPr/>
        </p:nvSpPr>
        <p:spPr>
          <a:xfrm>
            <a:off x="1514507" y="1890371"/>
            <a:ext cx="83980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Purchase Frequency is 501 from “Member”.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 customers are dominant with “Branch C”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 is More consumer base in “Branch 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customer ratings for 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“Branch A” on Friday (7.3),</a:t>
            </a:r>
            <a:b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“Branch B” on Monday (7.3),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“Branch C” on Friday (7.2).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 Accessories are More Consumed by Females.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and Beauty is more popular among males. </a:t>
            </a:r>
          </a:p>
        </p:txBody>
      </p:sp>
    </p:spTree>
    <p:extLst>
      <p:ext uri="{BB962C8B-B14F-4D97-AF65-F5344CB8AC3E}">
        <p14:creationId xmlns:p14="http://schemas.microsoft.com/office/powerpoint/2010/main" val="49503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0C2E8-E2E1-5EE8-9058-4746FD1D111F}"/>
              </a:ext>
            </a:extLst>
          </p:cNvPr>
          <p:cNvSpPr/>
          <p:nvPr/>
        </p:nvSpPr>
        <p:spPr>
          <a:xfrm>
            <a:off x="4325325" y="2967335"/>
            <a:ext cx="3541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661990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202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</vt:lpstr>
      <vt:lpstr>Calibri</vt:lpstr>
      <vt:lpstr>Neue Haas Grotesk Text Pro</vt:lpstr>
      <vt:lpstr>Wingdings</vt:lpstr>
      <vt:lpstr>PunchcardVTI</vt:lpstr>
      <vt:lpstr>PowerPoint Presentation</vt:lpstr>
      <vt:lpstr>Product Analysis</vt:lpstr>
      <vt:lpstr>Sales Analysis</vt:lpstr>
      <vt:lpstr>Customer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Katta</dc:creator>
  <cp:lastModifiedBy>Harsha Katta</cp:lastModifiedBy>
  <cp:revision>5</cp:revision>
  <dcterms:created xsi:type="dcterms:W3CDTF">2025-02-03T05:49:04Z</dcterms:created>
  <dcterms:modified xsi:type="dcterms:W3CDTF">2025-02-03T13:52:37Z</dcterms:modified>
</cp:coreProperties>
</file>