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0" r:id="rId4"/>
    <p:sldId id="273" r:id="rId5"/>
    <p:sldId id="274" r:id="rId6"/>
    <p:sldId id="275" r:id="rId7"/>
    <p:sldId id="258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AF581-FDBD-4B5F-89E8-5932FB5C7643}" v="5" dt="2020-04-01T17:57:23.327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66" autoAdjust="0"/>
  </p:normalViewPr>
  <p:slideViewPr>
    <p:cSldViewPr>
      <p:cViewPr varScale="1">
        <p:scale>
          <a:sx n="138" d="100"/>
          <a:sy n="138" d="100"/>
        </p:scale>
        <p:origin x="12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Garzo" userId="6941d427-6f90-49b9-905d-70883a33c961" providerId="ADAL" clId="{9BA9361D-F924-4E9B-A0B1-AD24423CBD16}"/>
    <pc:docChg chg="undo custSel addSld delSld modSld">
      <pc:chgData name="Andras Garzo" userId="6941d427-6f90-49b9-905d-70883a33c961" providerId="ADAL" clId="{9BA9361D-F924-4E9B-A0B1-AD24423CBD16}" dt="2020-04-01T17:58:13.982" v="635" actId="5793"/>
      <pc:docMkLst>
        <pc:docMk/>
      </pc:docMkLst>
      <pc:sldChg chg="modSp mod">
        <pc:chgData name="Andras Garzo" userId="6941d427-6f90-49b9-905d-70883a33c961" providerId="ADAL" clId="{9BA9361D-F924-4E9B-A0B1-AD24423CBD16}" dt="2020-04-01T17:46:42.226" v="36" actId="20577"/>
        <pc:sldMkLst>
          <pc:docMk/>
          <pc:sldMk cId="1920111014" sldId="256"/>
        </pc:sldMkLst>
        <pc:spChg chg="mod">
          <ac:chgData name="Andras Garzo" userId="6941d427-6f90-49b9-905d-70883a33c961" providerId="ADAL" clId="{9BA9361D-F924-4E9B-A0B1-AD24423CBD16}" dt="2020-04-01T17:46:42.226" v="36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modSp mod">
        <pc:chgData name="Andras Garzo" userId="6941d427-6f90-49b9-905d-70883a33c961" providerId="ADAL" clId="{9BA9361D-F924-4E9B-A0B1-AD24423CBD16}" dt="2020-04-01T17:50:43.120" v="96" actId="5793"/>
        <pc:sldMkLst>
          <pc:docMk/>
          <pc:sldMk cId="2128536031" sldId="257"/>
        </pc:sldMkLst>
        <pc:spChg chg="mod">
          <ac:chgData name="Andras Garzo" userId="6941d427-6f90-49b9-905d-70883a33c961" providerId="ADAL" clId="{9BA9361D-F924-4E9B-A0B1-AD24423CBD16}" dt="2020-04-01T17:50:43.120" v="96" actId="5793"/>
          <ac:spMkLst>
            <pc:docMk/>
            <pc:sldMk cId="2128536031" sldId="257"/>
            <ac:spMk id="14" creationId="{00000000-0000-0000-0000-000000000000}"/>
          </ac:spMkLst>
        </pc:spChg>
      </pc:sldChg>
      <pc:sldChg chg="modSp mod">
        <pc:chgData name="Andras Garzo" userId="6941d427-6f90-49b9-905d-70883a33c961" providerId="ADAL" clId="{9BA9361D-F924-4E9B-A0B1-AD24423CBD16}" dt="2020-04-01T17:54:16.284" v="190" actId="20577"/>
        <pc:sldMkLst>
          <pc:docMk/>
          <pc:sldMk cId="1480406749" sldId="270"/>
        </pc:sldMkLst>
        <pc:spChg chg="mod">
          <ac:chgData name="Andras Garzo" userId="6941d427-6f90-49b9-905d-70883a33c961" providerId="ADAL" clId="{9BA9361D-F924-4E9B-A0B1-AD24423CBD16}" dt="2020-04-01T17:54:16.284" v="190" actId="20577"/>
          <ac:spMkLst>
            <pc:docMk/>
            <pc:sldMk cId="1480406749" sldId="270"/>
            <ac:spMk id="2" creationId="{5A95F4AF-AC34-4AB9-8981-F17126AD0131}"/>
          </ac:spMkLst>
        </pc:spChg>
        <pc:spChg chg="mod">
          <ac:chgData name="Andras Garzo" userId="6941d427-6f90-49b9-905d-70883a33c961" providerId="ADAL" clId="{9BA9361D-F924-4E9B-A0B1-AD24423CBD16}" dt="2020-04-01T17:53:32.683" v="172" actId="6549"/>
          <ac:spMkLst>
            <pc:docMk/>
            <pc:sldMk cId="1480406749" sldId="270"/>
            <ac:spMk id="3" creationId="{BC9A7743-FF88-42CF-85C1-D5E077C6F896}"/>
          </ac:spMkLst>
        </pc:spChg>
      </pc:sldChg>
      <pc:sldChg chg="del">
        <pc:chgData name="Andras Garzo" userId="6941d427-6f90-49b9-905d-70883a33c961" providerId="ADAL" clId="{9BA9361D-F924-4E9B-A0B1-AD24423CBD16}" dt="2020-04-01T17:53:45.129" v="173" actId="47"/>
        <pc:sldMkLst>
          <pc:docMk/>
          <pc:sldMk cId="70931011" sldId="272"/>
        </pc:sldMkLst>
      </pc:sldChg>
      <pc:sldChg chg="modSp mod">
        <pc:chgData name="Andras Garzo" userId="6941d427-6f90-49b9-905d-70883a33c961" providerId="ADAL" clId="{9BA9361D-F924-4E9B-A0B1-AD24423CBD16}" dt="2020-04-01T17:54:03.677" v="176" actId="5793"/>
        <pc:sldMkLst>
          <pc:docMk/>
          <pc:sldMk cId="3895813419" sldId="274"/>
        </pc:sldMkLst>
        <pc:spChg chg="mod">
          <ac:chgData name="Andras Garzo" userId="6941d427-6f90-49b9-905d-70883a33c961" providerId="ADAL" clId="{9BA9361D-F924-4E9B-A0B1-AD24423CBD16}" dt="2020-04-01T17:54:03.677" v="176" actId="5793"/>
          <ac:spMkLst>
            <pc:docMk/>
            <pc:sldMk cId="3895813419" sldId="274"/>
            <ac:spMk id="3" creationId="{8098E374-1423-4493-9D84-01E02E5E1A51}"/>
          </ac:spMkLst>
        </pc:spChg>
      </pc:sldChg>
      <pc:sldChg chg="modSp add mod">
        <pc:chgData name="Andras Garzo" userId="6941d427-6f90-49b9-905d-70883a33c961" providerId="ADAL" clId="{9BA9361D-F924-4E9B-A0B1-AD24423CBD16}" dt="2020-04-01T17:58:13.982" v="635" actId="5793"/>
        <pc:sldMkLst>
          <pc:docMk/>
          <pc:sldMk cId="3717119583" sldId="275"/>
        </pc:sldMkLst>
        <pc:spChg chg="mod">
          <ac:chgData name="Andras Garzo" userId="6941d427-6f90-49b9-905d-70883a33c961" providerId="ADAL" clId="{9BA9361D-F924-4E9B-A0B1-AD24423CBD16}" dt="2020-04-01T17:56:52.515" v="217" actId="20577"/>
          <ac:spMkLst>
            <pc:docMk/>
            <pc:sldMk cId="3717119583" sldId="275"/>
            <ac:spMk id="2" creationId="{8D66D30E-E3A3-4386-8858-50DC0E5DE8DA}"/>
          </ac:spMkLst>
        </pc:spChg>
        <pc:spChg chg="mod">
          <ac:chgData name="Andras Garzo" userId="6941d427-6f90-49b9-905d-70883a33c961" providerId="ADAL" clId="{9BA9361D-F924-4E9B-A0B1-AD24423CBD16}" dt="2020-04-01T17:58:13.982" v="635" actId="5793"/>
          <ac:spMkLst>
            <pc:docMk/>
            <pc:sldMk cId="3717119583" sldId="275"/>
            <ac:spMk id="3" creationId="{276E5C9B-D289-4B42-832E-7FAD9F60A5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1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tendee.gototraining.com/r/8427096226370219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wsl/install-win1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free/?all-free-tier.sort-by=item.additionalFields.SortRank&amp;all-free-tier.sort-order=asc" TargetMode="External"/><Relationship Id="rId2" Type="http://schemas.openxmlformats.org/officeDocument/2006/relationships/hyperlink" Target="https://portal.aws.amazon.com/billing/signup#/sta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rzoand/cloud_automation_ansible_april1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Automation </a:t>
            </a:r>
            <a:br>
              <a:rPr lang="en-US" dirty="0"/>
            </a:br>
            <a:r>
              <a:rPr lang="en-US" dirty="0"/>
              <a:t>with Ansible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Information</a:t>
            </a:r>
          </a:p>
          <a:p>
            <a:endParaRPr lang="en-US" dirty="0"/>
          </a:p>
          <a:p>
            <a:r>
              <a:rPr lang="en-US" dirty="0"/>
              <a:t>Session April 13 - 16 </a:t>
            </a:r>
            <a:r>
              <a:rPr lang="en-US" i="1" dirty="0"/>
              <a:t>(Remote)</a:t>
            </a:r>
            <a:endParaRPr lang="en-US" dirty="0"/>
          </a:p>
        </p:txBody>
      </p:sp>
      <p:pic>
        <p:nvPicPr>
          <p:cNvPr id="1028" name="Picture 4" descr="Image result for nobleprog logo">
            <a:extLst>
              <a:ext uri="{FF2B5EF4-FFF2-40B4-BE49-F238E27FC236}">
                <a16:creationId xmlns:a16="http://schemas.microsoft.com/office/drawing/2014/main" id="{9CC7F2EA-CBD7-4DEC-AB3D-32B5F2ECB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5600700"/>
            <a:ext cx="30480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601198" cy="426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April 13, Monday, 9.30 AM – 5 PM EDT</a:t>
            </a:r>
          </a:p>
          <a:p>
            <a:r>
              <a:rPr lang="en-US" dirty="0"/>
              <a:t>April 14, Tuesday 9.30 AM – 5 PM EDT </a:t>
            </a:r>
          </a:p>
          <a:p>
            <a:r>
              <a:rPr lang="en-US" dirty="0"/>
              <a:t>April 15, Wednesday 9.30 AM – 5 PM EDT</a:t>
            </a:r>
          </a:p>
          <a:p>
            <a:r>
              <a:rPr lang="en-US" dirty="0"/>
              <a:t>April 16, Thursday 9.30 AM – 5 PM EDT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Breaks:</a:t>
            </a:r>
          </a:p>
          <a:p>
            <a:r>
              <a:rPr lang="en-US" dirty="0"/>
              <a:t>2x 15 minutes breaks in the morning and afternoon</a:t>
            </a:r>
          </a:p>
          <a:p>
            <a:r>
              <a:rPr lang="en-US" dirty="0"/>
              <a:t>1-hour lunch break around noon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F4AF-AC34-4AB9-8981-F17126AD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and Joining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A7743-FF88-42CF-85C1-D5E077C6F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81200"/>
            <a:ext cx="9905998" cy="4267200"/>
          </a:xfrm>
        </p:spPr>
        <p:txBody>
          <a:bodyPr>
            <a:normAutofit/>
          </a:bodyPr>
          <a:lstStyle/>
          <a:p>
            <a:r>
              <a:rPr lang="en-US" dirty="0"/>
              <a:t>This training will be delivered as a virtual instructor led training via </a:t>
            </a:r>
            <a:r>
              <a:rPr lang="en-US" b="1" dirty="0" err="1"/>
              <a:t>GoToTraining</a:t>
            </a:r>
            <a:endParaRPr lang="en-US" dirty="0"/>
          </a:p>
          <a:p>
            <a:pPr lvl="1"/>
            <a:r>
              <a:rPr lang="en-US" dirty="0"/>
              <a:t>To join to the training session, you will need:</a:t>
            </a:r>
          </a:p>
          <a:p>
            <a:pPr lvl="2"/>
            <a:r>
              <a:rPr lang="en-US" dirty="0"/>
              <a:t>Windows 7 or later / OS X 10.8 or later</a:t>
            </a:r>
          </a:p>
          <a:p>
            <a:pPr lvl="2"/>
            <a:r>
              <a:rPr lang="en-US" dirty="0"/>
              <a:t>Internet connectivity and a JavaScript enabled browser </a:t>
            </a:r>
            <a:r>
              <a:rPr lang="en-US" i="1" dirty="0"/>
              <a:t>(Google Chrome suggested)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Link to register and joining for the remote training: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https://attendee.gototraining.com/r/8427096226370219009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0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F6AC-0664-41B9-A9FF-1D86A4CA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E062-363F-4BAE-8024-B40AD81C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SSH client</a:t>
            </a:r>
          </a:p>
          <a:p>
            <a:r>
              <a:rPr lang="en-US" dirty="0"/>
              <a:t>If you’re using Windows and want to run Ansible on your computer, you will need to install WSL </a:t>
            </a:r>
            <a:r>
              <a:rPr lang="en-US" i="1" dirty="0"/>
              <a:t>(Windows Subsystem for Linux)</a:t>
            </a:r>
          </a:p>
          <a:p>
            <a:pPr lvl="1"/>
            <a:r>
              <a:rPr lang="en-US" i="1" dirty="0"/>
              <a:t>Please see the following link for installation steps:</a:t>
            </a:r>
          </a:p>
          <a:p>
            <a:pPr lvl="1"/>
            <a:r>
              <a:rPr lang="en-US" dirty="0">
                <a:hlinkClick r:id="rId2"/>
              </a:rPr>
              <a:t>https://docs.microsoft.com/en-us/windows/wsl/install-win10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 advanced text editor with syntax highlighting</a:t>
            </a:r>
          </a:p>
          <a:p>
            <a:pPr lvl="1"/>
            <a:r>
              <a:rPr lang="en-US" dirty="0"/>
              <a:t>E.g. Visual Studio Code, Notepad++, Atom, Sublime, etc.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Git client </a:t>
            </a:r>
            <a:r>
              <a:rPr lang="en-US" i="1" dirty="0"/>
              <a:t>(optional)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Alternatively, we also provide a Linux based virtual desktop environment, where you can run Ansible if you cannot do on your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3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3CC0-7C77-48A8-A9CA-ECBFD523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registration 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E374-1423-4493-9D84-01E02E5E1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982198" cy="4267200"/>
          </a:xfrm>
        </p:spPr>
        <p:txBody>
          <a:bodyPr>
            <a:normAutofit/>
          </a:bodyPr>
          <a:lstStyle/>
          <a:p>
            <a:r>
              <a:rPr lang="en-US" b="1" dirty="0"/>
              <a:t>Please register a free-tier AWS account before the first session</a:t>
            </a:r>
          </a:p>
          <a:p>
            <a:pPr lvl="1"/>
            <a:r>
              <a:rPr lang="en-US" dirty="0"/>
              <a:t>AWS provides 750 hours free use of compute resources which is more than sufficient to complete this class</a:t>
            </a:r>
          </a:p>
          <a:p>
            <a:pPr lvl="1"/>
            <a:r>
              <a:rPr lang="en-US" dirty="0"/>
              <a:t>You can register a new account at </a:t>
            </a:r>
            <a:r>
              <a:rPr lang="en-US" dirty="0">
                <a:hlinkClick r:id="rId2"/>
              </a:rPr>
              <a:t>https://portal.aws.amazon.com/billing/signup#/start</a:t>
            </a:r>
            <a:endParaRPr lang="en-US" dirty="0"/>
          </a:p>
          <a:p>
            <a:pPr lvl="1"/>
            <a:r>
              <a:rPr lang="en-US" dirty="0"/>
              <a:t>The account registration is free but you will need to provide your credit card</a:t>
            </a:r>
          </a:p>
          <a:p>
            <a:pPr lvl="1"/>
            <a:r>
              <a:rPr lang="en-US" dirty="0"/>
              <a:t>But don’t worry, as we won’t exceed any free tier limit, your credit card won’t be charged</a:t>
            </a:r>
          </a:p>
          <a:p>
            <a:pPr lvl="2"/>
            <a:r>
              <a:rPr lang="en-US" dirty="0"/>
              <a:t>See the actual free-tier limits on the web page below:</a:t>
            </a:r>
          </a:p>
          <a:p>
            <a:pPr lvl="2"/>
            <a:r>
              <a:rPr lang="en-US" dirty="0">
                <a:hlinkClick r:id="rId3"/>
              </a:rPr>
              <a:t>https://aws.amazon.com/free/?all-free-tier.sort-by=item.additionalFields.SortRank&amp;all-free-tier.sort-order=asc</a:t>
            </a:r>
            <a:endParaRPr lang="en-US" dirty="0"/>
          </a:p>
          <a:p>
            <a:pPr lvl="2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1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D30E-E3A3-4386-8858-50DC0E5D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5C9B-D289-4B42-832E-7FAD9F60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and sample codes will be distributed via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to the repository used during the class:</a:t>
            </a:r>
          </a:p>
          <a:p>
            <a:pPr lvl="1"/>
            <a:r>
              <a:rPr lang="en-US" dirty="0">
                <a:hlinkClick r:id="rId2"/>
              </a:rPr>
              <a:t>https://github.com/garzoand/cloud_automation_ansible</a:t>
            </a:r>
            <a:r>
              <a:rPr lang="en-US">
                <a:hlinkClick r:id="rId2"/>
              </a:rPr>
              <a:t>_april13</a:t>
            </a:r>
            <a:endParaRPr lang="en-US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1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Please reach out the instructor directly</a:t>
            </a:r>
          </a:p>
          <a:p>
            <a:endParaRPr lang="en-US" dirty="0"/>
          </a:p>
          <a:p>
            <a:r>
              <a:rPr lang="en-US" dirty="0"/>
              <a:t> andras@connected-society.us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88</TotalTime>
  <Words>422</Words>
  <Application>Microsoft Office PowerPoint</Application>
  <PresentationFormat>Custom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Cloud Automation  with Ansible</vt:lpstr>
      <vt:lpstr>Course Schedule</vt:lpstr>
      <vt:lpstr>Registration and Joining</vt:lpstr>
      <vt:lpstr>Software prerequisites</vt:lpstr>
      <vt:lpstr>Account registration prerequisites</vt:lpstr>
      <vt:lpstr>Course Material Access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Automation with Ansible</dc:title>
  <dc:creator>Andras Garzo</dc:creator>
  <cp:lastModifiedBy>Andras Garzo</cp:lastModifiedBy>
  <cp:revision>2</cp:revision>
  <dcterms:created xsi:type="dcterms:W3CDTF">2020-03-13T02:52:01Z</dcterms:created>
  <dcterms:modified xsi:type="dcterms:W3CDTF">2020-04-01T17:58:14Z</dcterms:modified>
</cp:coreProperties>
</file>