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4" r:id="rId3"/>
    <p:sldId id="263" r:id="rId4"/>
    <p:sldId id="257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DE3D-A822-4E58-A24F-58C781B4BC2D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5D18-EEFE-473B-BC2E-E419B4B6E68C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DE3D-A822-4E58-A24F-58C781B4BC2D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5D18-EEFE-473B-BC2E-E419B4B6E6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DE3D-A822-4E58-A24F-58C781B4BC2D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5D18-EEFE-473B-BC2E-E419B4B6E6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DE3D-A822-4E58-A24F-58C781B4BC2D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5D18-EEFE-473B-BC2E-E419B4B6E6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DE3D-A822-4E58-A24F-58C781B4BC2D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5D18-EEFE-473B-BC2E-E419B4B6E68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DE3D-A822-4E58-A24F-58C781B4BC2D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5D18-EEFE-473B-BC2E-E419B4B6E6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DE3D-A822-4E58-A24F-58C781B4BC2D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5D18-EEFE-473B-BC2E-E419B4B6E6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DE3D-A822-4E58-A24F-58C781B4BC2D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5D18-EEFE-473B-BC2E-E419B4B6E6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DE3D-A822-4E58-A24F-58C781B4BC2D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5D18-EEFE-473B-BC2E-E419B4B6E6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DE3D-A822-4E58-A24F-58C781B4BC2D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5D18-EEFE-473B-BC2E-E419B4B6E68C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DE3D-A822-4E58-A24F-58C781B4BC2D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5D18-EEFE-473B-BC2E-E419B4B6E68C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A78DE3D-A822-4E58-A24F-58C781B4BC2D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60835D18-EEFE-473B-BC2E-E419B4B6E68C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44468" y="2967335"/>
            <a:ext cx="44550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WIREFRAMES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061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46" y="225334"/>
            <a:ext cx="4119154" cy="30893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800" y="228600"/>
            <a:ext cx="4163200" cy="3122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505200"/>
            <a:ext cx="4165600" cy="3124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800" y="3505200"/>
            <a:ext cx="41656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3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03903" y="2360474"/>
            <a:ext cx="273619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SURVEY</a:t>
            </a:r>
          </a:p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REPORT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111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png;base64,iVBORw0KGgoAAAANSUhEUgAABLAAAALmCAYAAABSJm0fAAAgAElEQVR4XuydCZwUxd2/a5eFBblUVEBFxQMEBU+8gCCIihITJd4m3mdMNO9rkjened9crznfN+aNt1Gj8Yj+ozHBC+MRRTzihaCCF94HKsghgrL7n6d8a9/aonu6Z3Zmt3vmW5/PuDjTXV31VPVR3/4dDa2FYlREQAREQAREQAREQAREQAREQAREQAREQAREIKMEGiRgZXRk1CwREAEREAEREAEREAEREAEREAEREAEREAFLQAKWJoIIiIAIiIAIiIAIiIAIiIAIiIAIiIAIiECmCUjAyvTwqHEiIAIiIAIiIAIiIAIiIAIiIAIiIAIiIAISsDQHREAEREAEREAEREAEREAEREAEREAEREAEMk1AAlamh0eNEwEREAEREAEREAEREAEREAEREAEREAERkIClOSACIiACIiACIiACIiACIiACIiACIiACIpBpAhKwMj08apwIiIAIiIAIiIAIiIAIiIAIiIAIiIAIiIAELM0BERABERABERABERABERABERABERABERCBTBOQgJXp4VHjREAEREAEREAEREAEREAEREAEREAEREAEJGBpDoiACIiACIiACIiACIiACIiACIiACIiACGSagASsTA+PGicCIiACIiACIiACIiACIiACIiACIiACIiABS3NABERABERABERABERABERABERABERABEQg0wQkYGV6eNQ4ERABERABERABERABERABERABERABERABCViaAyIgAiIgAiIgAiIgAiIgAiIgAiIgAiIgApkmIAEr08OjxomACIiACIiACIiACIiACIiACIiACIiACEjA0hwQAREQAREQAREQAREQAREQAREQAREQARHINAEJWJkeHjVOBERABERABERABERABERABERABERABERAApbmgAiIgAiIgAiIgAiIgAiIgAiIgAiIgAiIQKYJSMDK9PCocSIgAiIgAiIgAiIgAiIgAiIgAiIgAiIgAhKwNAdEQAREQAREQAREQAREQAREQAREQAREQAQyTUACVqaHR40TAREQAREQAREQAREQAREQAREQAREQARGQgKU5IAIiIAIiIAIiIAIiIAIiIAIiIAIiIAIikGkCErAyPTxqnAiIgAiIgAiIgAiIgAiIgAiIgAiIgAiIgAQszQEREAEREAEREAEREAEREAEREAEREAEREIFME5CAlenhUeNEQAREQAREQAREQAREQAREQAREQAREQAQkYGkOiIAIiIAIiIAIiIAIiIAIiIAIiIAIiIAIZJqABKxMD48aJwIiIAIiIAIiIAIiIAIiIAIiIAIiIAIiIAFLc0AEREAEREAEREAEREAEREAEREAEREAERCDTBCRgZXp41DgREAEREAEREAEREAEREAEREAEREAEREAEJWJoDIiACIiACIiACIiACIiACIiACIiACIiACmSYgASvTw6PGiYAIiIAIiIAIiIAIiIAIiIAIiIAIiIAISMDSHBABERABERABERABERABERABERABERABEcg0AQlYmR4eNU4EREAEREAEREAEREAEREAEREAEREAEREACluaACIiACIiACIiACIiACIiACIiACIiACIhApglIwMr08KhxIiACIiACIiACIiACIiACIiACIiACIiACErA0B0RABERABERABERABERABERABERABERABDJNQAJWpodHjRMBERABERABERABERABERABERABERABEZCApTkgAiIgAiIgAiIgAiIgAiIgAiIgAiIgAiKQaQISsDI9PGqcCIiACIiACIiACIiACIiACIiACIiACIhAJgWsRx55xFx//fVto7PffvuZiRMnph6t+++/39x8883ttj/kkEPMmDFjUtfx//7f/zMPPfSQ3b5nz57mxBNPNJtsson9/zvvvNPccccd9t9rr722Of30003//v1T110rG3700Ufm97//vVmwYIHt0nbbbWeOOuqoWume+lFHBD7++GPz4IMP2nP+3XffNS0tLaahocH07t3bbLXVVobrR1NTUx0R6fyufvDBB+Z3v/udWbx4sT34PvvsYyZPntz5DcnJEZ966ilz5ZVXRt6jctIFNTNjBPLybKO5/+nE4T41f/588/DDD9vnsOXLl5vW1lbT2Nho+vXrZzbbbDOz22672b98pyICIiACIiACtUAgkwLWW2+9ZS688EJ7M6aMHDnSfOlLXzLdunVLZL569Wr7UP/000+323b77bc3RxxxhF2UJhWEmUsuucS88sordtONNtrInHTSSWattday/5+Xh7ykfnb0dwlYHSWo/bNAYMWKFeaKK64wL774YmRzdtxxR3P44Ydnoak13QYJWP83vCxM58yZY15//XXDC5yookV8TZ8OXdK5vDzblDL3EXRefvll88QTT5gpU6bYF5K1UOjTNddcY95///3E7vAMe+ihh5rBgwcnbqsNREAEREAERCDrBDIpYIUC0gYbbGBOPfVU06dPn0SevL0///zzzaJFi9ptW0odoYC26667mi984Qtt9eXlIS8RVgc3kIDVQYDavcsJsLi58cYbrfVVXCnVArTLO5XTBkjA+nTg3nzzTfOnP/3JilfFrFpLWcTndEqo2Z1MIC/PNmnnPs+BN910k3n22WfNpptuao4//viaELAQ4/BSwHI4benevbu1JOZlrooIiIAIiIAI5JlAJgUsgIYufCeccIJ9AEkqPKhgTYElFjds3mS7f/PwssUWWyRVYXg4uuqqq6wpNiV0P8zLQ15iRzu4gQSsDgLU7l1OYMmSJea8885re4vNNWPs2LFm5513Ns3NzdYKFMtLXIVVqktAApYxpVxT0y7iqztqqr2WCOTl2Sbt3P/jH/9onnzySTtEuNHVgoD16quvmksvvdR8+OGHbVMPC6upU6faZ2TuYVxHeBa+7bbb2llocS877rjjUj1L19K8Vl9EQAREQARqi0BmBawkESluGP72t7+Zf/zjH/bnrbfe2ixdutS+yaakjanii2fEwDnllFPMoEGD2g6Zl4e8ak/VUhZb1W6L6heBcgjgJoy7MHOZ8pnPfMZ89rOfLacq7SMCHSZQyjU17SK+w41SBXVDoNaebWpNwOJlLC9X586d2zYnd9ppJ3PwwQdHhtjAQovn2ccee6xt+2HDhpljjjnGCl0qIiACIiACIpBHApkVsAikfMEFFxgsJChp4tCED/9YTrFAdcHYCcZ87LHHFr1xh3VEvbWrtYe8ciduKYutco+h/USgmgRCAYtYe6NGjarmIVW3CMQSKOWaKgFLE6nSBGrt2abWBKyXXnrJWl+tWrXKDr1zi+zVq1fsVCDGI8l2iJlF6dGjh8GjYejQoZWePqpPBERABERABDqFQGYFLG7Q3HRdYGUyAJIJsFgATj92lbOcWrhwYZs7IFlZiKW13nrrxcINhbMoi4xae8grd6aVstgq9xjaTwSqSUACVjXpqu5SCZRyTZWAVSpdbZ9EoNaebWpNwPLHh4REBGbHAiuphB4NiuuYREy/i4AIiIAIZJlAZgUsoPnugFGufCHYRx55xAa2pDjLqWXLlrVZcnHD/+IXv1jUwgLT7D/84Q82/hVZDzG1xhXRL7X2kFfuBC1lsVXuMbSfCFSTgASsatJV3aUSKOWaKgGrVLraPolArT3b1JKAFWbY7t+/vzn99NNTxWcMX8ymDaeRNF/0uwiIgAiIgAh0BYFMC1h+QHbEp6OPPtpss802kZwQnEgpTHYWisscSAyAyy+/3Dz33HPtvo+D7Ytm66yzjjnttNPWeECIe8gj4829995r4xPg+kibiDMwcOBAs8cee9iMUlFxB8JF9C677GKzHtLnpPLee+9ZgY4AyBTi92A11tFC8GpcLx9//HHDMT755BPT1NRkY4GNHz/ejB492mbAwUpuwYIF9nDFMma59sAES7n77rvPPP/885YTgfbpKxZymLXvtttuVoBsbGzsaDfWCMhfCh/fXB8xE/eykSNHRrbJ8WL+wctlB8K0n9TVuMDCh8DgxUo5C4hKizDhItq51dEnYmkwdjwQM25uTjBmpfbPzReyrnHewZuHdOYB5/nEiRMND+lhYZunn37azJo1y2Zsgz2Fc2vAgAE2yxLnP6J3VPEX/kkTLM6lMG4eM2dp/5ZbbmnPE86XYudxFGv6zjxiLjCXmHv0a9y4cXYelRq7pDPmFNcfXiAQMNldL2DL/GcMuV5gKcA1Na6kCeLub4M1Lla5WOcyNzn2Aw88YN5++237/+6aguv4hAkT7HU4bVm5cqWtj+yUrj7GlmD+BPhnLDi+f+7xGwvKqDmbdFx/jOK29fvLNnECFucD58Y///lPQ1Zed54yh3bYYQd7LypmyRwen/25xt9///32L/Uz/x0PYursvvvuiXPdr7cS8yVsZ6XOyaSx4ncCaF988cVt8TW5L3Ct4FyNKrSN2EWMGSUcy6h9/LnFOV8sCQ3PHjNnzrTPHrDlfs385xrIvZT5muaeGnWt4HqG+xm/cY3m3HJjv+2229qkF8XOa79vcCAIOecVz2TuOcm1levlmDFj7H222L2ymHib9vpezF28o/eYqPHs6JyH+z333GPnEC9muZ4RkB2XwKTCdeB3v/td23OiBKwkYvpdBERABEQgywQyLWCFN91iAZadpdU777xjH9x8Syv/oYxsLSeddJLNLBaWUOyKeygNH/JOPvlku3hDvOJhP66su+665ogjjlgjAwzHveyyy6ygQ1l//fVt4HgeHJOKb3WWxkotqT7aj0Bxxx13FE3RTBsxX58+fXpqAYuF4LXXXtv20F+sLYwT9SP+dKTwgHzhhRcaXEkpCAs89KURAXwxc4MNNrDup3369GnXHBa6bMc4FBt7dmLOIaAhQsSJc50hNiTxjBJVWFiQ3ZPzK67QP4LJIsDEiTZ+/xCw+PzpT39qC6Lu1x2KjSx+WKDdcMMN7TIwRbWH8UUAQ7gIxzrtAod6oxY5CDRXX321XYgVKzDAevPAAw+MXeCFrI888kh7PiFAuCyo7hjw5Vqz4YYbJg1hu9+rOadY6HENQDhKmv/Mecb7oIMOihRQyhWw3MuL999/P5YLx0Zk2X///Yue+9Q1b948Oye5pyTNda7RLglAVwtYxLV544037PXICehR7U9znrr9EBkIAl2MLdummetsV8n54vetkudk2pPLT/YS97LL1eU/n7jvPve5z1lhKa6QjIaxpMTdfxDSsDpH0A+vF2G9ae6pUc82d911l3n00Udj6097bvE8d+WVVyZeN2k3Ah/nKi/zou6V1RKwKnWP8dlXa86nnadsx/yAPW2hcJ/hRY+KCIiACIiACOSRQKYFrFBQKhaE/YUXXrDWQOwTxrryfyv25jMUzOIeMP2HPAQNFvdOfEqaBGyPgBYKM7zdvvnmm+3uaVwd2S7kw9vQo446KvYtcFLbeLjhobzYw6pfR9++fW1bXaD9YhZYc+bMiRUq4tqF8EAg/o4+aPkLjTRvvmlPuODYc8897QO1X5gviDouy2USXze2WKJgYRf1tr6aYkOa9rFNKKrQb6zxWCQmFRYbvN1FPIoSsfz+cQ5gzeHmj183ViwIhliNUBBHWEixf5JQ4teDCH3YYYdZSyBXOiJgYYHAQqCYuBEyQtjAenTjjTdeA1/IGmsWRIOoxWi553e15hTXC8RErhellM0339y6ZoeBh8sRsCZPnmznhZ9SvlhbsBREQIuamzDH4pQ+YcGSVLA+xNKP/jOOXS1gYWGD+JYkZNAv2s6cDN3jXZ+pgxcZt912WyoWbj/ubyRKwSouLJWeL67+Sp+TSePufvctxOPCDbht/WcQ9x3JInjRFjUX01iO81Im6aVC2Bfuf7wY4loSVTrybMPLIQT/qIDiCKBYrKW5h7h2wWXvvfc2e+211xqMqiFgVfIe4/pQrTmfdo6yHUHcmScunmx4by2lLm0rAiIgAiIgAlkgkGkBC0D+A1Wxt5z+dqHQxQL5vPPOa3uLHCdM+Q+kxUz249w9ELJYUI0YMcK+5echFIuRW265xbpyuBK1EA1dARFtsNYq5n7E2/aLLrrILt7Sil7FJh0i2l//+te2BRB94A0xLgKIgjyMcUz6w8NQuFCKE7BwP8DCzF9k8jaYh1PGyrFiu7///e/t6sZaAIspsu2UW8LMPWnM5/03llGiV/hQSNto66RJk6zgBi8eiBlXuOLO46wiij2YV0tsKIVdKKqwOGPsaTcCy5QpU9oEWBZRzAfOHTcfii2Oo84dFv7Tpk2zdVMHFkjMM+aem/+IFLfffnu7ucm8xN0EkQvhjHbTDhbdvsVIsTTjpbhfYnFFBig3jx0PxLohQ4bYeQwnXGRpw/z589vaSxsRrrHC9EvI2v02fPhwa7nFfsw13Nmwetxiiy1KGUq7bbXmFKyJF+jEHs7pqVOnWqHOuaghUM6ePduOnc8tKvhwqQIW/PlwnrlrFe5xnHvMo6i5WcyKLbxOhfOd/2decY3ClTYUUjsiYLlBLTcGlj8paAfXIa7HiAnMSc6pv/zlL3ZuusI4MSejBAdcWLFCc2PrWCAmMNe5JtBW5jjzy683bq5Xer7Qj2qck2lPMO7p559/vsF9j1LMQjzquhdnVUVdfsyiKPd1jo0g5CyL2cfdUxGIOf/c/efuu+9uN1+L3VPjnm24bnHdx7qWc41nKlwWubf51n5YvPLCw39u4Vy88cYbrdsghWs1Vsi8FGKu0L+4tsaJLWnjv5USA6sa95hqzPm085PtogQ0nrt4Tk0ToqKUY2lbERABERABEegsApkXsPw3l3GiUvi2MhQowuCXaVwDiz1chg95PAjgnnLAAQdEWtUgYvCw6RbVUUJcGMMrzVsyvx2luB1GTS4ewhHD3BtSHnJ5Q8/DcFh42GQRx/F9EStKwAoXZLDiIXffffeNZBX1FpQHc2LdxMU0SjpZwjYUW7hRVzgWUW6H4RxAYOPtc5zbZ2glQNwKLBWo2y/VEhuSGPm/R4kqjBsPvSxgQ5cOeGGhhQWhW/C6JAphrJ2QGxYbxHaJsk5ybSLOFeePs3piPmC54Kyzwr5xPcDqDpGBwgIJK6woS760AhZ18habBTuFfmEdiBid1pqHRRv7+JZ3UawRdZlLpcQpKja+1ZhT4TmSlM49vAZGWdOWKmC5PrO45lziBULUtQoXR6yJXIkSsEM3bkRYXnRgYRU1vlEWpVkQsKIsDl2/EUKxUkaoc3PYxRDzuYX3giQWsEOg8C13ETo4R91cr8Z8qdY5mfZayXMFAglzgRJ3zQufT1z9nN+4fUa9nIElAiLcwueFUBBifJjTCGhxrum8cEJsdiJy2uszbSV+HdetqJhUCJfEGHXPNlEve0KhL0lA4bqNW6Rzd4t64VhpAasa95hqzPm0c5PtCG8AR14guBJn/VpKvdpWBERABERABLqaQOYFrNB6Kir9r/+2Mk7k8l30ogSk8CGzmAVUuAiPexj0BxcrFQJwuoVD1IOrb/XDoqlYimQWIyzqX3vtNVunC1pf7oQKXRhxcSP+RFzh4fK6665rC5rPdlECVhh7Aa6ICXHBbqknfEBPYpGmz348EcQj+BMwPqqE1nDhA3QYV4sFNJYMcYKKO0b4NjbKEq8aYkMaPv42UaJKMSumqDGLC3ofnjtJCQuYC4hRDz/8sG1inAtu2MdwsR4X+yytgBWem4jVxeLXOCb0d8aMGbZ5UdY/UdZuxZIFlDqWbF+NORW2Gys0rs3FCvF8WJjjeowlGYtu3/qnHAErKbkC7QkzcEW5bvnWt+wTZUkS9i20WO1qAYvrDzHSigXU9oUR+hMVC8e/VrJNkuDANqGYFF5jqzFfqnVOlnKOpYlB6YcmYI7wcYlPosSZUPgIn0V8y2vaWswt1u+LLwylvT6neXkU3tfCZxH/Gpt076W9iGzEleM+u95669nnCl4Q+qWSAla17jHVmPNp5yYMcXXnBbArSS/Z0tat7URABERABESgqwlkXsAKraeiFh88zJDhhweROMsp/yEqKl5F+JaQN464J0WVcBFebFu3f7hAigoOHcZdKpbZyHeLS/NQWGyiheJdsUD3fj2ha14oYIUP4qUEoQ5FpGLxz9KcRLwpJpi7y1hXzN3DX+RFWcL5841jp81sGL6xjwq6Xw2xIQ0ff5vwwRvRiHhUnFvFSriwihJV/f4hTBbLLMqxwnMiSfDy2+eLsnEJDtIKWH4ctVKsHcN5Fy5YQ9aIoV/+8pdTJXBIO67VmFNhu5MssNK0tRwBK821Kmxr1AsHf3zTWL/Sn/AlQlcLWMWuaY5/OB9Da7SQVSlzPbwf+Od/NeZLtc7JNHM1jmfUs4B/7+c+xocXWpSoe3yYkCZ8keVf10q5p4bX0jTX52Iv0RyD0HoxfAYLr7FpBNGkMaikgFWte0w15nwSF35H+EO8cpaWfCfxKg05bSMCIiACIpAXApkXsADpP7BFCVT+g2yc5VSY9jp82PddFZOy+fkLwrRBwdMulH1LrWLt8DPkpbEAKzYhw4VjWmuukGkoYIW/lyJChWnHO7o4DMWjOKEzFEyj5pPPPmmuhNyJLUMGO1dCIbMaYkOpF6PwwTspRby/kMGdhCDkFAI546Lku8L5/cP6Bsu1Yu6DYfDjUrIn8QBPzCr6Q4naN815Gc7jYsGXQ9YcG2sCjkMJ9w1Z4+KBS2Wa1Ohpx7Vac8q/7tIWzikEEWKZleP+WI6AVSxxhM+nWCyccHzTznfq968FHb1GUV9HYmBFvRQJ50gS49BaLe29wLXdn+vhfamS86Wa52Ta84rt0lhu+3OE84P7oLsuRd2HfMErTEgT3p+irrFx7Q/vqUnX56TMiv5xiLN166232q9C18hQIOLFBS6muKPj9lvMGjuuL5UUsKp5j6nknE8zL7l+4OruW14VcytOU6e2EQEREAEREIGsEciFgOUvMsNFb/ggW8wayn+YCB+u/QewJEGoWgtCJke4oI6y7gld2NJaAMVNvvCYSem94xaG4WIyXAylsRDw6y5HKCx2gvmWU3EuFL4VUdQ24QIijQWI36aQdWgBUc25lfbiEy6i0wS9d3UnLehL7Z/vopO2/XHbRfUjjYAVzuOOtCO8tpQiWJR73FKZR12HosSRMIC2ax8LVMQcFqkIwJwjaRapSeIK9afZJopTMQErHF9ivTFX0hR/Id2VAlbaFylJ/MLFfBrr4rj7QcijkvOlmudkmnGPu0+FgpR/frvwBgMHDjQXXHCBeeedd2xAdARrPzmDfw0NxdTweafUtvrbR81X/1qR9Bzk10WyGmJsuZiY4fUiDJDu9iV+FyIW8QFJfoMFaprg4pUUsKp5j6nknE8z1qFbc7H4ZWnq0zYiIAIiIAIikEUCuRCwwjd4/kO1vwBNsobxBQx/21CUSBJaqrUgZIKE5vhRsXv82B9JfU4z6dK4N8bVc8cdd9gYO5RQwEoSa5La5j+kFssKmVSP+z0U/qLc0fz4L1Fvx9O4IxVrT7iADOdaNedWWk5hH9NYdri6k0THUvsXlxUrbV/87aLO6zQCVrhNOcd2+4SCZ54FLPqERSGBgv1MZCEfAksPHjzYxrHhGhEVDJp9ksSVtNtEjU8xASsc36g4i3Fj7gs+tSBg+ddc+lzKuc/2/vkaWg9Vcr5U85ws9fz2XSfD+5TvsuksmnBRJeQBrCn+fAuvB+HLpPAcKbWt/vZR4+OPX1rrRupMegnGMxYvEP1A/1Fthx8ZWIkviIAWF5S+kgJWte8xlbxGFhvv0KW5Em7dHZlf2lcEREAEREAEqkUgFwJWGEvJd2vw3QuT3hj6b215y0eWJFx6fIEsKj5WCL/URXjUA16xhYHfp/DNesgiKhB4qZOlI4uWYg+8lRSwyllMRXHwrfBCF4lw8UCab1KC+6XSAla4SKj23EozN2pVwIpyh+psAauYhQZjU8qiMc1YhqJCWpElDRd3/LffftvG9Jk3b54hi2ixgsUFQadZtLNY9UtWBKxSRBufU1q2xfiUImimXcSXwrgj94JwrsVZhVVivlRSwCqWcTjNORZaRfmWnr51j29N5d/j/e99C+Col1OVFLCSYjCWci1Kc6/n2kDGxttvv90sXLgwES2xF6dNm2YtOUOrrLRzv5hw7RpQSQErzuW2EnM+CZgvplci8U3S8fS7CIiACIiACHQVgVwIWMDxHwSdUMUCiGCVWCRRkiynwngVbns/Vg5vR08//XTrAhNXqi0yhAHM/Qdi/zdfhOvIBOqIBVY1BSw/XlRaF5kkDv7b8pCf/1vc8ToqYPkZqWhrHlwIS1nQ+/MhaYGUZsGfZNGVNN5Jv6cRatIszpKOE/d7KYJFuceo9vXKtYu07VyLn3zySRsHrZhVVlRWy6wIWKW4zPr3jjTzOWkMS5kPaRfxnSlg+Ra5STw6Ml+qeU4mjVHU7/6LET/Wo/+9b2nlt99P3OALW1HW1+E5UorIlKZflbLASopVuGjRIvP4449bK7Q333wzVvhG8CaQPK7Ifkk790sVsCr1nBHHuiNzPmn8/OelSljmJx1Pv4uACIiACIhAVxHIjYD12muvmYsvvthmfnKm7zzcnH/++YaHoTSWU0D2H9Dcg+ZDDz1kbr75ZjsGaQKNV3tBGFpZEeSaYNfE//Iz5JWSIarYBOuIC821115rSM9NCR+mQ7EmSWAM21gN8SJcIPoWbH4A/ajFA+0LA+FWMwZWmiDntCmNCFPKBSbJjaVYXf6CLSnGStICl+P4C7q053gpfU3DLszcVkpg66S2lCJYJNUV93upgfMrMac4T3DZxSqLhSpCzyeffNLWxCgLga4SsBQDa3LbuISJDyoZA6vY/C11vlTznCznPPNfArmXYCRi4Jnl9ddfXyPWlW+15dwOeTHnv5CLElLDcAppnldK6Y9/rSgloYQfAytNdlm/TbgXEg8MUQoRhpd0LpYW28VlAoYVpZjolEbAqvY9Jo5/qXM+aRzLeS5NqiHxMw4AACAASURBVFO/i4AIiIAIiEAWCeRGwPIf+NxClge/3//+9/ZNf9qMOb6ZNW8+TzvtNDN9+nT74ERJ8/a9nAeFNAtlf4L4ca54ED7hhBNsVrdSLM7STjgWmuedd555//337S5xmRzD+kKLtkpmIQzjkqURO9L2149z5R6OEYvcYoN6ii3cOpKFMAwYWywLYdq3wR11+wm5haJKWsEmnA9RC6BSz53QOjDN+Zl2HrBdmvMyXDQmuSqXcvzOFrC6ak4xN2bMmGHuvffetsUpgZsPP/zwNlxdJWB1JAthKRZHaeZFKfMhrRWKf9wkxh3JQhhy7Mh5kjRfqnlOphmncBte1oQv03CBcy/dQjfF8CUV17UddtjBBndnjOLO0/Aam/a5J22f/OtzKa6V5YjkcW3ihSSZehFTKVGCWNq5n0bAqvY9Ji37pDmfVE+p99ak+vS7CIiACIiACGSVQG4ELACG5vh851I3p0197j9o8pCIqTsxGaLeksYNWjkPCmkWyv7xwgd04jERdJwHXAQnJ2oNHTq0w3MrFIvSWnb58TpoRChghQ/pa621ljn55JPNhhtumNjm0I2ykm+a/bf3zhIEgcyJoVFvfP0G+8kA+D5tFkg480BNHBBKlJl/+GCOcEkw1mLFF9TYrhSXv6h6w0V0ufMhKoZYqedOOA+weDvxxBMtu0qUNOdlOG6ce8cee6zBSq+jpRTBotxjVWNOcQ4hRnHdRLiAB5aixUqSwJEkrlB3mm2i2lBsIct1invLww8/bHdNOv9d/eHYVUJkL2U+pF3E+zyS+JV77nMM3wWb//eF70rPl2qek+WcZ2F7sDYm2yAJDihRzydhfCxeHF1zzTVW4C1m2etbCnP/+sIXvmCfDSpR/Otz2sQpYfBw32KcNmE1zj2Pa8WAAQPMcccdZ59fipUwG2b44iLt3E8jYFXrHlPpOV+J8VUdIiACIiACIlALBHIlYPnCAa5fBAV18a/CbD1xgxOKNaRMnzVrllm+fLlJ+8ax1EU4bUmzUA7b7D+o8jZ7zJgx5oYbbrAPuB15ux3FxndN5Pe9997bwCYupTVtoH0sYl2JisfhW5KxHQ/phx12mHX5jCvUfeONN5oHH3ywbZO0IlGakzJcbNAmRBosRFwbjzjiiNi+h9kMseTDxZOH82KFN72kGneuVFFuimE68qR+h23h+JUWsJgDBxxwgM0MVey8QgT45z//aTeJE1hLPXfCsaItzM299torMd06riHMUcSuvn37mqlTp7ZLV1/KeRmeH1iXHXPMMdatt1ghvssll1xiz1kEc87hCRMmtGXXKkWwSDO3o7apxpxKWmBGtSPJ0ilJXKHONNtEHTtpIRtep5KufxwD12kECuYopRYELPrhW6jy/2lYYD1yxRVXmPnz51sWXN+5DiHcUKoxX6p1TpZ7nvmCFNcHhFDcZylRzydhhkIEL+4RlGLu9qFQyH2H+w/3oWJl6dKl5sILL7TPOmQCHTFihJkyZUq7rKBhQHMCqJPsptj9OjwPwhcX/guWtBag4XwJLaIrKWBV6x5TjTlf7tzUfiIgAiIgAiJQSwRyJWCFD3wIATyUpX0ocgPnxzzAGohFJgvMtK5zpS7COW45Apa/D4twHlT5jpIkbJQ6SXmoZaHNW1IK8cUOPvhg69YQiliwcnHD/Lg2UQJWuECnLhbw++67b+RDMaLkXXfdZWOVuYxmCIunnHKKFSEqVXwxFDcMHuiZX+HCK+544YM+VlIs2IjPFlVYdOD+iWWd43v00Uebrbfeut3mYWyXYosTAsKygJ49e3a7OiotYFE51nO4e4Xt5beoMYvLjlnOuRMu2IrNTQeCN/5/+tOfDPOPAkes/xhrv6Q9L0MrA+rABQ7rhzCbnqsfa08W9e6cYm4h3voBiTtDwKrGnAp5MD+YzyzcowrXDAQHRE4n+ITXsDTiVJptoo6fJGCFAkzSHHvxxRetGI0o50o1BCyy5CIgRL1ISLuI93mk4YcL10UXXWRjEblrFQIMFlVR7YAdLxwYXxe7aNiwYVbgdedGNeZLtc7Jcu8x/nlGv/kwP3g+ibKkDQVdd9ykWH+h4MJ+WGLDm/MwqsDquuuua3vhxzZR7tjhfY3x5kUWLwwaGxvXqBrBjTiY7jyIus6G1++ktjKfuK+5sA5Rlttp575/3hOCAetdxiMs1bjHVGPOlzs3tZ8IiIAIiIAI1BKBXAlY4WLPDURHA2m7etIGrC1nEZ52oexPLh7kLrvsMvP888+3m3MuiP16661X0bnIcS6//HKzatUqWy8PrKNHj7YPr1goURD7brvtNvum3Q+0ym9xGZGIZUE//MUeY8abfVwDedCnr2z397//3bA4dHXHZSHqaMejLJeoM+1c4uEUcYK2usKD9qRJk6xAwRgh7LAIRDDFMsnPyhaVhY16ohYnvFnnTTlvw2HFscn0htCHSMIig48T/KohYLn5gGjDfKBNjFHUfKDvCI5uzvhjVc65w3GYF1jIuXlBf1kkw2XQoEFWeIQv6cqxCmSB43gUsyAr5byMmsdubBD2WBhxTEQCFvOMuz/nw0U9XDpDwKrWnMLlDkHKjQlzc+zYsdbKjIUs1w+OzTlwzz33WIslNybMDaxG/GyvacSVNNtEXRuSBCz2Ccc3vP4xj7hu0Bf6HmZZrISAFcY44vqH2M+1lfbwIsNZw6RdxPs80vJDPEAAdi8o3PnGuT9kyBDbBuYu9wHOacQb/zqIm1jo+lzp+RI1ZnzX0XOy3HtLOHaunmKW3X5YhDTbu22IV0l8LScy8j33H+YK92zmCeclL0ywwHT3Cv8YUS+F/Osz880XJN21lu85D+6++257Hrg5Enev5hpw1VVX2Xa4whhx/+e66dzBmU8k6yEmqRP92X7nnXe2Lwp8K7C0c9/nyxzeY489zPjx421d8HICa7XuMdWY83Hz07/GsU1HnwPKPQ+0nwiIgAiIgAhUm0CuBCxghPF++C4MBpwELerNZylph8tZhJeyUPbb71uLue/jrFuS+p30Ow9xuDzgpuhbVsXtxwMrC1VEA0qxlN6hRUxSW/idh0ve/BPfI86VMU09cdtELR6i4jbF7R9a2KRpC/2AEw/kWH1FlSihJK5uFhO4m/AG2QW97eiDayiqYLWEtZcvxsS1J8kSp5xzh2OxCGK8fCuPtLyLWfyVel6ysMc6IBQvktoSZ6HXGQIWbavGnGJMuFYwJqUUhL5DDz3UcB3zSxpxJc02UW1JI2CxXyjcFOsXc514P85trhICFseLusfxfWiZk3YRXypjtudecN9999mXFWnuBe4YBC7HUhOxNiyVni+u/kqfk6XM5XDb0IKJ34tZdofxFNme+x33h6R7HtcuXjg5q9607UY8ImYdwn+x9jOGjL3/kibuGNyHsOiaOHFiZLujBLc07eWFEpZlvtDNfmnnfpg0xT9m6NZZjXtMteZ80jWO3zv6HJBmfLSNCIiACIiACHQFgdwJWGHGGKCltZzyAYfiRTHz8mIPeWkXLaUulN0xwwCjaV3cOjKZnnvuOSsWuKyEUXU5cYk3sS52VDEBizoQunA38N+uxrWTB1cWuYMHD+5IV4ruG7oNlBJk3lWMsMOCkwdlZ10Sd1Dqx20KwTXKHcPfjzFAKEEkiytuDOBOAPoFCxbYTTv64BolqhD/ChGgWHsYMxavxHKJK+UKWNQHX6x44J1WTGOREuUG69pXznmJ1RnWKWnmMeOMRRLjHiVYdpaARX+rMadYoDGmWL2lETqYG8wR5kpY0ohTabaJmntpBSyEGyxFEOaKzTGu+9x3EAbJREhJey9IuqAVW+z7i+60i3j/eKXyS3MvoH7EFqxpDjzwwDXcdP3jV3K++PVW8pxMGp9iv4f3FLYtFp8zdO+FIy6juI6mKbh73nTTTTZ2VmgRHe7vxghxLM7V3b8+c1856KCDrOvhM888E9sc7muEG8BCuJjoxrMCQep9C+u4SrluuuNHufylnftRltLumFHZdatxj6nWnA/ZyQIrzRmjbURABERABGqBQO4ErDDNdymWU/6AhW8+ox5m4ga4nEV4OQtljh9m8kubEa6jkxMLE9zUHnjgASs88f88VLJIw3ICM3yC1IYPvEcddVTRQ/OACAtM63FZ5KGW76ibh2oCm1M3b4eT3kB3tI+heBAVVD3tMVhIYIlCPCpER2ehw/xEhNt9991tQONiwXDDYxUbA9wqqJP6w35UQ8BiXDkOFoGIdQhZzE2OT0wTBC4SCyQJc+WcOyEXREOCbtMOFq7Eb6MwX2gPYjQumml4l3texs1j2kFgdywTceVBvCqWMbEzBSzaVq05xRgwHm7+s3CkuPOaubHbbrsVnSNpxJU020Sds2kFLLcvc4zrH4kk/OsfbttYyHC/QJCsxHyOai/XE7LjIhw4lmznB/dOu4j36y+HHwtwrMwYX0RyxppzHwtc7gEIF7iOhvHlil07KzFfwvordU6mveZHbRdadyfF54yydj3ttNPWsDgq1ibG4p133rFxKZkvjLETk3nJwbUIcZH7RdIYRd3PXbIcXGfJPEzdzvqacecFQZw1cdhu2opoR+IcxNFy21rK3IcxIjPnMzFTXSmWubqS9xh3vGrMeZ+vBKyOnLnaVwREQAREIE8Ecidg5QluJdoaxq8pxcWtEsev5Tr8IKuIH1h8IXzUe+lsUaXeeav/+SXgW/KmjZ+X396q5SIgAiIgAiIgAiIgAiLQtQQkYHUt/8Sj+y6EPXr0sNmMsHhR6TgB390DS4JTTz3Vvq2u9yIBq95nQP31nyQBM2fONATc3mKLLQwvCuKySzo6YdDuYhYd9UdUPRYBERABERABERABERCByhOQgFV5phWt0Tfp74iLW0UbVQOVYdlGjCliKlHSBs6tga4ndkECViIibVBjBPxkGWlj4YXupwSxnjx5co2RUXdEQAREQAREQAREQAREIDsEJGBlZyzWaImfOUwubpUdKD/bmCzb2rOVgFXZuabask8gDL6NKzGBqeNi1hG778orr2zL/JlW9Mo+CbVQBERABERABERABERABLJLQAJWRsYGdxQCprMQIvAxAc4JiOyCgZOu/aSTTrIBolVKI0CsKywsSB9OQFqyjJG1yWUNJCg9QcpLCbBeWgvytbUErHyNl1rbcQJcZ6+44gobrNwVYlpNnTrVbLrpptadkADUy5YtM3PmzLEB1v0shQSoJ2NbtRNPdLynqkEEREAEREAEREAEREAE8ktAAlZGxi6Mp+I3i4w/Rx99tM0kpFI6ARadF1xwgc3UFJY+ffpYYZBMgSqfEpCApZlQjwRwCbz88sutSFVKIfbVYYcdppcLpUDTtiIgAiIgAiIgAiIgAiJQBgEJWGVAq9YuYRpkjoM1FrFVJk6cqLf7ZYIPBRlXDVYVhxxyiNl+++3LrLk2d5OAVZvjql4lEyBpxtVXX21effXVxI25fnBdnjBhQmLA98TKtIEIiIAIiIAIiIAIiIAIiEAiAQlYiYg6bwMCik+fPt0sXbrUYHW14YYbmilTptisWHJN6dg4zJgxw7oR4k7IwpNMjrgHyfJqTa4SsDo217R3vgngKoiA9eCDD1pXbuJdOXdjXLjJVDpmzBgzevRo07t373x3Vq0XAREQAREQAREQAREQgRwRkICVo8FSU0VABERABERABERABERABERABERABESgHglIwKrHUVefRUAEREAEREAEREAEREAEREAEREAERCBHBCRg5Wiw1FQREAEREAEREAEREAEREAEREAEREAERqEcCErDqcdTVZxEQAREQAREQAREQAREQAREQAREQARHIEQEJWDkaLDVVBERABERABERABERABERABERABERABOqRgASsehx19VkEREAEREAEREAEREAEREAEREAEREAEckRAAlaOBktNFQEREAEREAEREAEREAEREAEREAEREIF6JCABqx5HXX0WAREQAREQAREQAREQAREQAREQAREQgRwRkICVo8FSU0VABERABERABERABERABERABERABESgHglIwKrHUVefRUAEREAEREAEREAEREAEREAEREAERCBHBCRg5Wiw1FQREAEREAEREAEREAEREAEREAEREAERqEcCErDqcdTVZxEQAREQAREQAREQAREQAREQAREQARHIEQEJWDkaLDVVBERABERABERABERABERABERABERABOqRgASsehx19VkEREAEREAEREAEREAEREAEREAEREAEckRAAlaOBktNFQEREAEREAEREAEREAEREAEREAEREIF6JCABqx5HXX0WAREQAREQAREQAREQAREQAREQAREQgRwRkICVo8FSU0VABERABERABERABERABERABERABESgHglIwKrHUVefRUAEREAEREAEREAEREAEREAEREAERCBHBCRg5Wiw1FQREAEREAEREAEREAEREAEREAEREAERqEcCErDqcdTVZxEQAREQAREQAREQAREQAREQAREQARHIEQEJWDkaLDVVBERABERABERABERABERABERABERABOqRgASsehx19VkEREAEREAEREAEREAEREAEREAEREAEckRAAlaOBktNFQEREAEREAEREAEREAEREAEREAEREIF6JCABqx5HXX0WAREQAREQAREQAREQAREQAREQAREQgRwRkICVo8FSU0VABERABERABLqYQMtHxrSsbPu0tn5sTOsn//tpKTSu8GltNS9+OMqYBmMaC980FP7TrfDvpsJ/mgr/bupmTHc+TQ2muamL+6PDi4AIiIAIiIAIiEBOCEjAyslAqZkiIAIiIAIiIAIdJIDQtGqhaf14YeHvu8Z8/F7h3+8Z88miwr8Ln08WF7SoDwp/lxizemnh71LTunpZ4d8fFnSp5YW/K1I3YN+HFqfetkdBxFqrR4Phb6/C3149Pv3/3s18jOnTs8F++vYypl/hb7+1Gkz/Xg1m7cLftXs3WDFMRQREQAREQAREQARqnYAErFofYfVPBERABERABOqBwMfvmtaPXjWm8Gld+boxhU/ryjcKf98siFVvmdZVb1vxqrNKKQJWR9vUtyBqrdOnwQwoiFnr9m0w6xX+vV7h7/p8+jWaDfoVvi98pyICIiACIiACIiACeSYgASvPo6e2i4AIiIAIiEC9EChYT7V++LwxK14wrYWPWfFS4e+CgmC1oPD35U8tpjJUOlPAStNtrLsG9m80g/o3mMFrNxY+DWbDdfg0mo0Kn+buaWrRNiIgAiIgAiIgAiLQdQQkYHUdex1ZBERABERABEQgJPDx+6Z1+dOFz7PGfDiv8Hde4e/8T0WrHJWsCVhJ6AYWhK2N1200QwY0mk0GNBQ+jWbT9RpluZUETr+LgAiIgAiIgAh0GgEJWJ2GWgcSAREQAREQARHwCbQum21M4dO6bM7/fuYWXP5eqwlIeROw4qATZ2uz9RvNUD4bNJrNC58tCh8sulREQAREQAREQAREoDMJSMDqTNo6lgiIgAiIgAjUI4GWVaZ16eP2Y5Y+URCrniz8+4lPM/fVaKkVAStueBC0thxY+AxqNFsVPsMKHwLQq4iACIiACIiACIhAtQhIwKoWWdUrAiIgAiIgAnVKoHXZU6Z1ySPGLPln4e+jBbHqsbojUesCVtSAYp01fHCj2XrDboXPpwKXigiIgAiIgAiIgAhUioAErEqRVD0iIAIiIAIiUI8EPlliWj+YVfg8WPg8VBCsHjKm8F29l3oUsMIxX6u5wYwoCFkjN2o022zczWy7say06v28UP9FQAREQAREoCMEJGB1hJ72FQEREAEREIF6I/Dxu6Z10X2mdfH9BcFqprWwUlmTgASs6FmBu+G2Q7qZUQUxa9Qm3cy6veV2qPNHBERABERABEQgHQEJWOk4aSsREAEREAERqE8Cq5cWBKt7Cp97P/0Qu0olkYAErEREdgNiaW23aTez/aaNZofC3z49JWilI6etREAEREAERKD+CGRWwHrhhRfMKaecYp5++unIUdl4443NjjvuaA477DAzduxY06NHjy4ZvZaWFjNz5kyzYsUKs88++6RqwyOPPGI+//nPmz333NP87ne/M+uss07sfosWLTKnn366eeedd8yFF15otthiC7vtRx99ZH7wgx+YK6+80vzP//yPmTZtWqpj/9d//Zf5xS9+Yb7xjW+Yf/mXfym6j2vnl770JfMf//EfpmfPnmbp0qXme9/7nrn++uvNcccdZ77//e/b76PKJ598Ytv8k5/8xBx77LF2v7XWWqvdph988IH55je/abbddlvz5S9/2XTr1i2xH64PpfQ7sdIUGzjmjz76aLuxSLFrRTZZtWqVOeecc+zYR7GsyEFUiQiIgAgUCLQufqAgVv3dtL5/d+Hf94lJGQQkYJUBrbAL1lk7bdZodhyKy2HyM0F5R9FeIiACIiACIiACeSSQWwHLh33iiSeab33rW2uII50xIDfffLM59dRTSxKR8ixgwfS5556z4tf8+fPNz372M3PggQeahoY135jOmjXLnHnmmWbw4MGWz5AhQ9oNyerVq60QdPfdd5vf/va3ZtCgQamGrF4FLOA4Yfe0006zomUU91QQtZEIiIAI+ARWvmFa3rujIFjNMK2Fv+aTxeLTQQISsDoIsLB7/14NZufNu7V95G7YcaaqQQREQAREQATyTCDzAtYGG2wQaaWEFQoCCdY9r7zyihVA9t13304fiz//+c/mK1/5Sl0JWK2treamm24y//Zv/2aGDRtmEJS22mqrduydyIXl2G9+8xuz++67rzE2Tz75pDnppJOsGHbEEUekHruuErBSN7CKG8L+0ksvNddee22XWIFVsWuqWgREoJMJkCWw9b3bCp/bbfB1lcoSkIBVWZ7UNqpgnYWgtesW3QyxtFREQAREQAREQATqi0BuBSw3TNdcc40566yzrIsaLnXNzc2dOoL1KGAB2LmzXXDBBeaQQw4xP/7xj03fvn0te9/N8Ic//KE54YQT1rAUYv8f/ehH1orr3HPPNQMHDkw9bvUsYAEJwRZ3y3Hjxpmvf/3rpqmpKTU7bSgCIlDfBKxY9e5001L4mI9eqW8YVe69BKzqAt5wnUaz25bd7GengruhigiIgAiIgAiIQO0TyL2AFRWnyR+29957zyBy4eo3Z84cQ+ys8ePHW1FlxIgRawgrxLTCsusPf/iDue+++8zixYttfKb999/fCjUbbbSRrd7FprrnnnvazZJSYkvlMQaW39mFCxfa+FW33367jclEzDIshJLiXlHH448/bo4//njrfnnyySfHjgPWRvfff79Ze+21zRe+8AV7jMsuu8zG8YqKgYUwNmPGDHP11Vcb5gZlzJgx5sgjjzR77733GrHS0o439RSLgeXqce1FVMIikL4tW7bMxjzz54ZzBdxpp53Md7/7XTvXrrjiCttX5ijzjTkaul3SDlwvf/3rX5u//e1v5qKLLjLDhw+v/SuVeigCIlAegdbVpnXhzQXB6q/2r/nkg/Lq0V4lE5CAVTKysnfA1XD3Yd3MHls1mbGFvyoiIAIiIAIiIAK1SSD3ApazwMIN7V//9V/bBQEn2DZubgSCRxQYOnSo+fDDDw3f9+nTx3z72982BCh3Fix+0HF+32abbWyA8tdee83GHho5cqR1VUT4Ivg4FkSzZ8+2whgi14ABA6xIgjBTrOQ9BpbfNxfniu8ISA9f3AJhFBX3yhdgEJkQbUaPHt0Olz8O/IDIwzjMnTvX7LrrrlbMuu6669YQsBArCTZ/ww032PFl/Bhb9kOIPPjgg62VHuNEKWW82T5OwKIehKT//u//tmKV317awXH5LUrAIig/ge3pD3OIgP4vvfSSnXP8BtOQD235xz/+YQ4//HDbnygBsDYvV+qVCIhAOgItpvWdm0zLwhs/Fa1Wf5huN21VUQISsCqKM3Vla/VoMGOHdzPjhjWZcYW/KiIgAiIgAiIgArVDILcCFkIJ2f8IIo64EcZhevXVV21sqmeeecaKGljvkKkQCyEEp5/+9KdWyLr44ovNhAkT7IjOmzfPigGbb765+c///M+2oOJY9WBVxHdYxZB5z2U9rFcXQncKuJhMZ599thVgyMa4cuXK2LhX7Pf222/bzIq4eyIIrrvuuu3OKCy6vvrVr9r4WrgmbrfddtZCi3ha/D8CFcW3wPJdGo866igb1N8JVQhb5513njn//PPNGWec0eZ2V+p4xwlY9957rxXtwvZyXLIG/vGPf7TtjRKwEFfJpun3ExGM2G6Ie8xHLLS6d+/ejhECF26EBL7/5S9/afr161c7VyX1RAREoCwCre/+zbS88+eCeHVjQbRaVlYd2qlyBCRgVY5luTX1bm4w47fuZj6zdZONm6UiAiIgAiIgAiKQbwKZF7BY4BcrU6ZMMf/+7/9uNtlkk3abYRHD97i4IWSFcYIefPBBQyY33PgQC7CCcZZRxNTCmsvP8Ibownfrr7++FbCcOFLvAhbQEROxBHJCDe59uOzFZchDOCRou7OI8uOWUReCzfTp09uJi25wXfynxx57rJ2AhSXcMcccY0aNGmUFHYL/++Xdd9+1whXWTc7trtTxjhKwktr71ltvWTEOsTVOwLrkkkusy6BfEF7JrokVFiJf//792/2OyPWd73zHirDsj8WbigiIQP0RaF0807S+fX1BuCoI+6verj8AGe6xBKxsDc6APg1mwogms+eIbmabjSVmZWt01BoREAEREAERSEcg9wIW3SQ2Fa6CG264oe21W9y7uEJRLli4ACIsYNVDIPLNNtvMugMigiBOUd/YsWOtsFWsSMD61BUPa6if//znFhWCy7Rp02IFLMcMF07GwC8LFiywcbEQbLCackKh24b4TxyHY/gWWFdeeaUdM0RLrJaiCvtgRcd4f+5znyt5vKMELNde2hllTYaFGoIZVoBRAhbCqpt/URywTsONENdCv1Av8y8gTQAAIABJREFUcbB+9atfmcsvv9zss88+6c54bSUCIpB7Aq0rnjetb11XEK4Kn+XP5L4/tdoBCVjZHdmh6zeaiSObzKRtmszgtRuy21C1TAREQAREQAREoB2BzAtYWNJELeA//vhj8/zzz1vR4KabbjL77befFTYQEpyLGoKUi2MVjjtBt12sob/85S820DcCBQIHboUU4hfxPeLAXnvtZQWyxsb2aZslYBkDP8QZXDlhSIwqGOL6F1WKZRF01lkHHXSQFX2oMyzXX3+9OfPMM9sELF/UcrHIoo6LSx/uo05IKnW8owSspCQCtIMEAohyUQJW3Px2SQLYP2r+870T5H7zm99YEVdFBESghgkQjP2tq03LW9eY1vdn1HBHa6drErDyMZZjNu9m9ioIWXtt22QapWXlY9DUShEQAREQgbolkFsBy40YFlS4ht15551tgobL8JbkfujqcAIW/++y2LmMcP7MIIA47m0E6XbuceUIWM7SC7evOHHCHRfRhVhH/CUOFy5lFCemYHkUlY0vbkY718o02RJxs8SSikD3cWLSc889ZwigzzgQqPzhhx+2QiIZ+PiLy2VYiglYaQShkLnPIs2Z7Pe9lPEuV8Byfaq0gOU4pBnLNFy0jQiIQPYItH7wUEG4+qNpefNKxbXK3vAUbZEErHwNGPGyJhdErL1HNZkRG7Z/WZmvnqi1IiACIiACIlC7BHIvYDE0ThBxC3kX4BpxIso9K+1w4mb4xBNPmBkzZpg77rjDZobbaqut2mIoUU85ApYT2HBPxE2ODIlxxW3L75UQsFx744KD++1w28YJWIhqxBi79dZbrbB3yimnGCyH+I5A7HHxx9JYYOHiR5bHXr16rYEmZI41HnHMEOece2DaMfa3SxrvcgUs5s6xxx5bcQssCVjljLL2EYEcEGhZURCs/mBaC6IVApZKPglIwMrnuNHqkRs1mn1GdTf7jm4yPZry2w+1XAREQAREQARqjUBNClhLliyxVln33HOPDSyOG2BHC3G1iK909dVXt7N4KkfAclZV8+fPN7///e/NDjvsENu8f/zjH+bwww83kydPbhfMu1wLLGdVhcslMZTC4OCuIb5bXlSsKuJeIaghHB1wwAHW2srVhcURWQYXL15s24w1ll+KCVhOfCTLI9ZpAwcObLevH/vJtzzzg/bjXhgXQD7tPIga7ygBywmMtDMqBhbHi7J6c/vJhTDtiGg7Eah9Aq1LHi2IVleYljcuNaZlVe13uMZ7KAEr/wPcs5AAeN/R3c2U7ZrMsEGyysr/iKoHIiACIiACeSeQewHLZZfDysUJGn7g7DPOOMOKWWEWQgQEAogPGjTIZhUcOnSoFZNuvPFGm50wzArHQEcJL+UIWL7FEJY53/ve9yKDxfvZ/XDTIwtit26fZs4pV8ByAtGzzz5rfvazn5kDDzwwUuzBNRAOZP2Dy7hx49rNdRf3atiwYZYLlmmuwP/SSy81Z599ttlxxx3X+L2Y5RBWc1hesX9Udj4/q58vYD3++OPm+OOPN1tuuaUVkhhXvzheuJViKfbZz3625PEuJwuhPz8r6ULoC4wK4p73y7DaX+8EWt+6tiBa/d60Lrq73lHUVP8lYNXUcJodN+tm9isIWQR+VxEBERABERABEegaArkVsAjC/vLLL9u4SwT1xsoKQWPIkCGWJAHaEaiwckL8Ibugyyj45ptv2mDtN9xwgw2u/a1vfctg8XP//fdbEQRR5he/+IXZeuut28QdBB+EMGI9+QHKnRhz1llnWYEpreXPk08+aU466STrlkgAbqyGNtlkEyu0uQD1uMPRt5EjR5rzzz+/nUhUroDli0sEW//a175mj8+/aTvWa8SxwjoL98mjjjrKxr/yszG6uFewjRPBfPEtrMMFaj/44IPND37wA9Pc3Nxu9jsLrn79+tlx2nnnnW3bsFw755xzrFUdxRew4IHwddlll1lRDqsxNxf47aqrrrJWYsQdc/Ok1PGOErBox7333mvHknnz4x//2Aavd+11WQLZrpIClsu0CUuEPvqlIgIikCMCq942La9f+qm11Uev5KjhampaAhKw0pLK13YD+zeYqdt3N1N3aDJrr6Wo7/kaPbVWBERABEQg7wQyL2ClCcROYHMEp912263deOAuh2iAtRVxprCywsJn7ty5BgEA1zcEBxdoHIECQezcc8+19biMdmyLUEBWQoQRYkI5iy7EFgQaChkP9957b2vh4yyl4iYIQtJtt91mfvrTn9r2xRXEK0QiAsf7pVwBizoQlxBxED7oW1xxAhOZHV0hThSxrf7617+2E/+i6nBC12OPPWatzBwXskRiGYcVUZybIJkl/+3f/s22j3HAPZFxowwfPtw89NBDawSvX7hwoT0ObWOsGA+ESZdtMpwnpY53nICFOyVugswd2stYkT2R9sKOdpCJ0BfcOupC6CzpsDT75S9/aRD7VERABLJPoHXpY6b19YsL4tUl2W+sWtghAhKwOoQvFzsjYh2wQ3ezldwLczFeaqQIiIAIiED+CeRWwMJiaPvttzef+cxnzEEHHbRGrCQ3NIglWDEhIMyZM8cKG1hrHXnkkVZsQuDwCwLXzJkzzXXXXWcQXhAKEL/Gjx9vTjjhBGvp4ltZIV5cc801VsBAlED0QZTiOGkKLmYILgSKx+KJuFH0jTbSvqlTp5p11llnjao6ImBRGRZsWFDRz3/+859WoKMg8mDxBFMEQZ+PH/eqWJZB11hEOidE0aff/OY3Zvfdd7fCFRZeWLLFxShj32eeecZuQ0B4jj1x4kTzla98xbYb67qo7ItwgeW1115rEBedAEZQ+COOOMIKSuWOd5yA5XjOmjXLuj5i2YXAydgh1BGLDTGukgKWCwxPXDYC8quIgAhkm0Dru7cWRKsLTOu7t2S7oWpdxQhIwKoYysxXtNuW3czndupudt3i0zAPKiIgArVDgDUJ60HWazzTs15jfcGaiQz1hx12mI1nHIarqQUCxdY+Xd2/JGOArm5fqcd/9dVXzZ133mnXqxhCdEVBB5k+fbqd26NHj+6KJqQ6ZmYFrFSt10a5JeBiViEk+rG9ctuhIg13sdM6kiHRr97FCSPAP8IpFmkqIiAC2STQ+uZVpuW180zrkkey2UC1qmoEJGBVDW1mKx6xYaP5fEHI2nuU4mRldpDUMBEogQBCFS+giQfMv3khj2cFYhWilvOiwegADxV+q6UiAatzRnPBggXWs4kwNITu6SoBizjShO8h1nUlkuBVi54ErGqRVb1FCTgRZvbs2e1il+UNGy6VWFdRcC/ddNNN23Vh6dKl1q0RsemKK66oiJo9b948a3VFIPpaF//yNh/UXhFwBFpe/Z1pfa3w+fA5QalTAhKw6nTgC93eeN1Gc+DOTeagnQtpDFVEQARySYCQK4SaIVkSXj887++xxx6me/dPz2sss0h2hVcJ3j5xIW1y2fkcNLqWLLBcXwhD05UCljO6kICVgxNATewaAi6QPUH2MZfMY/EzSpIMAGHJqea8tcClENdJ3Al/8pOfRGabLKXfLsMmN8oLL7zQ3ixVREAEMkKgZYVpefW3puWV3xqz6q2MNErN6CoCErC6inx2jrtunwYzrSBiTRvT3TRLy8rOwKglIpBAgHAnPGcjYCWFTfFDrIwdOzYyG7qAV56ABKzKM5WAVXmmqrHGCLibw913353ri70frN4lCyDGGEHciWmGCSZvZyohNrmL9XHHHWfjuKXNelljU0fdEYFsEfhkSUG4OrcgXP3GmE8WZ6ttak2XEZCA1WXoM3fgPs0FIWuXJnPwLt1N78K/VURABLJNwHk70EpCgCRl+3YeF7xgJsM6L7R5Rl+0aJE5/fTTbWd/+MMfWlEM6xYyl/MsT8zhxsZGm2CLffkQg5k1A7G1vvjFL9oM6yQrC61i8GYhYdmf//xn88ADD1iXRhfrmZjMCG9+Fnnfyue73/2uue+++6x3CLF7Wb/sv//+Nt6zy+JOm4u5EBKzCddK4ja5hGnEjGZ9Qkww+hWWcB/6OXnyZHP88ce3O66/H1noiTdN3GaOM27cOBtjePDgwTZB2AYbbGCTgkXFjI6aZbAmvvINN9xg4yVTisXHLmV7f7xxx3v22WfbxUdmTMhc78fUdqKR39Y999yzXZ9YVxJr+Q9/+IMdN9aXxJUmxvMhhxyyhoEEc4K40bi/TpgwoR2/HXfc0e7j7+fmRpg8LyredBbOXLkQZmEU6rgNXJTwGcdkMk32xqyioh/cdAggzwWGUuzCUk4/eMNDxsElS5ZYt0T/plROfdpHBESggwQQrl75r8Lnv41ZHZ/RtYNHadt93tI9zXPLx5vFqzY2/bu/aTbvPcts0+/2SlWveipMQAJWhYHWQHU9C1ZYB+/a3RxSELL69JSQVQNDqi7UKIErr7zSugwi6Hz/+99fI+lXVLcJF3L44YfbpFOIF+uuu26bgPXOO++YjTbayCaoGjp0qHnrrbfMd77zHSsy+VnUXYwthCMSbPE73yHe+AKW797oMq/jAcJ6hKRllGOPPbbdesGJFIhGrCGok0zvCD9+xnbEIBfAO07AYq1z5plnWtGMOkiSRYww2kx7cIODhXvRjgfJrbfeakg+xT60AdHMtZd/89t+++3X7uV8lJEAIhExo44++miDEcTAgQNTC1hRGethhdEB7Q+ZwYVxuvfee9vin7Eec9sfcMAB1kpv/fXXt8ydgLVixQobz+rqq6+27aN/LmaaS2xG3DQKIiAJAqiT35gfiIjMu/79+1tx89xzz7UfCmtmxs+NGQIVCeTYzxUnYJ122mk2WRvzzsVnc22fNm2a9Q7iGC+//LKNfcVvzBOOwTjCgzmYtSIBK2sjovaIgAiIgAhkm8Dq5QXR6tem5eVfd4pwBYzHFh9s5i7ZZw0uW/R+wOwx4PJs86rT1knAqtOBT9FthKxDCkLWobt1N2v1kJCVApk2EYFOI7By5UorwBD7ijAgWKqkKQgUX/7yl60oc8kll1grGydokL0QS6Of/exn1nIILxQKwg4vpxEnjjrqKEM4EsQgvifUCi+sscii+AIWFklnnXWWtdJiG5dlnf2wKvrGN75h3nzzTWt5gxhB8a1ssMJBeEFkQWRCvEHMwCIL6zEstIj1FSVgIajw+8yZM62HCW6T1MGx+Y74vFhFnXfeeWaTTTaxx3ZhY/g3YsukSZOshRaWRViAYZ1GWBbf2o04wxg5IO7QV8QYhBv2IVPej370IysKhdZKcWOFxdo555xjj+GzZnsERWIZY5n1q1/9yoa28a3qEHJog+OMIAk/rLiwpENsQkD0xxvRyu8rx8cCD6GIOMaMe79+/dqNTRgDC6aEozn77LPt/KHPLt4y48B4YcGF8Ed7+vbta+tzAhb/DvuKVdjXv/51O6+Y4/vs83/PlnIhTHOmaxsREAEREAERyAuB1tUF0eqX9tOZroJLP1nf3PTGT2Ip7TvwF2aDZgWLz9o0koCVtRHJXntwJzysIGIhZHXvlr32qUUiUI8EEE6++tWvWtc4hIDddtstFQZfvHBik/9dlDuWc1VE8MFqa9CgQe2OheUPLmcITK5OhAuEIyy+EMRw1/ML4tjPf/5zW59/TF/AQmDDZdAvWOmceOKJ1jqKfbHMiRKwXJ84DiKVE3Woi+9wd3zooYes5RKueX68YOrF8icMgeIEF+IiuwRVCFu4FobiDMdxMYERGtMKWK5/G264YSTrxx9/3Lp/YkGH+x194PgE7kdsWm+99drxQvRinjz//PPWiopx8MfbdyV1O7799tvWpZTxREjbbLPN7E9xQdydKMqYn3/++WarrbZq1wY3PjfeeKNtA+6VFMcTodIXEt3OzsIQ0Y4+uCIBK9WpHr0RyiQTQEUEREAEREAE6p0AD5E8cMWV7fr/1YwufFSyRUACVrbGI8utWad3gzl89+42RpaKCIhA1xKIEqLStChKrHLf4cblW0O5+m6++WZz6qmnWksjXPJCYQcxDUEH97tSMsM5ISJKwGpqamonnri24JZHW3B9dDGlogQsQplgwYNVGW3GQg0Xuri4vE60wQIJMQXLpLC4Yzshj+cexC40gTgrOCdIYZGUJgYWoV5obxxrv00IZIiEWGMhEn7pS1+KnAIXXXSRdX3kg+Va0ng7cfSNN95ol4wrTsBybqm+VVzYEDeHfDHKCVhYjiGkNTc3t9vN7YOlHqKhKxKw0pzpMdtIwOoAPO0qAiIgAiJQUwSIiYDLgQSsfA2rBKx8jVcWWrvROo3miD26m/22a8pCc9QGEahLApUQsEILLFzOorKHRwlNPnTfnTFOwCIm0/Lly6073fz58228JhfUPUrAigt67gcgLyZg0T7c+ogRRjBxCnGwcHEjrhP/xv3QFSc0UT9xmBDQwuLiSvGyDk6IXM6NM67fuGristmtW7dUAlYSa79NTrjDUqmYcHjHHXfYOFFOYMKyCguruPGOiykWJ2A5SykXMyzqhHSxxxDZYIYroxOwQoHK7Y+b6ec//3nraioBqy4vc+q0CIiACIhArRFoffdvpmXBf5rWDx7u8q4t+XiQ+cubP4xtx94b/MoM6jmvy9upBrQnIAFLM6JcAsMHN5qjxvYwY4fJr7BchtpPBMolUI0YWOUKWPQhyirGZaUjPhKudogYrvDSi1hRWPlUS8DCQglh6uKLL7Zxo5yQRRsQnxBxiCPVo0cPG5MLsSRNGTlypBWwCHiP5VAxASlKcCt2jGoIWK5vTjwieHslBayoDIVxfZSAlWaGaRsREAEREAERqDECrUseMS0v/dQgYGWpPLLoMPPs0r3WaNLQ3g+ZcQMuzVJT1Zb/JSABS1OhowR23bKb+WJByBq50Zrp6Dtat/YXARGIJ1CNLITlWGD58aOcJRDi0U033WQtoLBmGj9+vI2/hPhDTCUsthGuiEVVLQHLJ0cbEbMQ0m655Za2oPMuGPrs2bPNMcccY0aNGtUWWytp7vkiYlwcsiwIWM4CizhSuCbiXllJAcu5KIaxqpL4yQIriZB+FwEREAEREIG8E1j5ekG4+olpef3izPbkmaWTzQvL9jCLP97I9Ov+phna+2Ezqt8tmW1vvTdMAla9z4DK9R+Xwi+N62EG9lfGwspRVU0iEE/ABVfHogYrI7L1FSsE2cZi6I9//KP9i0sZMaGcyBJngeWEhri4TC7e1N/+9rc2VzYX2Jsg4sSH2n333ds1zY/f1BkCln9wLMPIzPe1r33Nxo3Cpe3dd9+1rn4wihLx4rg68SYuBhXB00855RQzcODAVC6ETpSMY02sLuKNEc+LzI5XXXWVDYYfd3w/kHwYA6tSLoROIPOtq9KctxKw0lDSNiIgAiIgAiKQUwK4CrYsOKeQPufDnPZAzc4iAQlYWRyVfLfpmPE9CkJW98LCON/9UOtFIOsEyKaH2PLjH//Y7LvvvjaYeJgh0PWB+E1s+5Of/MSMHTu2XYa7JAErKQvhgw8+aE477TSDuOIssJzbWlz2PZcdb+bMmVWxwMKi6kc/+pGNZ0WmQdwE/RK61TU2NtrtcXfEKuzII49cI+A7/cTKCEsyxCMCyZMVkCyAZNIjoDqB3V1BPLr66qttDKe0WQidJdiWW25ZNOPjYYcdZr7//e+bhx9+OFUWwieffNIKl2RcTBrvUmNgvfLKK1b8W7p0qQ28P2LEiHasXSZIYpIdeuihtr3wloCVoSsMg4QSSQT/qVOnmr59+0a2jsnBJH3xxRdt+k8mOcHkuPAwufwTIE33UJOfffZZM3fuXBskj0KANFJZjh49ul2gOlcfajOmlPgEM5E22WQTm4aV/cLCNvgP9+vXz+yzzz42GJ2KCIiACIhAdQm0vn1dwerqx6Z1+bPVPZBqr0sCErDqctir3unBazcYhKy9RynQe9Vh6wB1TQCLIQSsyy+/3Gy//fbmW9/6ltljjz3agpCzvsQaCmEGayFiP4UWUUmCBuLXL3/5S3Puueeao446yh5jwIABdu3KWvbss8+2MaQoTsByAb8JYo4gtNdee1lBiH0QPLAYwsWQUg0LLMS0M844wwpMiHYHHXRQGxNicfHdFVdcYX74wx+aE044wbaNPuBaR8H18YADDrDCF21+7rnnrNUawef9fVjDI3xddtll5itf+Yo9Zp8+fQzr8rvuusuKZ/BPK2CRBfGcc86xQpDPmjZhzYVoxXr//PPPt2t2RCPENLIXEqj9rLPOsmNDwcKKuYG12XHHHWf3ZY2fNN5JAhb1k6nRHccXUidMmGD7TJB8mDJ3cNmkHRTfUrCjAlZc5sesXBAaChOnNSuNKdYOBhAlGVGKCRInYDFx7rzzThvMjsFFuEJAYtIy4fEVZlIiPqUpHBcFFoUcVE5lxt+X/0cUmzhxYjthCoENQQr/XbIG8JcLyjrrrGNV/DCV5UMPPWTrp54hQ4akaZa2EQEREAERKJNA69LHTMuL/1GIcyX3uzIRarcUBCRgpYCkTcomsNPQbubYzyg+VtkAtaMIpCCA4IDggajA2pIA6S6THuIJYhKF7Hu4pvGbX5IEDbZduHChFUqwonH1c9xHH33UIFogVFCPc7/zLb7YH0EDwQNBa86cOdZYY9ddd7XilR87yQlflchCeNttt1lxDQYId0OHDrXrbIw9MMw4+OCDrSjlhBjWzDfffLNtD7+7rHougx79OPHEE62ARwB6V2ADV9bVjg3rbPq50047Wcs0LKpc1sSkIY1i7TIgsi/tw13PZUp86aWXrGiEuOaO77an7QhxCEi4HVKSxjtOwHr//fcNcbTuvvtuO57EM/vud79r60VIRXi75JJL7DHoN0Kem3+0CwvBz33uc22WbeUKWG4/11cC8U+bNi0Ja6f/ngsBi4G755577CSl9OrVK1LAchZamE4iFiEIOWsrJgyTj4wMnBgISQxOUiEd6axZs6xVFKr75ptvbnfhGNSHbzQXKy4WrnDBeeqpp+wEI2Ad5R//+IfhJCDQnquD77nYYFXGBKW9sr5KGhH9LgIiIAJlEmj5yLS88H3T8sp/l1mBdhOB9AQkYKVnpS3LJ3DQzt3NcRO6m97N8issn6L2FIHiBF5//XVrAcV69IknnrBiFkIDQhHCAa5vTvTwa0oSNNy2rHWx9OHz2GOPWYGHwOdk78MK6emnn24XPwrDjBkzZlhLJzx+EDRYiyIcscZ9+eWXrSC09dZbt7nfVVLAQpDCagk3PgxMEJRcG3ARRNALXQudhRgWbRib0B7W4qyNjz76aBvLC6OTsMSx2W+//awLISWtgMW21Icgds0111h2tAErLqysdt555zXawPaMPXHInDXcuHHjzCGHHGKt3/x+Jo13nIBFu9APsJ6jTQiCCFbOZRDRDDdL4njdd999bSLg5MmTrdtgaABTroBFX7FAu+6666xA5oLTZ02fyLSAhSBFVgMuFFg8YVFFibPAwpyPk5kThBOHoG5+YVBQjFFuOcm58BQrHJPtcQfEVRBByi9cHBCxaA8nkXNp5KSgLZMmTbJpQCkIYZzgKKpc7FzhQshFkfaiiKuIgAiIgAhUnkDLG5cVrK5+YMzKNytfuWoUgQgCErA0LTqLQP9eDeaEPXuYqTvIrbCzmOs4ItAZBJwggoUOlmBkGVQRgXonkGkBy4k+CFeIO5gI4m6HW2CUCyHuhVhLoQBPmTJlDVc9BhtrJwSjUEiKmghOEOP41EdAOb/gGnjrrbdaQcxZVvEdoheWWX4bXV+GDRtmA/xRaAc+vKisKLkqIiACIiAClSXQuuSfBaurs03r+zMqW7FqE4EEAhKwNEU6mwBuhQhZwwevacXQ2W3R8URABJIJYHVD3CfWhmeeeeYaa1cMOU499VQzfPhwGyuLeMkqIlDvBDItYGFayAezTFzsnOATJ2AlDabvYphGwCKoHFZTmBZiYRXGrooTxBDJEL8wKxw8eLBtVmiB5dpCetS07oxJ/dPvIiACIiAC/0ugtaUgXH3PtLz8CyERgS4hIAGrS7DroAUCR+ze3Zw4sX1mMIERARHIHgHctMgyR2iaX/3qV1bIcm50rHsRt4iNxW/EI1IRAREwJtMCVjhAHRWwiKGFiyFB5tIETCe7Au6LiGeITAhnYcEiDL9kXAXJIEjhOxTzYjGwEOYQx4iRhUCnIgIiIAIiUBkCre/82bQ8/x3TuuLT4KoqItAVBCRgdQX1/BxzSM/XzYbNbxUa3GreXDnIvPLRxhVt/JABjeakgog1dpgyW1cUrCoTgQoSIOwNGQPJzOfiahH4PCm4eQWboKpEIHcE6kbAImgallEETSdzIGJTUkCyKHEqjYAVl4VwvfXWs8dFQMPNECssXBP9bAu5m0FqsAiIgAhkhcCqd8zq575pWt/6Y1ZapHbUMQEJWHU8+Ald33Od+83GPd9ot9UbKwebu94fX3FoU0Y3mZMn9TD911KQ94rDVYUiUAECiFgYPhBUnNjIaYObV+DQqkIEckmgLgQsxCvSUmKe2bt3bxswnSyFSaVcAYt6CfxOFgFShWIKuskmm9gshmQqIEMhGSYI5k52CAL0PfDAAzaNKvG2CD6PCakLCp/UTv0uAiIgAvVOoOXNK0zL/H8x5pOl9Y5C/c8IAQlYGRmIjDVju75zzKg+T0e2as6yEeaJpZ9mr65kQbw6pSBi7VsQs1REQAREQAREIM8Eal7AWrp0qRWvsLzC0gnXwbTZ/joiYMVNCkxCCfxOW7DGcpkO+Z4UmLgpEoy+V69eNu4WAelVREAEREAEYgh89FrB6uobpvWdG4RIBDJFQAJWpoYjM435/Pq3mL5NyyLbs2rVKmt9kaWyzTbbZKk5aosIiIAI1BSBuXPnZrY/GPx8+9vfzlz7alrAIpA6ppjLly+3QtCkSZMMfsVpy5w5c8wjjzxS1OXQiVyIT5MnT06smu3nzZtnJkyYYDbddFPDpOUYI0aMsBZZFDJSzJ4924wZM8Yiq1k5AAAgAElEQVRsu+22iXVqAxEQARGoRwItb1xmWuZ91ZiWlfXYffU54wQkYGV8gLqoeUcOusE0NrREHh1XomeffbaLWqbDioAIiIAIiMD/EZCAVYHZUEoQdzIIPvjgg+aTTz4xxJ4iI2CpsabKzUIY11WswIjDRVB4LMGIwYV12KuvvtomaLGv6ycZDNOIYhVAqypEQAREID8EiHVVcBdsfftP+WmzWlp3BCRg1d2Qp+rwlAF/N+v1eC9y20Ur1zIz394yVT0d3WibjbqZKds3mf69FBuroyy1vwiIgAjUKoEsWuHWpAUWWQGxauJN1tChQ23sqagMgkkTDQsushYSl4pg6+uuu267XVasWGFuueUWmyli/PjxZvPNNy9aJdZgpEslBhdxrigIWmRHxDqMTIa+gMU2LrNhUlv1uwiIgAjUA4HWt64uiFf/aszH0QvAemCgPuaDgASsfIxTZ7dyaK+Xzdi1H4o87KzFY8wLK4Z2WpP69Gwwp+/dw+wzSrGxOg26DiQCIiACItAhAjUnYJHF4eGHH7bi1ciRI83OO+9sg6iXU1x8KgKyjx492uy0007tqnn55ZfNvffea3r27GnjVRULuu6sqnA13HPPPdvqkQVWOSOjfURABOqOwOoPC0Hav2ZwG1QRgTwQkICVh1HqmjaO6D3PbNd3rmlq+MQ2YHVrNzN72TZm7rKtu6RBCFhf2aeH6d0sa6wuGQAdVAREQAREIDWBmhKwPvjgA3P77bebDz/80IpXu+yyS2oQcRvOnz/fzJo1y7r77b777maLLbawm5LREPHKHcvFr4qqZ/Xq1dbSioyEWFT5cbjiYmCRqZAYWFk02+swVFUgAiIgAiUQaH3vtkKsq6+Z1hXZCm5cQhe0aR0SkIBVh4NeQpeJg7VB93ftHgs/HmBFrK4sA/s3FESsZrPHVl3bjq5koGOLgAiIgAhkn0BNCVguoHoa7AhcTnQiU+H06dMNLoFjx441w4YNa6sC8WnmzJk2MyBWXT169LC/YZ3F/w8aNMjGs8IKK66QUeb+++83W2+9ddsx3bYfffRRm7iFdRaFmFhrr722FbuK1Zumn9pGBERABPJMoOWF75mWBT/LcxfU9jolIAGrTgc+590+dLfu5pRJnz7rqoiACIiACIhA1gjUjICFoIT11cKFC1MxTitgUVlLS4vNCoO1FBkNKQhLW221lXUtLBZfa+XKlea2224zpEbGzZBsiGFBQEMkIxYWhdhXCGnFXBJTdVIbiYAIiEBOCbQue6pgdXWmaV18X057oGbXOwEJWPU+A/Lb/5EbNZoz9m02Ww0qLwRHfnuulouACIhANAG8rljT45VFbOzm5uZYVAsWLDCPP/64WbJkidUR2IfkbDvuuGM7T6w0rNE4Zs+ebUguh+ELpXfv3tZLC+OYqFBJxAN/8skn7fZoFugVI0aMiNwWjQMjINo2atSoNE3q8m1yJWB1OS01QAREQAREoOoEWl6/uCBenWFM66fxYVREII8EJGDlcdTUZp/AGfv2MJ/fqbugiIAIiEBdE0AIIm41IYRI6lZMwCIWNwISnloYuSBeYciCkMX/Ewt74403TsUT8YrjEkubpHLOaIb6+H8SyGH0wjFcceGP1lprLRv6CM+uRYsWWcGL8ER+cYY2tA1Dm7x4fknASjV9tJEIiIAIiEDVCbSsNC3Pnm5a3ryi6ofSAUSg2gQkYFWbsOrvDAJ7FwK8f21Ks+kpHaszcOsYIiACGSOA+HPXXXdZaypKMQHLJZPDKopQRS4sEQIYsbPfeOMNGyYorVj0yCOPWA+wXr162ZBFG2ywgW0D4YmI0U2oI2J0u+O4BHTLli1ri7uN9xiWY4hU+++/v7XecoWY24899phtK9ZceSkSsPIyUmqnCIiACNQwgdbFMwtWV181uA6qiEAtEJCAVQujqD5AYMiARvMv+/Uw222iAO+aESIgAvVBACsn3ADnzZtnhSJEKUSgOAELkerWW281JJXbaaed1nDHI2QQvyMy7bXXXjaOdrHitncxurfccst2myM+Pfroo9YlEYswrLM49i233GKwvvKtxEgmR6iiSZMmmY022sjWg8hFe9iWuNvFQiJlbcQlYGVtRNQeERABEagzAi2v/ta0zP/XOuu1ulvrBCRg1foI11//Tt2rhzlkV5li1d/Iq8ciUH8EXHI4XPU23XRTa/2Ee2CcgPXyyy9bKyssnLB0wmqqI4UEcvfdd5+Nnx1VnxOrENX23ntv2z5cDbEWI542opQrCFi4P2LF5ZLG0T/EuQkTJtj+5alIwMrTaKmtIiACIlBLBFpWmdXPnmpa37yylnqlvoiAJSABSxOhFglM3rbJ/Ov+zaa5qRZ7pz6JgAiIwKcEXBB2gpuTWI3YUiRdixOwcPebM2eO2WyzzaxQ1NHi6ttwww3Nvvvuu0Z1Ln7V+++/b+Ng4UaI1db06dPbLLB69Pg0o2xogfXee+/Z79Zff33bVj+GVkfb3Rn7S8DqDMo6hgiIgAiIQDsCrUseMS3PnCKXQc2LmiUgAatmh7buO7bZ+o3m6wURa0QhW6GKCIiACNQDgSQB684777QB07fffnub8Q9rrVdeecW6DOKeh+veLrvs0i4GVTFuBG8nm2ExQQwRCqurkSNH2jhWTtQiYyIWWLgXRsXAuueee+x+znIrb+MnAStvI6b2ioAIiEDOCbS8cVkhWPtphSyDq3PeEzVfBOIJSMDS7Kh1AlhiTd1epli1Ps7qnwiIgEm0wHJiEpZQCFeISQhXxM7i32QlJMsfWQgHDx6ciDQUp6J2iNomLgvhdtttZ3bYYYc2N8OhQ4eacePGJbYjixtIwMriqKhNIiACIlCjBFrmf920vPqbGu2duiUC/0dAApZmQz0QmDamuzl970/dVFREQAREoFYJFLPAIuA7mf5wzaP069fPjB8/vi1rIPGqiI/F7/3797cB1gmeXqyUK2BR59NPP22efPJJQ2B5RDPEK6y0CEZPvWRUxC2RjIjPPfeczUSI1RaC2/Dhww1uk1l2K5SAVatnmfolAiIgAlkisPINs/rpE03r+zOy1Cq1RQSqRkACVtXQquKMEdhpaDfzzc82m/X6NmSsZWqOCIiACFSGQDEBCzfB22+/3SxcuNAQdyrKNW/x4sV2G0QlYlaFWQXDVnZEwIrr8QsvvGDjeI0aNcpaY7nA87R5iy22MO+8847tA26LWIpltUjAyurIqF0iIAIiUCMEWhfdXYh3dbJpXbGgRnqkbohAMgEJWMmMtEXtENigX4MVsXbYrFvtdEo9EQEREIH/JZAUA8sJToMGDbLxp6IsmBCw3njjjbaYVcXg3n///dY6aquttop19XPH3Hbbbc2YMWOKjpWLj4UVFhZgzc3NZsaMGVawmjRpko3RhRCHJRnB4NmGgPVZLBKwsjgqapMIiIAI1AiBltcvKsS7Or1GeqNuiEB6AhKw0rPSlrVD4GtTms0BOyouVu2MqHoiAiIAgSQBywlOCEEIWFHlwQcfNM8880wqAaucLITFRuqpp56yroIEe996661tcPdbbrnFxujaf//9Ta9evezutPHZZ5+1VmKIZ1ksErCyOCpqkwiIgAjUAIGW575pWl75rxroibogAqUTkIBVOjPtURsEDt21uzllL8XFqo3RVC9EQATSCFhz5swxiE5YLTkLp5Ccs8BKYzH14osvmvvuu8/06dOnncDk6nz//fettRTB4ZOyCS5btszceuutNh4WbSPWFVZW06dPt8KV396HHnrIxtBCwCIgfRaLBKwsjoraJAIiIAJ5JrB6uVk99xjTuvAvee6F2i4CHSIgAatD+LRzzgmMH95kvvW5ZtOze847ouaLgAiIQIFAkgUWghICFW54EyZMMJtuumk7bgRwx+WP3ydOnGiGDBlSlCsCE6LTihUrImNmYVH16KOPmgEDBrSJUnEVIkphVUXWQWJdUWSBpWktAiIgAiIgAgUCrcvnmpa5x5rWpU+IhwjUNQEJWHU9/Op8gcCWgxrNdwoi1qbrNYqHCIiACOSaQJKAReecGyGWTohFTqQiC+Hdd99tFi1aZIrFyAoBYdE1d+5cayWFKMa+FIKxz5o1y2YVdC6BcXCdcEbGQT82F/vGxcDCYosshYqBlespq8aLgAiIgAgkEWh971az+qkjjClYYKmIQL0TkIBV7zNA/YdAv14N5jufbzZjNldwd80IERCB/BJII2CtWrXKClUEaqeQ3Y8YUwRQx9UPd8DJkyebddZZpw2EqxeRaurUqaZv375tv5GxkPreeust09DQYF3/KByH/998882tdVZUwHhXyT333GNeffXVtkDt/gi89tprht+bmppsXRwHS7KRI0eaXXbZJbODJRfCzA6NGiYCIiAC+SHQ8vrFhWDtX85Pg9VSEagyAQlYVQas6nNF4Kz9m83+2yu4e64GTY0VARFYQ2gqFuOKjVtaWsy8efNsHCncABGusMjCdW/06NH2334pJmCxHS6Hs2fPthkJEbQovXv3Nttss40Nxo5AFldef/11c9ddd1lLsD333DNyswULFtjYXbgUImQNHz7c7LjjjkVFsa6eFhKwunoEdHwREAERyDmBlhd/YFpe+mnOe6Hmi0BlCUjAqixP1ZZ/Asd8poc5epyCYuV/JNUDERABEeg6AhKwuo69jiwCIiACuSfQ8szJpuWNy3LfD3VABCpNQAJWpYmqvlogcMCOTeZrU5proSvqgwiIgAiIQBcQkIDVBdB1SBEQARHIPYHVH5rVc44wre/ekvuuqAMiUA0CErCqQVV11gKBccO7me8f1NM0KbZ7LQyn+iACIiACnUpAAlan4tbBREAERCD/BFpXvGBa5hxtWpc8nP/OqAciUCUCErCqBFbV1gSBUUMQsZrNgD4NNdEfdUIEREAERKBzCEjA6hzOOooIiIAI1ASB1qVPmJanDjeIWCoiIALxBCRgaXaIQHECm67XaH4wrdnwV0UEREAEREAE0hCQgJWGkrYRAREQAREwrYvuMaufOrSQEmWRaIiACCQQkIClKSICyQTW7d1gfvCFZrPtxt2SN9YWIiACIiACdU9AAlbdTwEBEAEREIFkAq0L/2JWzz44eUNtIQIiYAlIwNJEEIF0BLoXtKv/OLin2XULiVjpiGkrERABEahfAhKw6nfs1XMREAERSEWg9c2rzOqnj0u1rTYSARH4lIAELM0EESiNwPcPbDZ7jmwqbSdtLQIiIAIiUFcEJGDV1XCrsyIgAiJQGoFl/3Oy6TnistJ20tYiIAISsDQHRKAMAl+f2mz2204iVhnotIsIiIAI1AUBCVh1MczqpAiIgAiUTuDDP/7eLL/sArPWtC1N8/DrS69Ae4hAHROQBVYdD7663iECp+/dw0wb071DdWhnERABERCB2iQgAas2x1W9EgEREIEOEfjw2ivM8kt+11ZH78M2Mz02v7FDdWpnEagnAhKw6mm01ddKEzhxYg9zxO4SsSrNVfWJgAiIQN4JSMDK+wiq/SIgAiJQYQIfXn+VWX7huWvU2vuLG5seQ/5a4aOpOhGoTQISsGpzXNWrziNwzPge5ujxErE6j7iOJAIiIALZJyABK/tjpBaKgAiIQKcRWPHna82y834de7w+x25gug++vdPaowOJQF4JSMDK68ip3VkicOQe3c0Je/bIUpPUFhEQAREQgS4kIAGrC+Hr0CIgAiKQJQIr/nK9WfbbXxRvUkOD6XtCf9O0/t1ZarraIgKZIyABK3NDogbllMBhu3U3J0+SiJXT4VOzRUAERKCiBCRgVRSnKhMBERCBfBJY8dc/m2W/OSdV4xt69TJ9j2k13daZlWp7bSQC9UhAAlY9jrr6XC0CB+/S3Zw2WSJWtfiqXhEQARHICwEJWHkZKbVTBERABKpEYMXNN5hl5/68pNob117b9DlqkenW74mS9tPGIlAvBCRg1ctIq5+dRUAiVmeR1nFEQAREILsEJGBld2zUMhEQARGoOoEVf76mEPPqv8o6TrdBA02fQ18yjb3nlbW/dhKBWiYgAauWR1d96yoCh+za3Zy6lyyxuoq/jisCIiACXU1AAlZXj4COLwIiIAJdRODD6/5gll/8Px06etOmG5ve054wjT1f7VA92lkEao2ABKxaG1H1JysEDt+9uzlpokSsrIyH2iECIiACnUlAAlZn0taxREAERCAjBD686lKz/PILK9KapmGbmT6fu8c0dF9UkfpUiQjUAgEJWLUwiupDVgkcNba7OX6CRKysjo/aJQIiIALVIiABq1pkVa8IiIAIZJTAh1dfbpb//ryKtq77qC1N7/1uMg3dPq5ovapMBPJKQAJWXkdO7c4LgWM/08N8aVz3vDRX7RQBERABEagAAQlYFYCoKkRABEQgLwRW3HidWfa7X1WluT12GmZ673NdVepWpSKQNwISsPI2YmpvHgmcPKmHOWw3iVh5HDu1WQREQATKISABqxxq2kcEREAEckjgo9v+apb+8kdVbXnz7lubtfa8pqrHUOUikAcCErDyMEpqYy0QOGPfHubzO0nEqoWxVB9EQAREIImABKwkQvpdBERABGqAwMp7/26W/OjbndKT5gkjzFp7XN0px9JBRCCrBCRgZXVk1K5aJPDNzzabfUc31WLX1CcREAEREAGPgAQsTQcREAERqHECqx5+wHzwna91ai977r216bWzLLE6FboOlikCErAyNRxqTB0Q+PcvNJvxwyVi1cFQq4siIAJ1TEACVh0PvrouAiJQ+wQ+fuoJs/hfTu6Sjvbaf7jpud21XXJsHVQEupqABKyuHgEdvx4J/OLInmbHzbrVY9fVZxEQARGoCwISsOpimNVJERCBeiTwyfPzzeKzTjGty5d3WffX+vxWpnnkn7rs+DqwCHQVAQlYXUVex61nAn16NhhErGGDGusZg/ouAiIgAjVL4P+zd59RUpXZHsZ3VXWlruoICCiCJNHRkTEHzKIIogKSEQmKiSgIoijmPJgzKGYlgxgGHR1lzAMogoiYEAMioXNOt5ur9zoqUNV9TtUbnlqLNR88Z7/7/9tnZo2bCiywjB0twRBAwGaBqh++k7xJI6Vq009JZ4j0biOB9vOS3gcNIJBIARZYidTmLAT+X6B5pkf+PigszTI8sCCAAAIIGCbAAsuwgRIHAQQQqN62VfIuHyOVX32hDEZkQEsJ7LVImX5oBAG3BVhguS1MfQR2LNChuVemDQpJOMASi+cEAQQQMEmABZZJ0yQLAghYL1BTUix5V46XipUrlLOIDm4u/hYvK9cXDSHghgALLDdUqYlA7AKHtfXJzf1Csd/AlQgggAACyguwwFJ+RDSIAAIIxC6Qf/VEKXvnrdhvSPCV0WHZ4m/2eoJP5TgEEi/AAivx5pyIwO8FuhyQIpO6B4FBAAEEEDBEgAWWIYMkBgIIIFB4z21S8sJctSFSUiRtWFBSGr+tdp90h0ADBVhgNRCQ2xFwSGDAkX4574SAQ9UogwACCCCQTAEWWMnU52wEEEDAIYHi2U9L0SP3OFTN3TKeaFTSBpeIL3OZuwdRHYEkCrDASiI+RyPwO4FRpwSk5yF+XBBAAAEENBdggaX5AGkfAQQQKFv6uuRfd7lWEN7GjSSt/0bxpn2qVd80i0CsAiywYpXiOgQSI3DtWUE5ukNKYg7jFAQQQAABVwRYYLnCSlEEEEAgMQKV6z6TvCsukercbYk50MFTfHs0l2jvteJN/drBqpRCQA0BFlhqzIEuEPhVIFC7u7prcFjqfqGQFwIIIICAngIssPScG10jgAACUp2XK3lTLpHKtfq+iymlzZ4S6fGBeIObmCgCRgmwwDJqnIQxRKBFtlfuPickmakeQxIRAwEEELBLgAWWXfMmLQIIGCSQf8MVUvbmP7VP5N+3tUROWyIef5H2WQiAwK8CLLB4FhBQU+CQNj65tX9IzeboCgEEEEBgpwIssHhAEEAAAQ0FiqbfJ8WzntSw8z9vOdCxnUS61v6CoqfGmEwEsVuABZbd8ye92gKnH5Qi404Nqt0k3SGAAAII/EGABRYPBQIIIKCZQMnieVJ4962adb3rdgOH7i2RzrN2fSFXIKCBAAssDYZEi1YLXHBSQPoezi8TWv0QEB4BBLQTYIGl3choGAEEbBYo/89727+0XWqqjWQIdtpHUo99zshshLJLgAWWXfMmrZ4C1/UOSae9fXo2T9cIIICAhQIssCwcOpERQEBPgaoN67d/aXvVxh/0DBBj16ET9pHwESyxYuTiMkUFWGApOhjaQuA3AtGQR+4dEpKWjfhlQh4MBBBAQAcBFlg6TIkeEUDAeoGa8vLa5dU4qfhomRUW4S4dJHTQ81ZkJaSZAiywzJwrqcwT2Hd3r9w3NGxeMBIhgAACBgqwwDJwqERCAAHzBArvukVKXpxvXrCdJAp3by+hv862KjNhzRFggWXOLElivkCXA1JkUne+1N38SZMQAQR0F2CBpfsE6R8BBIwXKFk0Rwrvvd34nH8WMLVnWwnuU/vrhLwQ0EyABZZmA6Nd6wX4UnfrHwEAEEBAAwEWWBoMiRYRQMBegYqVKyRv8hipqSi3FiHSt5UE2i60Nj/B9RRggaXn3OjaboFb+ofk0DZ8qbvdTwHpEUBAZQEWWCpPh94QQMBqger8vO3Lq8p1n1ntUBc+MnB3CbR6yXoHAPQRYIGlz6zoFIFfBZqkeeT+YWFpFPWAggACCCCgoAALLAWHQksIIIBAnUDBbddJ6asvgvGLQPScJuLf41U8ENBCgAWWFmOiSQT+IHBEO5/c2DeEDAIIIICAggIssBQcCi0hgAACxXOekaKH7wbidwJpw9MlpelbuCCgvAALLOVHRIMI7FDg7E5+GXZcACEEEEAAAcUEWGApNhDaQQABBMr/877kXT4GiD8R8ARDEh1SIymN3scHAaUFWGApPR6aQ2CXAteeFZKjO/B9WLuE4gIEEEAggQIssBKIzVEIIIDArgSqt2yu/d6r0VK5/utdXWrtP/dmZEh0YI74Mldaa0Bw9QVYYKk/IzpEYGcCmakeeWh4WJqk831YPCkIIICAKgIssFSZBH0ggAACtQL5N0yRsjdfw2IXAr7dmki033rxRtdhhYCSAiywlBwLTSEQl8Dhtd+HdRPfhxWXGRcjgAACbgqwwHJTl9oIIIBAHALFzzwmRTMfiuMOuy/1tdxdor1Wijf8vd0QpFdSgAWWkmOhKQTiFhh6bEAGH+2P+z5uQAABBBBwXoAFlvOmVEQAAQTiFih79y3Jnzox7vtsvyGlfSuJnvGmeAK5tlOQXzEBFliKDYR2EGiAwK0DQnJIa74PqwGE3IoAAgg4IsACyxFGiiCAAAL1F6j6aaPkTRopVT/yTqL6KPr3ayOR0xaJx1dZn9u5BwFXBFhgucJKUQSSIrBHllcePjck4QDfh5WUAXAoAggg8IsACyweBQQQQCDJAgW3XSelr76Y5C70Pj5wUHuJdJmtdwi6N0qABZZR4yQMAnLKX1PkstODSCCAAAIIJFGABVYS8TkaAQQQKF3yohTcfh0QDggEj+ggqSc870AlSiDQcAEWWA03pAICqglM6BaUbn9LUa0t+kEAAQSsEWCBZc2oCYoAAqoJbP/o4IQLpWrTRtVa07af4LG1S6xOLLG0HaBBjbPAMmiYREHgFwFv7ScIZ14QlhbZXkwQQAABBJIgwAIrCegciQACCNQJ8NFBd56DUOcOEj6UJZY7ulSNVYAFVqxSXIeAXgKHtvHJLf1DejVNtwgggIAhAiywDBkkMRBAQC8BPjro7rzCXfeW0N9muXsI1RHYiQALLB4PBMwVGHFCQPof6Tc3IMkQQAABRQVYYCk6GNpCAAFzBfjoYGJmm3pGWwnuNzcxh3EKAr8TYIHFI4GA2QIPDAtLh+Z8lNDsKZMOAQRUE2CBpdpE6AcBBIwX4KODiRtx5Ky9JLD3gsQdyEkI/CLAAotHAQGzBfZv4ZO7z+GjhGZPmXQIIKCaAAss1SZCPwggYLQAHx1M/Hgj/VtIoPXixB/MiVYLsMCyevyEt0Rg6LEBGXw0HyW0ZNzERAABBQRYYCkwBFpAAAE7BPjoYPLmHDm7qQT2/EfyGuBk6wRYYFk3cgJbKsBHCS0dPLERQCApAiywksLOoQggYKMAHx1M7tSjQ7PE3/yN5DbB6dYIsMCyZtQEtVzggJY+ufNsPkpo+WNAfAQQSJAAC6wEQXMMAgjYLcBHBxWYv88nacOCktLkHQWaoQXTBVhgmT5h8iHw/wLnnxiQfkfwUUKeCQQQQMBtARZYbgtTHwEErBeo+vknybvkAqnatNF6i2QDeCIRSRtcIr6s5cluhfMNF2CBZfiAiYfA7wRmnh+Wlo35VUIeDAQQQMBNARZYbupSGwEEEKgVKLzrFil5cT4Wigh4s7MkbcAm8aZ/qkhHtGGiAAssE6dKJgR2LHBUe59c34ePEvKMIIAAAm4KsMByU5faCCBgvUD5u29J3tSJ1juoBuBr3lQifdaKL7JetdboxxABFliGDJIYCMQhcH2bFXJU/2PiuINLEUAAAQTiEWCBFY8W1yKAAAJxCNRUVkjeuPOlYi3v9ImDLWGXpuzVQiI93xdvaHPCzuQgewRYYNkza5IikFpZKNcWzZDW2z6VjBvvEO9uzUBBAAEEEHBBgAWWC6iURAABBOoEip6cLsW1f3ipK+DvsJdEui8RT6BY3SbpTEsBFlhajo2mEYhbYGjVa9Ll44fEk7dt+73hPoMkesHYuOtwAwIIIIDArgVYYO3aiCsQQACBuAXq3nVV9+6rundh8VJbwH9AW4l2nSfirVG7UbrTSoAFllbjolkE4hZoU/mDXLptumSvfuu/7/WlbH8XVuCQI+KuyQ0IIIAAAjsXYIHFE4IAAgi4IJBf+71XZbXff8VLD4HAIe0lcvJsPZqlSy0EWGBpMSaaRKBeAuPL58hh7z4kUl39pxLqg14AACAASURBVPcHDu9Uu8S6s161uQkBBBBAYMcCLLB4OhBAAAGHBep+cbDulwd56SUQPKqDpB73vF5N062yAiywlB0NjSFQb4GjqtfIed89IqlfrdxljejF4yXcq/8ur+MCBBBAAIHYBVhgxW7FlQgggMAuBap+/klyaz86WF37n7z0Ewgd30HCR7LE0m9y6nXMAku9mdARAg0RqPuS9g4fPBNzCV/zPSTjtvuk7j95IYAAAgg4I8ACyxlHqiCAAALbBereeVX3Dixe+gqETtlbwgfP0jcAnSshwAJLiTHQBAINFuhR/a70XvuwpPy0Ie5a4e69JDpuctz3cQMCCCCAwJ8LsMDiyUAAAQQcEiiv/c6rvNrvvuKlv0D4tHYSOmCO/kFIkDQBFlhJo+dgBBwRSC/PlWtq33W1+0cvNahe3Xdh1X0nFi8EEEAAgYYLsMBquCEVEEAAge2/Nlj3q4N1vz7IywyB1B6tJbgv76YzY5qJT8ECK/HmnIiAUwIjKl+RE1c8JJ7C/AaX9Hc8SDKn1X7hOy8EEEAAgQYLsMBqMCEFEEAAAZGiJ6dLce0fXmYJRPq0lEC7RWaFIk1CBFhgJYSZQxBwVGCfym9l3JbpkrnmHUfrRi4YK6l9Bjlak2IIIICAjQIssGycOpkRQMBRgarv1kvO6HOlprDA0boUU0MgMqC5BPZ6WY1m6EIbARZY2oyKRhHYLjCp7Dk56N3av4iqqXFcxJuVLZl3PiK+Fi0dr01BBBBAwCYBFlg2TZusCCDgigBf3O4Kq1JFo4Mbi7/Fa0r1RDNqC7DAUns+dIfArwLHV38iQ9c/IqH17n4FQKjrGZI24UrgEUAAAQQaIMACqwF43IoAAghUrFwuuRMuAsICgbRhaZLSbKkFSYnohAALLCcUqYGAewIp1RVyTfEMaffhbPcO+V3ljOunSeDIYxJ2HgchgAACpgmwwDJtouRBAIGECuRfPVHK3nkroWdyWHIEPIGARIfUSErjD5PTAKdqJcACS6tx0axlAn2qlkqPNQ+Lb/OPCU0eOPhwybj13oSeyWEIIICASQIssEyaJlkQQCChAmX/ek3yb5yS0DM5LLkC3vQ0iQ7MFV/WJ8lthNOVF2CBpfyIaNBCgUblW2RqwXRpuvLVpKVPm3ythDp3Tdr5HIwAAgjoLMACS+fp0TsCCCRVIHf0cKn4bHVSe+DwxAt4mzSStH7fijfti8QfzonaCLDA0mZUNGqJwEUVL8hxyx8RKS5KauKUffaTrPtmJrUHDkcAAQR0FWCBpevk6BsBBJIqUDL/eSl84I6k9sDhyRPwtWgu0bM+Fm9qYj9+krzEnByvAAuseMW4HgF3BA6o/EpGbXpE0j9X5+Pf0VGXSrhHX3cCUxUBBBAwWIAFlsHDJRoCCLgjUL1tq9S9+6pq00Z3DqCqFgIpbVtK9Iw3xRPK06JfmkysAAusxHpzGgJ/JnB5yVPS8b3HlMPxtWglWffPFE8kqlxvNIQAAgioLMACS+Xp0BsCCCgpUDTjfil+/gkle6OpxAr4/9JaIt0WicdfldiDOU15ARZYyo+IBg0WOLlquZz99SMS/G6dsikjwy6U1EHDle2PxhBAAAEVBVhgqTgVekIAAWUFKr9at/3dVzXl5cr2SGOJFQj8rZ1Eus5J7KGcprwACyzlR0SDBgqEqkrk6qIZ0nrZfOXTebOyJfO+x8XXtJnyvdIgAgggoIoACyxVJkEfCCCghUDBbddJ6asvatErTSZOIHjY3pJ60qzEHchJyguwwFJ+RDRomMDAyjek++qHxbvtZ22SpfY5WyIXjNGmXxpFAAEEki3AAivZE+B8BBDQRqD8P+9J3uVjtemXRhMrEDy6dol1DEusxKqrexoLLHVnQ2dmCTQv3yhX5M2QJqve0C6YJxCofRfWTElp01673mkYAQQQSIYAC6xkqHMmAghoKZB31QQpf+/fWvZO04kRCJ24t4QPZ4mVGG21T2GBpfZ86M4MgdFl86XT8kdFSou1DRTq1kPSxl+hbf80jgACCCRSgAVWIrU5CwEEtBUo//BdybtinLb903jiBMJd2knoIL4TK3Hiap7EAkvNudCVGQIHV66Vi36cLtEvVxgRKPOOh8V/wIFGZCEEAggg4KYACyw3damNAALGCORfM0nK3n7TmDwEcVcgtXsbCf51nruHUF1pARZYSo+H5jQWuKpopuz3wZMaJ/hj68HjTpL0q242KhNhEEAAATcEWGC5oUpNBBAwSqB8+QeSd9loozIRxn2B1J6tJLjPQvcP4gQlBVhgKTkWmtJYoFvVBzLgi0fE/+PXGqfYcesZN9whgSOONjIboRBAAAGnBFhgOSVJHQQQMFYg//orpOytfxqbj2DuCUT67iGBtvxqpXvC6lZmgaXubOhML4FoRYFMLZouLVcs1qvxOLsNHn2CpF9za5x3cTkCCCBglwALLLvmTVoEEIhToOLjZZJ76cVx3sXlCPy/QGTgbhJotQQSywRYYFk2cOK6IjCk4lXpsnqGeHM2u1JftaKZ0x4Uf8eDVWuLfhBAAAFlBFhgKTMKGkEAARUF8m+6SsreYPmg4mx06il6Tqb49/iXTi3TawMFWGA1EJDbrRZoVf6dXLZthmSvWWqVQ+jkbpJ22TVWZSYsAgggEI8AC6x4tLgWAQSsEqhY9ZHkXnKBVZkJ65KAxyNpw0KS0vRdlw6grGoCLLBUmwj96CJwSelsOXz5TJGyUl1adrTPrPsfl5QOf3G0JsUQQAABUwRYYJkySXIggIDjAgW3XiOlr73seF0K2ingCYclbXCp+BqZ8bPvdk4x9tQssGK34koE6gSOrFwtI757RFK/WWU1SPj0syQ69jKrDQiPAAII7EiABRbPBgIIIPAnAhVrVknumHOxQcBRAW9WpkT7/yS+zM8crUsx9QRYYKk3EzpSU8BTUy1XF82QfT58Ts0GE9yVJxCQrIeeFl/LvRJ8MschgAAC6guwwFJ/RnSIAAJJECj4+/VS+g+zf/EoCawcWSvga7abRHqvFV/at3gYLMACy+DhEs0xgTMr3pHeX04X/0b+9/C3qKl9B0vk/NGOOVMIAQQQMEWABZYpkyQHAgg4JlD5+RrJGTnUsXoUQuD3Aimt9pBIjw/Em2rHL2vZ+ASwwLJx6mSOVSCjPEemFk6XPT5+JdZbrLrOm56x/V1Y3t2aWpWbsAgggMCuBFhg7UqIf44AAtYJFNx5k5S+tNC63AROrEDK3q0k2n2JeIIliT2Y0xIiwAIrIcwcoqHAueUvSefVM8WTu1XD7hPXcmTI+ZI6+LzEHchJCCCAgAYCLLA0GBItIoBA4gSqvt8gOSMGSk1FeeIO5SRrBfz7t5Fot/m1nyussdbA1OAssEydLLnqK7B3+Xq5ZMsjkrX2vfqWsOo+X9Pmte/Ceko8aelW5SYsAgggsDMBFlg8HwgggMBvBIqeeESKn5qBCQIJEwgc3E4ip8xJ2HkclBgBFliJceYUPQQmljwrBy9/QqScvxyKZ2LRC8ZKuM+geG7hWgQQQMBoARZYRo+XcAggEI9ATVmZ5Jw/UKp++C6e27gWgQYLBI9sL6nHz25wHQqoI8ACS51Z0EnyBI6r+FiGbpgu4W/XJK8JjU9O2avN9ndhSYpf4xS0jgACCDgnwALLOUsqIYCA5gKlLy+Sgjtu1DwF7esqEDy2donViSWWrvP7fd8ssEyZJDnqI+CvLperC2dIu2W8u7Q+fr+9J23cZAl179XQMtyPAAIIGCHAAsuIMRICAQScEMi99CKp+Hi5E6WogUC9BEKd20v4UJZY9cJT7CYWWIoNhHYSJtC74k3p8cVMSflpQ8LONPkg/wEHSuYdD5sckWwIIIBAzAIssGKm4kIEEDBZoHzZ+5I3eYzJEcmmiUC4W1sJdZyrSbe0uSMBFlg8G7YJNCr7Wa4qmCHNPnnNtuiu58249V4JHHy46+dwAAIIIKC6AAss1SdEfwggkBCBgluvkdLXXk7IWRyCwK4EUs/cS4J/WbCry/jnCguwwFJ4OLTmuMAFZYvk+FVPiCc/x/HaFBQJnXq6pF16FRQIIICA9QIssKx/BABAAIGqb7+RbSMGiFRXg4GAMgKRs/aUwN4vKNMPjcQnwAIrPi+u1lNgv/IvZOym6ZL+xX/0DKBJ155gSLJmPCe+5nto0jFtIoAAAu4IsMByx5WqCCCgkUDRYw9K8bMzNeqYVm0RiPRvJoHWr9gS16icLLCMGidh/kRgctET8rflz4hUVuCTAIHI8IsldeDQBJzEEQgggIC6Aiyw1J0NnSGAQAIEaoqLJOf8gVL108YEnMYRCMQvED07W/x7vh7/jdyRVAEWWEnl53AXBTpXLJOzNzwmoW8/c/EUSv9eIKVNO8l65FlgEEAAAasFWGBZPX7CI4BAyeL5Unj3LUAgoLRAdGhU/M3/rXSPNPffAiyweCJMEwhXFsvUwhnSegXfz5es2aZfdZMEj+ucrOM5FwEEEEi6AAuspI+ABhBAIJkCuZecLxWrPk5mC5yNwC4FPH6/RIfUSEoTvmdml1iKXMACS5FB0IYjAgPKX5fuXzwuvk3fO1KPIvUTCB59gqRfc2v9buYuBBBAwAABFlgGDJEICCBQP4HyD9+RvCsuqd/N3IVAggU80aikDcoVX/aqBJ/McfURYIFVHzXuUU2gWemPckXeDNnt03+p1pq1/WQ9+JSktO9gbX6CI4CA3QIssOyeP+kRsFqg4I4bpfTlRVYbEF4vAW/jRpLWb71407/Uq3ELu2WBZeHQDYs8qnSedFr1tHgKcg1Lpnec1H6DJTJitN4h6B4BBBCopwALrHrCcRsCCOgtUJ2bIznD+0p1fp7eQejeOgHfHs0ketZK8UZ+tC67ToFZYOk0LXr9rcCBZZ/JxT8/KmlfLAdGQQHvbs0ke8Zz4kmNKNgdLSGAAALuCrDActeX6gggoKhA6UsLpODOmxXtjrYQ2LlASpsWEjljqXjDLGBVfVZYYKk6GframcCVhY/K/sufE6mqAkphgbRLrpDQaT0U7pDWEEAAAXcEWGC540pVBBBQXCDv8rFS/p/3FO+S9hDYsYB/370k0u0F8QT4F00VnxMWWCpOhZ52JHBq+fsyYMPjEtzwOUgaCPj/dohk/v0BDTqlRQQQQMBZARZYznpSDQEENBCo/OJzyblosAad0iICOxcIdGwjka7zRDxIqSbAAku1idDPnwmkVeTLVQXTpeXHLwKkmUDmXdPFv39HzbqmXQQQQKBhAiywGubH3QggoKFA0eMPS/HTj2rYOS0j8EeB4KHtJLXzHGgUE2CBpdhAaOcPAueU/UO6rHtKfJv5Pj0dH4/UPmdL5IIxOrZOzwgggEC9BVhg1ZuOGxFAQFeBnPP6S+X6r3Vtn74R+INAsFN7ST12NjIKCbDAUmgYtPJfAi1LNsikvEel8ZqlyGgs4Nu9hWTPrP3LC59P4xS0jgACCMQnwAIrPi+uRgABzQXK31sqeVddqnkK2kfgjwKhE9pL+AiWWKo8GyywVJkEffxWYFzxLDli9bMihfnAGCCQPvUWCR57ogFJiIAAAgjEJsACKzYnrkIAAUMECm6/TkqX8F0fhoyTGL8TCJ/SVkIHz8VFAQEWWAoMgRb+T+DwslUyYtNMiX75ESoGCYQ6d5W0ydcalIgoCCCAwM4FWGDxhCCAgDUC1Vu3yLbhfaWmqNCazAS1TyB8WmsJHTDfvuCKJWaBpdhALG3HV1MlVxbMkH2XzxKpqbFUwdzYnnBYsh+bI94mu5kbkmQIIIDAbwRYYPE4IICANQIlL8yVwntusyYvQe0VSO3RUoL7LrIXQIHkLLAUGILlLZxe9m/ps+EpCXz3heUSZsePjp4o4TP7mB2SdAgggMAvAiyweBQQQMAagbxJo6R8xYfW5CWo3QKpfXaXYLuX7EZIYnoWWEnEt/zozPKtcmX+DGnxyT8sl7AjfuCgwyTjtvvsCEtKBBCwXoAFlvWPAAAI2CFQuXaN5IwaakdYUiLwi0BkQBMJ7PUqHkkQYIGVBHSOlOGlL0rndc+Kd8tGNCwSyHrgCUnZe1+LEhMVAQRsFWCBZevkyY2AZQJFTzwixU/NsCw1cREQiQ7OEH+LN6FIsAALrASDW35cu5KvZHzu45L92duWS9gZP3XQcIkMu9DO8KRGAAGrBFhgWTVuwiJgr0DOyKFS+fkaewFIbrVA2rCQpDR7z2qDRIdngZVocXvPm1D0tBy6qvZL2ov5gRJbn4KUvdpK1oznbI1PbgQQsEiABZZFwyYqArYKVHz6ieSOPc/W+ORGQDyhkKQNLhVf44/QSJAAC6wEQVt8zDFlK2ToT09J5KuPLVYg+q8CGTfcIYEjjgYEAQQQMFqABZbR4yUcAgjUCRQ99qAUPzsTDASsFvBmZEh0wE/iy1prtUOiwrPASpS0fecEqsu2f0n73ivm2heexDsUCHU9U9ImTEEIAQQQMFqABZbR4yUcAgjUCeRceLZUfrkODASsF/A1bSKR3mvFl77Begu3AVhguS1sZ/1eZf+Snt8+I/7vv7ITgNQ7FPBmZEr243PFk5aOEgIIIGCsAAssY0dLMAQQqBOo+GSF5I7ni015GhD4VcDXcneJ9nhfvJGtoLgowALLRVwLSzcu3SRXFM6U3T9ZYmF6IscqkH7ljRI8/uRYL+c6BBBAQDsBFljajYyGEUAgHoGi6fdJ8awn47mFaxEwXiClfUuJdv9H7XdjlRmfNVkBWWAlS968c88vWSjHr3tevFs3mReORI4KhLqeUfsxwisdrUkxBBBAQCUBFlgqTYNeEEDAcYGcEQOk8hs+auE4LAW1F/Dv11oi3RaKJ6Va+ywqBmCBpeJU9OrpLyXrZHTuE5L12bt6NU63SRPw7tZUGj25QCQlJWk9cDACCCDgpgALLDd1qY0AAkkVKP/oP5I3cWRSe+BwBFQWCBzYViKn8kXQbsyIBZYbqvbUvKzwcTlw1RyRkmJ7QpPUEYGMG++UwOGdHKlFEQQQQEA1ARZYqk2EfhBAwDGBwofukpK5zzpWj0IImCgQPKKdpJ5Q+y/KvBwVYIHlKKc1xU4s+1DO3viMpH79iTWZCeqsQLhXf4lePN7ZolRDAAEEFBFggaXIIGgDAQScF9g2vK9UbVjvfGEqImCYQPCY2iXW0SyxnBwrCywnNc2vlVpZJFMKH5W2K2o//sULgQYI+Fq1luxHZzWgArcigAAC6gqwwFJ3NnSGAAINEChf9r7kTR7TgArcioBdAqGT2kr4MD5O6NTUWWA5JWl+nX6lr8np3z4vKT98bX5YEiZEIPOOh8V/wIEJOYtDEEAAgUQKsMBKpDZnIYBAwgQK758mJQv4G8iEgXOQEQLhU1tL6MD5RmRJdggWWMmegPrnNyv5QSYXPiHNVr2mfrN0qJVA6qDhEhl2oVY90ywCCCAQiwALrFiUuAYBBLQT2HZuP6n69hvt+qZhBJItkHp6KwnuvzDZbWh/Pgss7UfoaoCRxXPk6HVzxLNts6vnUNxOgZR99pOs+2baGZ7UCCBgtAALLKPHSzgE7BSo/OYryRkxwM7wpEbAAYFIrz0k0OFFByrZW4IFlr2z31nyv5WskYtynpaMte8BhICrAlkPPikp7fdx9QyKI4AAAokWYIGVaHHOQwAB1wVKX1ogBXfe7Po5HICAyQKRvk0l0PYfJkd0NRsLLFd5tSw+JX+G/HV17Ud0S0u07J+m9RKInDdSUvsP0atpukUAAQR2IcACi0cEAQSMEyi4/TopXcK7R4wbLIESLhAdlCX+lm8k/FwTDmSBZcIUncnQpfRd6b/xeQl/s8qZglRBIAYB/4GHSubt98dwJZcggAAC+giwwNJnVnSKAAIxCmw7u4dU/fRjjFdzGQII7EwgOiQi/t3fBilOARZYcYIZeHl6Ra5cXvi4tP5okYHpiKSDQPbjc8XXoqUOrdIjAgggEJMAC6yYmLgIAQR0Eaj8cp3kXHi2Lu3SJwLqC/h8kjbEIylN/6N+rwp1yAJLoWEkoZWzS16RU7+dLSk/rk/C6RyJwP8KpI2fIqFuZ8KBAAIIGCPAAsuYURIEAQTqBEpemCuF99wGBgIIOCjgiUQkbVCu+BqtdrCq2aVYYJk93x2la1G0XiYWPy1NV71uJwCplRIIdekuaROnKtUTzSCAAAINEWCB1RA97kUAAeUE8q+/Qsre+qdyfdEQAroLeLOzJNpvvfgyv9Y9SkL6Z4GVEGalDhlb9JwcsW6+eHK2KNUXzdgrUPfxwbqPEfJCAAEETBFggWXKJMmBAALbBbb07Cw1BfloIICACwK+3ZtKtNfH4k37yYXqZpVkgWXWPHeW5rCSlXJeznOSvvYDe0KTVBuBrIeflpS2e2vTL40igAACOxNggcXzgQACxghUfr5GckYONSYPQRBQUSCl9R4SOeMt8aYWqNieMj2xwFJmFK41klJTKZcXPCb7fTJfpLzMtXMojEBDBKKjLpVwj74NKcG9CCCAgDICLLCUGQWNIIBAQwWKZz8tRY/c09Ay3I8AArsQ8HdoJZHTFosnWIXVDgRYYJn9aHQvXSq9N86W0Defmh2UdNoLBE84RdKn3KB9DgIggAACdQIssHgOEEDAGIG8yWOkfNn7xuQhCAIqC/gPaC3RrgtEvDUqt5m03lhgJY3e1YOzy7bIZcVPSauPXnD1HIoj4JSAd7em0ujZxU6Vow4CCCCQVAEWWEnl53AEEHBSYHOXI0WqeEeIk6bUQmBnAoFD2krkZL4g+M+MWGCZ99+docWL5eRv54pv4wbzwpHIaAG+B8vo8RIOAasEWGBZNW7CImCuQMXK5ZI74SJzA5IMAUUFgke1ldTjWGL9fjwssBR9YOvRVpuiL+WS4uekyao36nE3tyCQfIHoxeMl3Kt/8huhAwQQQKCBAiywGgjI7QggoIZA8dOPStHjD6vRDF0gYJlA6Li2Ej6KJdZvx84Cy4z/EowvfEYO+7z2S9rztpkRiBRWCgQ7HSfp195uZXZCI4CAWQIssMyaJ2kQsFYgb9IoKV/xobX5CY5AsgVCJ7eR8CHzkt2GMuezwFJmFPVqpFPJchm6bZakff6fet3PTQioJODNyJJG85ao1BK9IIAAAvUSYIFVLzZuQgAB1QS2dD1aairKVWuLfhCwSiDcbS8Jdaz9YndewgJLz4cgWFUqk4uekH1X1i5jKyr0DEHXCPyJAN+DxWOBAAImCLDAMmGKZEDAcoHKtZ9KzqhhlisQHwE1BFLP3FOCf+EX2lhgqfE8xtNFz5I3pMfGuRJc/1k8t3EtAloI8D1YWoyJJhFAYBcCLLB4RBBAQHuB4jlPS9HD92ifgwAImCKQ2ru5BNu/bEqceuVggVUvtqTc1KT0J5lU8ozs+dGLSTmfQxFIhADfg5UIZc5AAAG3BVhguS1MfQQQcF0g76pLpfy9pa6fwwEIIBC7QKR/Ywm0fi32Gwy7kgWWHgM9r3iBnPjNAvFu+k6PhukSgXoKeBs1kUazXqrn3dyGAAIIqCHAAkuNOdAFAgg0QGBLj5OkprCgARW4FQEE3BCInp0u/j3fcqO08jVZYKk9on2K1sroolnSaPWbajdKdwg4KNBo9ivizW7kYEVKIYAAAokVYIGVWG9OQwABhwUqv/lSckYMdLgq5RBAwCmBtKEBSWn+gVPltKnDAkvdUV1a+JQcsna+SH6uuk3SGQIuCGTceKcEDu/kQmVKIoAAAokRYIGVGGdOQQABlwRKXpgrhffc5lJ1yiKAQEMFPMGARAeXSUqTjxtaSqv7WWCpN64TSj6QQVvnSnTdMvWaoyMEEiAQGXahpA4anoCTOAIBBBBwR4AFljuuVEUAgQQJ5N8wRcretPd7dhLEzDEINEjAm54m0QGbxJf9eYPq6HQzCyx1phWpLJBJxc9Ih4/miVRVqtMYnSCQYIHg0cdL+jX8pV+C2TkOAQQcFGCB5SAmpRBAIPECW/udJtVbNyf+YE5EAIG4BLy7NZJo78/Fl2HHl2WzwIrr8XDt4r7FS6T7xgUS+Nae5alrmBTWXsDXtJlkP/OC9jkIgAAC9gqwwLJ39iRHQHuBqh+/l23n9NI+BwEQsEXAt2czifb4QLzRbcZHZoGV3BE3L/5OJpTOkhYf86tryZ0Ep6sm0Gj+a+JNz1CtLfpBAAEEYhJggRUTExchgICKAqVLFkvB7der2Bo9IYDADgRS2raQ6OmviidcZrQRC6zkjfeC4nly3NcLxPvzD8lrgpMRUFQg49Z7JXDw4Yp2R1sIIIDAzgVYYPGEIICAtgKFd98qJYtrv9OEFwIIaCXg/0sriXR7QTz+aq36jqdZFljxaDlz7QFFq+XCwjmS/elSZwpSBQEDBSLnjZTU/kMMTEYkBBCwQYAFlg1TJiMChgrkjj1PKj79xNB0xELAbIHA31pLpOt8Y0OywErcaD1SIxOLnpKD1tQ+TwV5iTuYkxDQUCB4XGdJv+omDTunZQQQQECEBRZPAQIIaCuw5fTjpKakRNv+aRwB2wUCh7WVyElzjWRggZWYsZ5S/Lb027pAIl+sSMyBnIKA5gK+3VtI9pPm/uWB5uOhfQQQ2IUACyweEQQQ0FKAL3DXcmw0jcAfBIJHt5XUY8xbYrHAcvdhzyjPkUtLn5P2K2o/Rl5t7kdR3VWkuq0CjRe9IZ5I1Nb45EYAAY0FWGBpPDxaR8BmgbK335T8aybZTEB2BIwRCJ3YRsKHm/V9diyw3Hs8BxS/It1+XCj+DevcO4TKCBgskPn3B8X/t4MNTkg0BBAwVYAFlqmTJRcChgsUPTldimv/8EIAATMEwl32ktBBC8wIU5uCBZbzo9yz6Bu5pGyO7P7xK84XpyICFglELxgr4T6DLEpMVAQQMEWABZYpkyQHApYJ1L37qu5dWLwQQMAcgdTuLSX410VGBGKB5ewYLy6eK8d8NV88mzc6W5hqCFgowATsBQAAIABJREFUEOrSXdImTrUwOZERQEB3ARZYuk+Q/hGwVGDbOb2k7nuweCGAgFkCqT13l+A+L2kfigWWMyM8pOhjObdwvmR9+m9nClIFAQQkZZ/9JOu+mUgggAAC2gmwwNJuZDSMAAJ1vzxY9wuEvBBAwEyBSJ/dJNBuidbhWGA1bHz+6gq5tOQZ6bi69tfSigoaVoy7EUDgvwQ84VRpvPhNVBBAAAHtBFhgaTcyGkYAgYpPP5HcsecBgQACBgtEBmZKoNW/tE3IAqv+ozuteKmctWWBpH75cf2LcCcCCOxUoNFzi8XbpClKCCCAgFYCLLC0GhfNIoBAnUDJ4nlSePetYCCAgOEC0XPC4t/jXS1TssCKf2yNyjbL+NJZ0na5Wb9IGb8EdyDgvkDGLfdI4JAj3D+IExBAAAEHBVhgOYhJKQQQSIxA3fKqbonFCwEEDBfweiVtiEhKs+XaBWWBFd/Izi55WU79foGkfPdlfDdyNQII1EsgetElEj5rQL3u5SYEEEAgWQIssJIlz7kIIFBvgbqPD9Z9jJAXAgiYL+BJDUvaoDzxNf5Uq7AssGIbV+uCL2Rs+TxptlLv7zyLLS1XIaCOQKhbD0kbf4U6DdEJAgggEIMAC6wYkLgEAQTUEqj7Ave6L3LnhQACdgh4szIl2u9b8WV9rU1gFli7HtWo4tnS6csF4tny064v5goEEHBUwL9/R8m8a7qjNSmGAAIIuC3AAsttYeojgICjAtXbtsrWvl0drUkxBBBQX8DXrIlEzvpEfOl6LDtYYO34mTqyaJkMLVgoGWveUf/Bo0MEDBXwpKVL4wX/NDQdsRBAwFQBFlimTpZcCBgqULFmleSOOdfQdMRCAIGdCaS02l0iZ74l3kih8lAssP44olBVsUwofV7+umq+SHGR8jOkQQRMF2g0+xXxZjcyPSb5EEDAIAEWWAYNkygI2CBQ9sYSyb/pKhuikhEBBP5EIGXvPSV62kviCVUp7cMC67/Hc0bJm9Jr80IJfblS6bnRHAI2CWTe/oD4DzzEpshkRQABzQVYYGk+QNpHwDaB4mcfl6LHHrAtNnkRQOA3Av7995Jot4UivhplXVhg/e9odiv5US6p/ZL21str33XFCwEElBKIjp4o4TP7KNUTzSCAAAI7E2CBxfOBAAJaCRTccZOUvlz7L668EEDAaoHAwW0kcso8ZQ1YYIkMKXlJTv5ugaR8/5Wyc6IxBGwWCJ/RW6JjJtlMQHYEENBMgAWWZgOjXQRsF8ibNErKV3xoOwP5EUCgViB4RBtJPUHNJZbNC6wOBZ/JxeULpenKV3lOEUBAYQF/x4Mkc9pDCndIawgggMB/C7DA4olAAAGtBLad00uqfvxeq55pFgEE3BMIHdtGwp3UW2LZusAaWzJLjlg3Xzxbf3Zv6FRGAAFHBHxNm0v2M4scqUURBBBAIBECLLASocwZCCDgmMDmLkeKVKn95c2OhaUQAgjEJBDq3FrCh6r1HUu2LbCOKf5QBuctlPTP3otpZlyEAAJqCDT5J+9qV2MSdIEAArEIsMCKRYlrEEBACYHqzZtk64DTleiFJhBAQC2BcNdWEvqbOt+PZ8sCK1qRL5eUzZH9Pql9F1xpiVoPBd0ggMAuBbKfXiS+Zs13eR0XIIAAAioIsMBSYQr0gAACMQlUrPpIci+5IKZruQgBBOwTSD1jDwnu96ISwW1YYPUs+Zf0+HmBBL9apYQ5TSCAQPwCmdMeFH/Hg+O/kTsQQACBJAiwwEoCOkcigED9BEpfe1kKbr2mfjdzFwIIWCGQ2qupBDv8I+lZTV5g7V68QcZWLJBWy9V5x1vSB04DCGgqkDZxqoS6dNe0e9pGAAHbBFhg2TZx8iKgsUDxUzOk6IlHNE5A6wggkAiBSL9sCbR5PRFH7fAMUxdYw0sXy0nfLhDfD98k1ZfDEUDAGYHUc0ZIpPYPLwQQQEAHARZYOkyJHhFAYLtAwe3XSekSNT4exEgQQEBtgeigqPhb/jtpTZq2wNq/cLVcULZImqz8Z9JMORgBBJwXCJ3SXdImTXW+MBURQAABFwRYYLmASkkEEHBHIHfCRVKxcrk7xamKAALGCaQNCUjK7h8kJZcpCyxvTbWMLZklh6+r/ZXHbVuSYsmhCCDgnoC/40GSOe0h9w6gMgIIIOCgAAssBzEphQAC7gpsG95Xqjasd/cQqiOAgDECHr9fooPLJKXpyoRnMmGBdXzx+zIob5GkffZ+wv04EAEEEiPga9pcsp9ZlJjDOAUBBBBooAALrAYCcjsCCCROYEvPzlJTkJ+4AzkJAQS0F/CkRSVtwCbxNVqX0Cw6L7Ayy7fJ2PL5su/KeSJlpQl14zAEEEi8QJN/fpj4QzkRAQQQqIcAC6x6oHELAggkQaCqUjZ3OSoJB3MkAgjoLuBtnC3RPp+LL/P7hEXRdYHVu/R1Of2nhRL8enXCrDgIAQSSK5D99CLxNWue3CY4HQEEEIhBgAVWDEhcggACyReo3vKzbO3PzzwnfxJ0gICeAr49mkq0xwfiTc9JSADdFlgtC7+W0VUvyJ7L+ShRQh4QDkFAIYHMaQ+Kv+PBCnVEKwgggMCfC7DA4slAAAEtBCq/WCs5F52jRa80iQACagqktNlDIt2XiDdS4XqDOi2wRpQskhO+XSDeH7913YUDEEBAPYG0iVMl1IW/JFRvMnSEAAK/F2CBxTOBAAJaCJR/+K7kXTFOi15pEgEE1BXw79tSIt0WiydQ7WqTOiywOhatkvNLFkqjT95w1YLiCCCgtkDqOSMkUvuHFwIIIKC6AAss1SdEfwggsF2gdMmLUnD7dWgggAACDRYIdNxLIl0XiHgaXGqHBVReYAWqy2RM6Tw5ZO18kdyt7iFQGQEEtBAI9x4o0Qv5S0IthkWTCFguwALL8geA+AjoIlA860kpmn6fLu3SJwIIKC4QOLS1RDrXLnBceqm6wOpc8p4MyFkokbX86phLo6csAtoJhLqdKWnjp2jXNw0jgIB9Aiyw7Js5iRHQUqDwobukZO6zWvZO0wggoKZAsFMbST12nivNqbbAalz6s4yuXCgdPq7NW17uSmaKIoCAngLB40+W9Ctv1LN5ukYAAasEWGBZNW7CIqCvQP7NU6Xs9X/oG4DOEUBASYHQ8a0lfKTz78RSaYHVr/Q1OW3jQgl8s0bJGdAUAggkVyBw2FGScdNdyW2C0xFAAIEYBFhgxYDEJQggkHyBvEmjpHwFH3lJ/iToAAHzBMInt5LQIQsdDabCAqtV4ZcypvIF2WPFYkezUQwBBMwS8O/fUTLvmm5WKNIggICRAiywjBwroRAwTyDn/IFS+fWX5gUjEQIIKCEQ7tZCQh2dW/Qke4F1YelCOfab+eLd+J0SvjSBAALqCqS0aSdZj/A1DepOiM4QQOBXARZYPAsIIKCFwNY+p0p1zjYteqVJBBDQUyD1zOYS/MvLjjSfrAXWwcUr5dziRZL9yb8cyUERBBAwX8DXtLlkP7PI/KAkRAAB7QVYYGk/QgIgYIfA5s6H2RGUlAggkFSBSO/GEmj/WoN7SPQCK7WySEaVL5CDPqv9Pq+8nAb3TwEEELBHwJOWLo0X/NOewCRFAAFtBVhgaTs6GkfAHoGasjLZctox9gQmKQIIJFUg0j9DAq3fbFAPiVxgdSl9V/puXSCRz5c1qGduRgABSwV8KdJkybuWhic2AgjoJMACS6dp0SsClgpU5+fJ1l4nW5qe2AggkAyB6Nlh8e9Z/3+hS8QCa7eSjTKmapG0WzFPpLIyGUyciQAChgg0funf4gkGDUlDDAQQMFWABZapkyUXAgYJVG/+WbYO6G5QIqIggIDyAh6PpA0RSWm+ol6tur3AGlj6qnT9cYH416+tV3/chAACCPxWoNGcf4g3KxsUBBBAQGkBFlhKj4fmEECgTqDqh+9k25CzwEAAAQQSKuAJhSTt7DzxNVkT97luLbBaF3who2vfdbX7ipfi7okbEEAAgR0JZD8xT3x77AkQAgggoLQACyylx0NzCCBQJ1D59ReSc/4gMBBAAIGEC3gz0yXa71vxZa+P62w3FlgXl86XY75aIJ5N38fVCxcjgAACuxLIevBJSWm/z64u458jgAACSRVggZVUfg5HAIFYBCo+Wy25o4fHcinXIIAAAo4L+Jo2lshZK8WX8XPMtZ1cYB1W/LEMK1ooWaveivl8LkQAAQTiEcic9qD4Ox4czy1ciwACCCRcgAVWwsk5EAEE4hWo+Hi55F56Uby3cT0CCCDgmICvZTOJnrlUvNGimGo6scBKq8iTURWLpOOa+SK1P2bBCwEEEHBLIOO2+yRw0GFulacuAggg4IgACyxHGCmCAAJuCpR/8I7kTbnEzSOojQACCOxSIKV9C4me9op4wrv+xb+GLrC6lb4tfbYulPDny3fZFxcggAACDRXIuOkuCRx2VEPLcD8CCCDgqgALLFd5KY4AAk4IlC19Q/Kvm+xEKWoggAACDRLw79dKIt0WiSelZqd16rvAalbyQ+2XtL8gbZfNE6mualCv3IwAAgjEKpBx/TQJHHlMrJdzHQIIIJAUARZYSWHnUAQQiEeg9J+vSMEtV8dzC9cigAACrgkEDtxLIqcucHyBNbhsiXT5foGkfPu5a71TGAEEEPgzgfRrbpXg0SeAgwACCCgtwAJL6fHQHAII1AmUvrRACu68GQwEEEBAGYHg4a0l9cTa76bawSued2C1L/xcRla+IM1WvKxMPhpBAAG7BNKvvFGCx59sV2jSIoCAdgIssLQbGQ0jYJ9AyfznpfCBO+wLTmIEEFBaIHhM7RLr6D9fYsWywPLVVMrFZYvkqC/ni+fnH5XOSnMIIGC2QNrl10nopFPNDkk6BBDQXoAFlvYjJAAC5gsUP/eEFD16v/lBSYgAAtoJhE5sJeHDF/6h710tsI4qWSFDChZKxup/a5eZhhFAwDyBtIlTJdSlu3nBSIQAAkYJsMAyapyEQcBMgaInp0tx7R9eCCCAgIoC4VP3lNCBL/xXaztaYKWX58roykVywOr5UlOYr2IcekIAAQsF0sZPkVC3My1MTmQEENBJgAWWTtOiVwQsFWCBZengiY2ARgKp3XeX4F9f+r+O/2yBdXrpUjlry0IJrftIo2S0igACNghEx14m4dPPsiEqGRFAQGMBFlgaD4/WEbBFgAWWLZMmJwJ6C6T23E2C+yzZHuK3C6zmxd/LmKpF0nrZPJGaGr1D0j0CCBgpEB05QcI9+xmZjVAIIGCOAAssc2ZJEgSMFWCBZexoCYaAcQKRvlkSaPvG/y2whpS9Iqd8t0B8G74wLiuBEEDAHIHoheMk3HugOYFIggACRgqwwDJyrIRCwCwBFlhmzZM0CJguEB0YlUu/ul0uLl8ku330D9Pjkg8BBAwQiIwYJan9zjEgCREQQMBkARZYJk+XbAgYIsACy5BBEgMBmwSaNBPZ/JNNicmKAAIaC0SGXSSpg4ZpnIDWEUDABgEWWDZMmYwIaC7AAkvzAdI+AggggAACCCgtkHrOCInU/uGFAAIIqCzAAkvl6dAbAghsF2CBxYOAAAIIIIAAAgi4J8A7sNyzpTICCDgnwALLOUsqIYCASwIssFyCpSwCCCCAAAIIIFArwHdg8RgggIAOAiywdJgSPSJguQALLMsfAOIjgAACCCCAgKsC/Aqhq7wURwABhwRYYDkESRkEEHBPgAWWe7ZURgABBBBAAAEEoiMnSLhnPyAQQAABpQVYYCk9HppDAIE6ARZYPAcIIIAAAggggIB7AtGxl0n49LPcO4DKCCCAgAMCLLAcQKQEAgi4K8ACy11fqiOAAAIIIICA3QJp46dIqNuZdiOQHgEElBdggaX8iGgQAQRYYPEMIIAAAggggAAC7gmkTZwqoS7d3TuAyggggIADAiywHECkBAIIuCtQ/MxjUjTzIXcPoToCCCCAAAIIIGCpQNrl10nopFMtTU9sBBDQRYAFli6Tok8ELBYoWTBLCu+fZrEA0RFAAAEEEEAAAfcE0q+8UYLHn+zeAVRGAAEEHBBggeUAIiUQQMBdgdIli6Xg9uvdPYTqCCCAAAIIIICApQLp19wqwaNPsDQ9sRFAQBcBFli6TIo+EbBYoOzfb0j+tZMtFiA6AggggAACCCDgnkDG9dMkcOQx7h1AZQQQQMABARZYDiBSAgEE3BUoX/6B5F022t1DqI4AAggggAACCFgqkHHTXRI47ChL0xMbAQR0EWCBpcuk6BMBiwUqPlstuaOHWyxAdAQQQAABBBBAwD2BjNvuk8BBh7l3AJURQAABBwRYYDmASAkEEHBXoOrbb2Tbuf3cPYTqCCCAAAIIIICApQKZ0x4Uf8eDLU1PbAQQ0EWABZYuk6JPBCwWqN68SbYOON1iAaIjgAACCCCAAALuCWRNf1ZSWrdz7wAqI4AAAg4IsMByAJESCCDgrkBNUaFsOfNEdw+hOgIIIIAAAgggYKlAo+dfEm/jJpamJzYCCOgiwAJLl0nRJwI2C9TUyOaTD7dZgOwIIIAAAggggIBrAo1ffls8gYBr9SmMAAIIOCHAAssJRWoggIDrAltOP15qSopdP4cDEEAAAQQQQAABmwQ8oZA0fnGpTZHJigACmgqwwNJ0cLSNgG0CW/udJtVbN9sWm7wIIIAAAggggICrAt4mTaXRc4tdPYPiCCCAgBMCLLCcUKQGAgi4LrBtWF+p+m696+dwAAIIIIAAAgggYJNAStu9Jevhp22KTFYEENBUgAWWpoOjbQRsE8gZOVQqP19jW2zyIoAAAggggAACrgr4DzxEMm9/wNUzKI4AAgg4IcACywlFaiCAgOsCeZPHSPmy910/hwMQQAABBBBAAAGbBILHniTpU2+2KTJZEUBAUwEWWJoOjrYRsE2gYNoNUvrKC7bFJi8CCCCAAAIIIOCqQKh7L0kbN9nVMyiOAAIIOCHAAssJRWoggIDrAkVPPCLFT81w/RwOQAABBBBAAAEEbBJIHThUIsMvtikyWRFAQFMBFliaDo62EbBNoPTlhVJwx022xSYvAggggAACCCDgqkD0grES7jPI1TMojgACCDghwALLCUVqIICA6wLlH74reVeMc/0cDkAAAQQQQAABBGwSSJs4VUJdutsUmawIIKCpAAssTQdH2wjYJlD5zZeSM2KgbbHJiwACCCCAAAIIuCqQcf3fJXDksa6eQXEEEEDACQEWWE4oUgMBBFwXqCnIly09O7t+DgcggAACCCCAAAI2CWTe+5j4993fpshkRQABTQVYYGk6ONpGwEaBLd2PlZrSUhujkxkBBBBAAAEEEHBFoNHsV8Sb3ciV2hRFAAEEnBRggeWkJrUQQMBVgW1De0vV9xtcPYPiCCCAAAIIIICALQKeQEAav/y2LXHJiQACmguwwNJ8gLSPgE0CuRMvloqPltkUmawIIIAAAggggIBrAr4995LsmbNdq09hBBBAwEkBFlhOalILAQRcFSi49Ropfe1lV8+gOAIIIIAAAgggYItA4NAjJePmu22JS04EENBcgAWW5gOkfQRsEih67AEpfvZxmyKTFQEEEEAAAQQQcE0g3L2XRMdNdq0+hRFAAAEnBVhgOalJLQQQcFWg5IW5UnjPba6eQXEEEEAAAQQQQMAWgch5IyW1/xBb4pITAQQ0F2CBpfkAaR8BmwTK31sqeVddalNksiKAAAIIIIAAAq4JpE+5UYInnOxafQojgAACTgqwwHJSk1oIIOCqQOU3X0rOiIGunkFxBBBAAAEEEEDAFoHMex8T/7772xKXnAggoLkACyzNB0j7CNgkUFNeLlu6HW1TZLIigAACCCCAAAKuCTSa/Yp4sxu5Vp/CCCCAgJMCLLCc1KQWAgi4LrB1wOlSvXmT6+dwAAIIIIAAAgggYLKAJxCQxi+/bXJEsiGAgGECLLAMGyhxEDBdIHfixVLx0TLTY5IPAQQQQAABBBBwVcC3516SPXO2q2dQHAEEEHBSgAWWk5rUQgAB1wUK7rpFSl+c7/o5HIAAAggggAACCJgsEDj0SMm4+W6TI5INAQQME2CBZdhAiYOA6QIlc56Rwof5P1umz5l8CCCAAAIIIOCuQLh7L4mOm+zuIVRHAAEEHBRggeUgJqUQQMB9gfL3lkreVZe6fxAnIIAAAggggAACBgtEzh8tqX0HG5yQaAggYJoACyzTJkoeBAwXqNqwXrYN72t4SuIhgAACCCCAAALuCmTceKcEDu/k7iFURwABBBwUYIHlICalEEAgAQJVVbK5y5EJOIgjEEAAAQQQQAABcwWyn14kvmbNzQ1IMgQQME6ABZZxIyUQAuYLbBvcU6o2/mB+UBIigAACCCCAAAIuCHhCIWn84lIXKlMSAQQQcE+ABZZ7tlRGAAGXBPImj5HyZe+7VJ2yCCCAAAIIIICA2QIpHf4iWfc/bnZI0iGAgHECLLCMGymBEDBfoPDe26Vk0Rzzg5IQAQQQQAABBBBwQSDUpbukTZzqQmVKIoAAAu4JsMByz5bKCCDgkkDJgllSeP80l6pTFgEEEEAAAQQQMFuAXyA0e76kQ8BUARZYpk6WXAgYLFD+4buSd8U4gxMSDQEEEEAAAQQQcE+AXyB0z5bKCCDgngALLPdsqYwAAi4JVG/eJFsHnO5SdcoigAACCCCAAAJmC/ALhGbPl3QImCrAAsvUyZILAcMFtvTsLDUF+YanJB4CCCCAAAIIIOCsAL9A6Kwn1RBAIHECLLASZ81JCCDgoEDuhAulYuUKBytSCgEEEEAAAQQQMF+AXyA0f8YkRMBUARZYpk6WXAgYLlD3Je51X+bOCwEEEEAAAQQQQCB2gdAptb9AOIlfIIxdjCsRQEAVARZYqkyCPhBAIC6B0ldekIJpN8R1DxcjgAACCCCAAAK2C/ALhLY/AeRHQF8BFlj6zo7OEbBaoHLdZ5Jz8RCrDQiPAAIIIIAAAgjEK8AvEMYrxvUIIKCKAAssVSZBHwggEJ9AZYVsPrVTfPdwNQIIIIAAAgggYLlAo7lLxJuZZbkC8RFAQEcBFlg6To2eEUBgu8C24X2lasN6NBBAAAEEEEAAAQRiEPA130Oyn1oQw5VcggACCKgnwAJLvZnQEQIIxCiQf8MUKXvztRiv5jIEEEAAAQQQQMBugeCJXST9iuvtRiA9AghoK8ACS9vR0TgCCBQ/+7gUPfYAEAgggAACCCCAAAIxCERHTpBwz34xXMklCCCAgHoCLLDUmwkdIYBAjALl778teVeOj/FqLkMAAQQQQAABBOwWyLpvpqTss5/dCKRHAAFtBVhgaTs6GkcAgerNm2TrgNOBQAABBBBAAAEEENiVgMcjTV77YFdX8c8RQAABZQVYYCk7GhpDAIFYBLb07Cw1BfmxXMo1CCCAAAIIIICAtQL+v/xVMu951Nr8BEcAAf0FWGDpP0MSIGC1QO6Ei6Ri5XKrDQiPAAIIIIAAAgjsSiB81gCJXnTJri7jnyOAAALKCrDAUnY0NIYAArEIFD/9qBQ9/nAsl3INAggggAACCCBgrUD6lTdK8PiTrc1PcAQQ0F+ABZb+MyQBAlYLVKxeKbnjRlhtQHgEEEAAAQQQQGBXAtnPLBJf0+a7uox/jgACCCgrwAJL2dHQGAIIxCqwpevRUlNRHuvlXIcAAggggAACCFgl4M1uJI1mv2JVZsIigIB5AiywzJspiRCwTiDvinFS/uG71uUmMAIIIIAAAgggEItAsNNxkn7t7bFcyjUIIICAsgIssJQdDY0hgECsAsVznpaih++J9XKuQwABBBBAAAEErBKInDdSUvsPsSozYRFAwDwBFljmzZRECFgnULFmleSOOde63ARGAAEEEEAAAQRiEcic9qD4Ox4cy6VcgwACCCgrwAJL2dHQGAIIxCOwpcdJUlNYEM8tXIsAAggggAACCJgv4PVJk1ffMz8nCRFAwHgBFljGj5iACNghkH/tZVL273/ZEZaUCCCAAAIIIIBAjAL+Aw+RzNsfiPFqLkMAAQTUFWCBpe5s6AwBBOIQKJn7rBQ+dFccd3ApAggggAACCCBgvkBk2IWSOmi4+UFJiAACxguwwDJ+xAREwA4BvgfLjjmTEgEEEEAAAQTiE8i8a7r49+8Y301cjQACCCgowAJLwaHQEgII1E9ga7/TpHrr5vrdzF0IIIAAAggggIBhAp5omjRe+LphqYiDAAK2CrDAsnXy5EbAQIH86y+Xsrf4P2kGjpZICCCAAAIIIFAPgcARR0vGDXfU405uQQABBNQTYIGl3kzoCAEE6inA92DVE47bEEAAAQQQQMBIgch5IyW1/xAjsxEKAQTsE2CBZd/MSYyAsQIVn62W3NF8SamxAyYYAggggAACCMQlkHXfTEnZZ7+47uFiBBBAQFUBFliqToa+EECgXgLbhvaWqu831OtebkIAAQQQQAABBEwR8DZpKo2eW2xKHHIggAACwgKLhwABBIwSKJh2o5S+ssioTIRBAAEEEEAAAQTiFQiecIqkT7kh3tu4HgEEEFBWgAWWsqOhMQQQqI9A6WsvS8Gt19TnVu5BAAEEEEAAAQSMEYiOnijhM/sYk4cgCCCAAAssngEEEDBKoGrTRtk26EyjMhEGAQQQQAABBBCIVyDr4aclpe3e8d7G9QgggICyAiywlB0NjSGAQH0FcsdfIBWffFTf27kPAQQQQAABBBDQWsDXqrVkPzpL6ww0jwACCPxegAUWzwQCCBgnUPT4w1L89KPG5SIQAggggAACCCAQi0DdRwfrPkLICwEEEDBJgAWWSdMkCwIIbBcoX/Gh5E0ahQYCCCCAAAIIIGClQMb10yRw5DFWZic0AgiYK8ACy9zZkgwBawVqKiq2fw9W9bYt1hoQHAEEEEAAAQTsFPA2aSrZT84Xj99vJwCpEUDAWAEWWMaOlmAI2C2Qf8MUKXvzNbsRSI8AAggggAAC1gmEup4paROmWJebwAggYL4ACyzzZ0zKfvC5AAAgAElEQVRCBKwUKHlhrhTec5uV2QmNAAIIIIAAAvYKpF91swSPO8leAJIjgICxAiywjB0twRCwW6By/deSc15/uxFIjwACCCCAAAJWCXgzMv/344ORqFW5CYsAAnYIsMCyY86kRMBKgZyLBkvlF59bmZ3QCCCAAAIIIGCfQOikUyXt8uvsC05iBBCwQoAFlhVjJiQCdgoUPninlMx7zs7wpEYAAQQQQAAB6wTSLrtGQid3sy43gRFAwA4BFlh2zJmUCFgpUL7sfcmbPMbK7IRGAAEEEEAAAbsEPOHU7R8f9GZl2xWctAggYI0ACyxrRk1QBOwUyBkxQCq/+crO8KRGAAEEEEAAAWsEgsecKOlX32JNXoIigIB9Aiyw7Js5iRGwSqDo0ful+LknrMpMWAQQQAABBBCwTyDtkiskdFoP+4KTGAEErBFggWXNqAmKgJ0CFZ9+Irljz7MzPKkRQAABBBBAwA4Bn2/7xwd9TZvbkZeUCCBgpQALLCvHTmgE7BLIHX2uVHy2yq7QpEUAAQQQQAABawQCh3eSjBvvtCYvQRFAwE4BFlh2zp3UCFglUPzsTCl67EGrMhMWAQQQQAABBOwRiI6eKOEz+9gTmKQIIGClAAssK8dOaATsEqj8+gvJOX+QXaFJiwACCCCAAAJWCHhCIcmeOUe8TZpakZeQCCBgrwALLHtnT3IErBLImzRKyld8aFVmwiKAAAIIIICA+QLBE7tI+hXXmx+UhAggYL0ACyzrHwEAELBDoGTBLCm8f5odYUmJAAIIIIAAAtYIpF95owSPP9mavARFAAF7BVhg2Tt7kiNglUDVxh9k29DeIlVVVuUmLAIIIIAAAgiYK1D3q4NZM2eLJxA0NyTJEEAAgV8EWGDxKCCAgDUC+VdPkrJ33rQmL0ERQAABBBBAwGyBcM9+Eh05weyQpEMAAQRYYPEMIICAbQKlr7wgBdNusC02eRFAAAEEEEDAUIHM2+8X/4GHGpqOWAgggMB/C/AOLJ4IBBCwRqA6d1vtxwj7SE1hgTWZCYoAAggggAACZgqk7L2vZD3whJnhSIUAAgj8iQALLB4LBBCwSqDg9uukdMmLVmUmLAIIIIAAAgiYJxAZeoGknn2uecFIhAACCOxAgAUWjwYCCFglUP7hu5J3xTirMhMWAQQQQAABBMwTyHrkWUlp0868YCRCAAEEWGDxDCCAAAL/K5A7erhUfLYaDgQQQAABBBBAQEuBwGFHSsZNd2vZO00jgAAC9RXgHVj1leM+BBDQVqBk7rNS+NBd2vZP4wgggAACCCBgt0B03GQJd+9lNwLpEUDAOgEWWNaNnMAIIFC9eZNsO6+/1BQVgYEAAggggAACCGgl4IlEJHvmHPFmN9aqb5pFAAEEGirAAquhgtyPAAJaChTccaOUvrxIy95pGgEEEEAAAQTsFQh16S5pE6faC0ByBBCwVoAFlrWjJzgCdguUL/9A8i4bbTcC6RFAAAEEEEBAO4GMm+6SwGFHadc3DSOAAAINFWCB1VBB7kcAAW0FcseNkIrVK7Xtn8YRQAABBBBAwC4B/777S+a9j9kVmrQIIIDALwIssHgUEEDAWoGSBbOk8P5p1uYnOAIIIIAAAgjoJRC9cJyEew/Uq2m6RQABBBwSYIHlECRlEEBAP4HqbVslp/bL3Kvz8/Rrno4RQAABBBBAwCqB7V/ePuN58TZpalVuwiKAAAK/CrDA4llAAAGrBQrvvkVKFs+32oDwCCCAAAIIIKC+QKjbmZI2for6jdIhAggg4JIACyyXYCmLAAJ6CFR8vExyL71Yj2bpEgEEEEAAAQSsFci49V4JHHy4tfkJjgACCLDA4hlAAAHrBXInXCgVK1dY7wAAAggggAACCKgp4N+/o2TeNV3N5ugKAQQQSJAAC6wEQXMMAgioK1CyeJ4U3n2rug3SGQIIIIAAAghYLRAdOUHCPftZbUB4BBBAgAUWzwACCFgvUFNSLDnnD5KqjT9YbwEAAggggAACCKgl4E3PkKy6L2/PbqRWY3SDAAIIJFiABVaCwTkOAQTUFCh64hEpfmqGms3RFQIIIIAAAghYKxA+vZdEx062Nj/BEUAAgV8FWGDxLCCAAAK1AlU/fLf9XVg1ZaV4IIAAAggggAACyghk/v0B8f/tEGX6oREEEEAgWQIssJIlz7kIIKCcQMGdN0vpSwuU64uGEEAAAQQQQMBOAX/HgyRz2kN2hic1Aggg8DsBFlg8EggggMAvAhWrP5bccefjgQACCCCAAAIIKCGQNu5yCXXvqUQvNIEAAggkW4AFVrInwPkIIKCUQN7US6X83aVK9UQzCCCAAAIIIGCfQErrdpL10FMiPp994UmMAAII/IkACyweCwQQQOA3AmVLX5f86y7HBAEEEEAAAQQQSKpA9OLxEu7VP6k9cDgCCCCgkgALLJWmQS8IIKCEQM6oYVK59lMleqEJBBBAAAEEELBPwLfHntvffeUJp9oXnsQIIIDADgRYYPFoIIAAAr8TKFk4Wwrv+zsuCCCAAAIIIIBAUgQi542S1P7nJOVsDkUAAQRUFWCBpepk6AsBBJImUFNYINvOHyTVP/+UtB44GAEEEEAAAQTsFPA2abr93VfejEw7AUiNAAII7ECABRaPBgIIIPAnAkWPPSjFz87EBgEEEEAAAQQQSKhA6jkjJFL7hxcCCCCAwH8LsMDiiUAAAQT+RKBqw3rJqX0XVk1lBT4IIIAAAggggEBCBOredbX93Ve178LihQACCCDAAotnAAEEEIhJoPDuW6Rk8fyYruUiBBBAAAEEEECgoQJ133tV9/1XvBBAAAEE/ijAO7B4KhBAAIEdCFR+85XkjhoqNWVlGCGAAAIIIIAAAq4K1P3iYN27r+p+gZAXAggggAALLJ4BBBBAIC6BoofvkeI5T8d1DxcjgAACCCCAAALxCoR79ZfoxePjvY3rEUAAAWsEeAeWNaMmKAII1Eeg6qcfJXfkUKnOy63P7dyDAAIIIIAAAgjsWsDn2/7uq5TW7XZ9LVcggAAClgqwwLJ08MRGAIHYBYqenC7FtX94IYAAAggggAACbgiEuveUtHGXu1GamggggIAxAiywjBklQRBAwC2Bundf1b0Lq+7dWLwQQAABBBBAAAEnBTyBgGTeN1NS2rR3siy1EEAAAeMEWGAZN1ICIYCAGwJ134NV931YvBBAAAEEEEAAAScFUvueLZHzxzhZkloIIICAkQIssIwcK6EQQMBpgbpfIqz7RcK6XybkhQACCCCAAAIIOCHgzW4kWbXvvvLu1syJctRAAAEEjBZggWX0eAmHAAJOCpQsni+Fd9/iZElqIYAAAggggIDFApHhF0nqwGEWCxAdAQQQiF2ABVbsVlyJAAIISO6Yc6VizSokEEAAAQQQQACBBgn4Wu61/d1XntRIg+pwMwIIIGCLAAssWyZNTgQQcESg9J+vSMEtVztSiyIIIIAAAgggYK9AdMwkCZ/R214AkiOAAAJxCrDAihOMyxFAAIG8SaOkfMWHQCCAAAIIIIAAAvUS8O/7V8m899F63ctNCCCAgK0CLLBsnTy5EUCg3gJl77wl+VdPrPf93IgAAggggAACdgukX36dBE861W4E0iOAAAJxCrDAihOMyxFAAIE6gfxrL5Oyf/8LDAQQQAABBBBAIC6BwKFHSsbNd8d1DxcjgAACCIiwwOIpQAABBOohUPHJCskdf2E97uQWBBBAAAEEELBZIOPGOyVweCebCciOAAII1EuABVa92LgJAQQQECm482YpfWkBFAgggAACCCCAQEwCwRNOkfQpN8R0LRchgAACCPy3AAssnggEEECgngKV67+W3NHDpKakpJ4VuA0BBBBAAAEEbBLIvHuG+Pc7wKbIZEUAAQQcE2CB5RglhRBAwEaBoscekOJnH7cxOpkRQAABBBBAIA6B8Bm9JTpmUhx3cCkCCCCAwG8FWGDxPCCAAAINEKjO2Sq5o4ZL1aaNDajCrQgggAACCCBgsoA3M0sy73lUfLu3MDkm2RBAAAFXBVhgucpLcQQQsEGgZO6zUvjQXTZEJSMCCCCAAAII1EMgcu5ISR0wpB53cgsCCCCAwK8CLLB4FhBAAIGGClRVSU7td2FVrlvb0ErcjwACCCCAAAKGCaS077D93Vcef8CwZMRBAAEEEivAAiux3pyGAAKGCpS+9pIU3HqtoemIhQACCCCAAAL1FUibfK2EOnet7+3chwACCCDwiwALLB4FBBBAwCGBvMljpHzZ+w5VowwCCCCAAAII6C4QOPJYybj+77rHoH8EEEBACQEWWEqMgSYQQMAEgfIP3pG8KZeYEIUMCCCAAAIIIOCAQOa0B8Xf8WAHKlECAQQQQIAFFs8AAggg4KBA/s1XSdnrSxysSCkEEEAAAQQQ0FEgfEZviY6ZpGPr9IwAAggoKcACS8mx0BQCCOgqULF2teSOGq5r+/SNAAIIIIAAAg4IeDOztn9xu2/3Fg5UowQCCCCAQJ0ACyyeAwQQQMBhgaInHpbipx51uCrlEEAAAQQQQEAXgci5IyV1wBBd2qVPBBBAQAsBFlhajIkmEUBAK4GqKskdf6FUfLpSq7ZpFgEEEEAAAQQaLpDSvsP2d195/IGGF6MCAggggMD/CbDA4mFAAAEEXBCo+zXCul8l5IUAAggggAACdgmkTb5WQp272hWatAgggEACBFhgJQCZIxBAwE6Boun3SvGsp+wMT2oEEEAAAQQsFAh2Ok7Sr73dwuRERgABBNwXYIHlvjEnIICApQI1JSWSO+ECqVy31lIBYiOAAAIIIGCPgDc9QzL+/qCktGlnT2iSIoAAAgkUYIGVQGyOQgAB+wTK310qeVMvtS84iRFAAAEEELBMIDpmkoTP6G1ZauIi8D/t3Ql8VdW1x/GVm5EQIIRREZBRZBJEUAREEcUBlWqtVV+tQ5WqWLVO1dqqz3l4aq1jrVXrVKt1LBQEBRRERQZRZBItFC1zyDzdJO+sHU+8CRluxnv2Ob/z+eQTSM6w1nffvqd/994HAQRaT4AAq/WseRICCARUIPeR/5OC118OaPe0jQACCCCAgP8Fko86Vtr/9jb/N0qHCCCAQAwFCLBiiM+jEUAgGAJl2Xsky3krYfjfXwejYbpEAAEEEEAgQAKhzl0l/b5HJX6/XgHqmlYRQACB1hcgwGp9c56IAAIBFChaME+yb7shgJ3TMgIIIIAAAv4WaHf1jZJy3Mn+bpLuEEAAAQ8IEGB5YBAoAQEEgiGQ88CdUjjz9WA0S5cIIIAAAggEQCBlylRpd83vA9ApLSKAAAKxFyDAiv0YUAECCAREoGzndtnjLCUs/W5LQDqmTQQQQAABBPwrEL/vfs7Swcck1LWbf5ukMwQQQMBDAgRYHhoMSkEAAf8LFM6dKTl33+L/RukQAQQQQAABnwu0v+FWSZ40xedd0h4CCCDgHQECLO+MBZUggEBABHLuv10KZ70ZkG5pEwEEEEAAAf8JtDnpNEm7/Dr/NUZHCCCAgIcFCLA8PDiUhgAC/hQo25MpWddcKuFvvvJng3SFAAIIIICAjwUS9u8rHXTpYHpHH3dJawgggID3BAiwvDcmVIQAAgEQKP7oA8m68aoAdEqLCCCAAAII+Eug/c13S/L4o/zVFN0ggAACFggQYFkwSJSIAAL+FMh7+nHJf+Ev/myOrhBAAAEEEPChQJsfnyVpv7zCh53REgIIIOB9AQIs748RFSKAgI8Fsq6bIcXLPvFxh7SGAAIIIICAPwQSh42QDvc8InGJif5oiC4QQAABywQIsCwbMMpFAAF/CYTXfSl7nP2wyvPz/NUY3SCAAAIIIOAjgbikJBNeJQ49yEdd0QoCCCBglwABll3jRbUIIOBDgYI3XpHch+/1YWe0hAACCCCAgD8E0i6+UtqcdqY/mqELBBBAwFIBAixLB46yEUDAXwI5d90khfP+5a+m6AYBBBBAAAEfCCRPmiLtb7jVB53QAgIIIGC3AAGW3eNH9Qgg4BOBsu3bzFLC0m83+6Qj2kAAAQQQQMB+gfgePc3Swfhu3e1vhg4QQAABywUIsCwfQMpHAAH/CBS9/65k/+/1/mmIThBAAAEEELBcoP3v75LkIyZZ3gXlI4AAAv4QIMDyxzjSBQII+EQg74mHJP+V533SDW0ggAACCCBgr0DqGedI2wtn2NsAlSOAAAI+EyDA8tmA0g4CCFguEC4xSwlLPl9peSOUjwACCCCAgL0CiSMOkfR7HhYJhextgsoRQAABnwkQYPlsQGkHAQTsFwivXS1ZN1whZdlZ9jdDBwgggAACCFgmENcm1dn36mFJPHCoZZVTLgIIIOBvAQIsf48v3SGAgKUCRe/Nkew7fmdp9ZSNAAIIIICAvQJpM66WNtN+Ym8DVI4AAgj4VIAAy6cDS1sIIGC/QP5zT0nes0/Y3wgdIIAAAgggYIlAyjEnSLvrbrakWspEAAEEgiVAgBWs8aZbBBCwTCDn7pulcO4sy6qmXAQQQAABBOwTSBw8XDrc8YDEpbWzr3gqRgABBAIgQIAVgEGmRQQQsFegPC/X7IdVsnqVvU1QOQIIIIAAAh4XCGV0NuFVQv8DPF4p5SGAAALBFSDACu7Y0zkCCFgiEN6wtmJT98zdllRMmQgggAACCNgl0P6muyV5wlF2FU21CCCAQMAECLACNuC0iwACdgoULZwn2bfeYGfxVI0AAggggICHBdKmXy5tTj/bwxVSGgIIIICAChBg8TlAAAEELBHIf/EZyfvLo5ZUS5kIIIAAAgh4X6DNKadL2mXXeL9QKkQAAQQQIMDiM4AAAgjYJJBz321SOPstm0qmVgQQQAABBDwpkHToOOlw+wOerI2iEEAAAQT2FmAGFp8KBBBAwCKB8sKCik3dV62wqGpKRQABBBBAwFsC8b36mE3b47vv663CqAYBBBBAoFYBAiw+HAgggIBlAuGvN1Rs6r5zh2WVUy4CCCCAAAKxF4hLSjYzrxJHHhL7YqgAAQQQQCBqAQKsqKk4EQEEEPCOQNGi+ZJ983XeKYhKEEAAAQQQsESg3VU3SsrxJ1tSLWUigAACCLgCBFh8FhBAAAFLBQpe+5vkPnq/pdVTNgIIIIAAAq0vkHr2+dL2vF+2/oN5IgIIIIBAkwUIsJpMyA0QQACB2Ank/ekhyf/787ErgCcjgAACCCBgiUDy0cdJ++v/15JqKRMBBBBAoLoAARafCQQQQMBygezbb5Si+e9Y3gXlI4AAAggg0HICSaPHSvtb7pW4pKSWewh3RgABBBBoUQECrBbl5eYIIIBA6wjsufIiKfl8Zes8jKcggAACCCBgkUDigUNNeBXK6GRR1ZSKAAIIIFBdgACLzwQCCCDgA4Hy4mLJPP8nUrr1Ox90QwsIIIAAAgg0j0AoPUPS739c4nvt3zw35C4IIIAAAjETIMCKGT0PRgABBJpXoHTLZtn9i5+KhMPNe2PuhgACCCCAgKUC6Q89JYmDh1laPWUjgAACCEQKEGDxeUAAAQR8JFC8fKlkXXupjzqiFQQQQAABBBon0OGOByVpzOGNu5irEEAAAQQ8J0CA5bkhoSAEEECgaQKFs9+WnPtubdpNuBoBBBBAAAGLBdrfcKskT5picQeUjgACCCBQXYAAi88EAggg4EOBvL8+KfnOFwcCCCCAAAJBE0i75NfS5lRnST0HAggggICvBAiwfDWcNIMAAgj8IKCzsHQ2FgcCCCCAAAJBEWhz8mmS9qvrgtIufSKAAAKBEiDACtRw0ywCCARNQPfD0n2xOBBAAAEEEPC7QNLI0dLh3kf83ib9IYAAAoEVIMAK7NDTOAIIBEUgc/r/SHjj+qC0S58IIIAAAgEUCHXpJp1eYtZxAIeelhFAIEACBFgBGmxaRQCB4ArsOuskKdu+LbgAdI4AAggg4GuBLvM+8XV/NIcAAgggIEKAxacAAQQQCIjAzqkTpbywICDd0iYCCCCAQFAEOs/8QOKSk4PSLn0igAACgRUgwArs0NM4AggEUWDH5DFBbJueEUAAAQR8KtDp1TkSSu/o0+5oCwEEEEAgUoAAi88DAgggECCB8twc2Tnt6AB1TKsIIIAAAn4VyHjudYnfp4df26MvBBBAAIFqAgRYfCQQQACBgAmUfrdFdp9zasC6pl0EEEAAAT8JdPzTC5LQd4CfWqIXBBBAAIF6BAiw+IgggAACARQIr10tmTPOC2DntIwAAgggYLtA+oNPSuLQg2xvg/oRQAABBBooQIDVQDBORwABBPwiULx0iWRdf7lf2qEPBBBAAIEACHS48w+SNHpsADqlRQQQQACB6gIEWHwmEEAAgQALFL07W7Lv/H2ABWgdAQQQQMAWgfa/v1OSj2AfR1vGizoRQACB5hYgwGpuUe6HAAIIWCZQ8MbfJffh+yyrmnIRQAABBIIk0O6a30vKlKlBapleEUAAAQSqCRBg8ZFAAAEEEJC8vz4p+c4XBwIIIIAAAl4TSJtxtbSZ9hOvlUU9CCCAAAKtLECA1crgPA4BBBDwqgAzsbw6MtSFAAIIBFeg7QWXSOqZ5wYXgM4RQAABBCoFCLD4MCCAAAIIVAqwJxYfBgQQQAABrwi0vXCGpJ5xjlfKoQ4EEEAAgRgLEGDFeAB4PAIIIOA1Ad5O6LURoR4EEEAgeALtfv1bSTnhlOA1TscIIIAAArUKEGDx4UAAAQQQ2EsgvHa1ZM44DxkEEEAAAQRaXaD9zfdI8vgjW/25PBABBBBAwNsCBFjeHh+qQwABBGImUPrdFtl9zqkxez4PRgABBBAInkD6/Y9L4vCDg9c4HSOAAAII1CtAgFUvEScggAACwRUoz82RndOODi4AnSOAAAIItIpAqH0H6fB/j0tCn36t8jweggACCCBgnwABln1jRsUIIIBAqwvsnDpRygsLWv25PBABBBBAwP8C8b32l/R7H5FQpy7+b5YOEUAAAQQaLUCA1Wg6LkQAAQSCJbDrrJOkbPu2YDVNtwgggAACLSqQOGyEdLj7YYlLSmrR53BzBBBAAAH7BQiw7B9DOkAAAQRaTSBz+v9IeOP6VnseD0IAAQQQ8K+AbtSuG7ZzIIAAAgggEI0AAVY0SpyDAAIIIFApkHXdZVK87GNEEEAAAQQQaLRAyok/knZXXt/o67kQAQQQQCB4AgRYwRtzOkYAAQSaLJD7+B+k4NUXmnwfboAAAgggEDyB1LPOk7bnXxy8xukYAQQQQKBJAgRYTeLjYgQQQCC4AoXvzJSce24JLgCdI4AAAgg0WCDtsmulzSk/bvB1XIAAAggggAABFp8BBBBAAIFGC5R8vlL2XHlRo6/nQgQQQACBYAiEMjpLuyt+I0mHHxGMhukSAQQQQKDZBQiwmp2UGyKAAALBEijd/G/JvPwXUp6THazG6RYBBBBAICqBhAMGm/AqYcCgqM7nJAQQQAABBGoSIMDic4EAAggg0GSBsuwsyb75OilZtbzJ9+IGCCCAAAL+EUged6SkOeFVqGOGf5qiEwQQQACBmAgQYMWEnYcigAAC/hTIuf92KZz1pj+boysEEEAAgQYJtJn2E0mbcXWDruFkBBBAAAEEahMgwOKzgQACCCDQrAJ5Tz0i+S8926z35GYIIIAAAnYJtL1whqSecY5dRVMtAggggICnBQiwPD08FIcAAgjYKVDw6ouS+/iDdhZP1QgggAACjRaIS02Vdpf/RpKPPq7R9+BCBBBAAAEEahIgwOJzgQACCCDQIgKFc2dJ7oN3SXlRYYvcn5sigAACCHhLIL7X/maz9sThB3urMKpBAAEEEPCFAAGWL4aRJhBAAAFvCpSsWiG5j90v4Q3rvFkgVSGAAAIINItA0qgxkubMvIrfd79muR83QQABBBBAoLoAARafCQQQQACBFhUo25MpuY/eL0XvzWnR53BzBBBAAIHYCKRMPVXSLv21xCUmxaYAnooAAgggEAgBAqxADDNNIoAAArEXyH/uKcl79onYF0IFCCCAAALNI5CQIGm/vEL0bYMcCCCAAAIItLQAAVZLC3N/BBBAAIFKgaKF85zZWA9I2a4dqCCAAAIIWCyQ0G+gpF18hSSOOMTiLigdAQQQQMAmAQIsm0aLWhFAAAEfCIS//sosKSxZ+akPuqEFBBBAIHgCKc4bBts6M69CHTOC1zwdI4AAAgjETIAAK2b0PBgBBBAIsEC4xMzEKnjr1QAj0DoCCCBgn0DbCy6R1DPPta9wKkYAAQQQsF6AAMv6IaQBBBBAwF6BgtdfNkGWlJfZ2wSVI4AAAgEQiO/R0+x3lTR2QgC6pUUEEEAAAS8KEGB5cVSoCQEEEAiQQPGyj82SwtJN3wSoa1pFAAEE7BFIHjfRLBmM36eHPUVTKQIIIICA7wQIsHw3pDSEAAII2CdQtn2rmYlVtGi+fcVTMQIIIOBjgdSzzpO251/s4w5pDQEEEEDAFgECLFtGijoRQACBAAjkv/SM5D31aAA6pUUEEEDA2wKhjE5myWDypCneLpTqEEAAAQQCI0CAFZihplEEEEDADoHi5Z9I3p8fkfD6NXYUTJUIIICAzwSSDhtvZl0l9B3gs85oBwEEEEDAZgECLJtHj9oRQAABnwqU5+WaEKvg7X/4tEPaQgABBDwoEApJ2/N+yVsGPTg0lIQAAgggIEKAxacAAQQQQMCzAoVz3naCrEelLHOXZ2ukMAQQQMAPAonDRpjwKnH4wX5ohx4QQAABBHwoQIDlw0GlJQQQQMBPAuF/bzQhVvFHH/ipLXpBAAEEPCOQ+tNzpO25vxRJSPBMTRSCAAIIIIBAdQECLD4TCCCAAAJWCOQ/95TkPfuEFbVSJAIIIGCDQEKf/mbWVdLhR9hQLjUigAACCARcgAAr4B8A2kcAAQRsEiheuqRig/eN620qm1oRQAABzwm0mXqqpDrhVahDuudqoyAEEEAAAQRqEvBsgLVx40aZPn26fPnll1GP3JtvvimjRz6LNScAACAASURBVI+O+nyvnbhr1y55/fXX5fTTT5cOHTp4rTzqQQABBDwhUJadZUKswllveKIeikAAAQRsEgh17W5mXaUcc4JNZVMrAggggAAC3t3EPWgBVlZWllx22WUSDoflkUcekY4dO/LxRAABBBCoQ6Dw3dmS/+IzUrrpa5wQQAABBKIQSD7qWBNexe+7XxRncwoCCCCAAALeEvD8DCzleuKJJ6Rfv37ekmvmajIzM+XSSy81dyXAamZcbocAAr4VKMvJdkKsp6XglRd82yONIYAAAk0VCLXvIKnnXChtpv2kqbfiegQQQAABBGImQIAVM/qqDybA8shAUAYCCFgpULxiqRQ4s7H0OwcCCCCAwA8CKZOPl9Qzz5X43n1gQQABBBBAwGoBXwdYZWVlsmLFCnnjjTdkwYIFossS9Rg7dqxMnTpVpk2bttdSPb1myZIl8te//lU++OAD2bNnjwwdOlROOOEEszdVjx49zD2ys7Pl6quvNvd94YUXatx7a/fu3WZZoC4PfPTRR6VXr141flhee+01mTFjRpXfDR48uMrMs/Lycvnqq6/kxRdflHnz5pledFba5MmT5fzzz5eePXtG/UF84IEH5N5775WHH35YTj311L2uq+33xcXFMnfuXFPD0qVLJTc3t05LvXH1a/Rnuk/ZWWedJcccc4wkJSVFXTcnIoAAAvUJ5DszsXRGVrkzM4sDAQQQCLJAQt/+JrjSZYMcCCCAAAII+EHAtwGW7iWlSw9vv/12M06jRo2StLQ0E7osW7bM/GzKlClyzz33SJcuXczfI6/Rc4cMGSIpKSmyZcsWExhpqPTHP/5RDjzwQHP+c889J9ddd51ce+21cvnll0tcXFyVz4SGPGeffbYJa377299KYmJijZ+ZOXPmyJ///GdZvXq1+b0+t1OnTnL99ddL7969TV36rDvvvNPUr4Ga/t6tKz093fzu5JNP3quGmh7YmAArPz9fbrvtNnnmmWdEn6c1hkIh+eabb0wdRx99tNx9992y7777Vj5SN6W/5ZZb5NVXXzX2ek1CQoLpU4PBH//4x3LTTTeZXjgQQACB5hIIO3ti6d5YRc4eWRwIIIBAEAVSf/pzJ7z6ucS1TQti+/SMAAIIIOBTAd8GWIsWLTIzkw455BC54447ZP/9968cwg0bNsgNN9wgixcvlscff9wEP3qsW7dOLrroIunbt68JhLp3725+rrOINAzTn11wwQXyu9/9zswccs/fb7/9TLCVkZFR+YzS0lK5//775cknn5S//OUvMn78+Do/QnUtIVy4cKFceOGF0q1bNxP4TJo0yYRHOlts5syZcuutt5p7695Z0byFsTEBlut52mmnmTBOAyk9NFDTkPDZZ581tamfBnlqdtdddxlfDfF+85vfVAZVGmzpjLTHHntMfvWrX5mZbBpscSCAAALNKcAm782pyb0QQMAGgaQxh5vgKnHYSBvKpUYEEEAAAQQaJOD5AOvLL7+MqqFrrrlGrrzySnOuBjt/+tOfRJfmXXHFFWb5X/XDnT0VeZ3OmDrllFPkqquukl//+tdVZjNt27bN/Exna2mApbOGCgsLTWjz+uuv7xVS6fkazujx0EMPmfCprqO2AEtnPmlg9PLLL9e45E+XFuqSPu0jMlyr61mNCbDcZY5/+MMfzFLKyGPNmjVmFtqhhx5qjFJTU2XVqlXy85//XIYNGyb33XefdO3atco1O3fuNMGVzuDSsTrggAOiGmdOQgABBBoiwCbvDdHiXAQQsFUg1KmLCa7YpN3WEaRuBBBAAIFoBHwZYEXTuBvIRAZYbuii4ZQuDRw3bpwJY+o6Zs2aJb/4xS9MeKbhTXx8vDndnbF0ySWX1Li8sPo9awuwdN+r6dOnm726dIZVTUGYLuHT5+ihM5t0RlhdR2MCrHfeeUfOPfdcmThxoulHl2TWtiRSn+0GhDfffLOZlVXTobPWdFZb5Cy4aMaOcxBAAIGGCphN3l9+Too//aihl3I+Aggg4GmBlBNOqdikfZ+KfVo5EEAAAQQQ8KuA5wMshdfle7pheWMPnZGVk5Mj27dvNxuh6+bs+qX7WkUGWDqjSgMVXfanhy6T0yV5xx57rNnjSfd30qV7kcfmzZtNeNS2bdvKmVa6fFD31vr73/9uZmaNHFn/NO7aAix3VtjPfvYzs5+U7slV/XA3lNdzdSnf8OHD66RqTICly/50Jthbb71l7q37YE2YMEGOO+44E/TpzDR3DzC3fw2o3P26aipI7/nFF19UGYPGjjHXIYAAAtEIFP7rTcl/9SUpdfbJ4kAAAQRsFkg4YHDFJu3jj7S5DWpHAAEEEEAgagHfBli6tE6XtmkYpZuk66bh7qHBlM6y2rRp017hifvWPA2CdBZV5KFL5DTE0dlHblhTUlJi9oDSZXzuXlfujCjdQ0uXz7Vv377eAWlKgOUuZdRZT2+++Wa9+2A1JsDSBnQ54yuvvGK+li9fXqWn448/3mw6379//8qllVpPNEdkiBjN+ZyDAAIINEWgPD/PCbFelALnS//MgQACCNgkENeuvbT50RkmvIqr5QVBNvVDrQgggAACCEQr4NsAa8mSJWapmwZXOotKwyd9i6C+1a9nz56iS/9mzJhR5+yfrKwsWblypcydO1d0CZ0GUwMGDNhrzyZ3uaButK7LCN99912z3E7fyqczp6I5mhJguTOw9O1++jZD9y2JtT23sQGWez8NB3fs2GFs/vnPf8q8efOMs87I0v2+dDN7DfV0byuWB0Yz+pyDAAKxENC3FRY4s7F0VhYHAgggYINAm2mnm/AqvkcvG8qlRgQQQAABBJpVwJcBlhvoLFiwwIRI06ZNq7IhuwrqLCINuKKd/aNv29P9nHSm1cMPPyynnnpq5UC4G7br0jkNh5566imZP39+gzYnry3A0mWOugeWLtmrbQ8sdxmjLm9s6h5Y7owyDZ+q91nbJ++///2v2TNMgyx3Bpher166ubs6uzPWmvXTy80QQACBZhDQfbF0Nhb7YzUDJrdAAIEWEUg+6lgTXCUOHtYi9+emCCCAAAII2CDgywDLDX10AGraP0v3w7rxxhtNiBUZYOkSQH2j4MUXX1zjmwtrm7mkM5L07XwaHt17771mA3Pds6u2Patq+mA0x1sI69onK/KZbnhXU7i0detWueyyy2Tx4sWVAVZRUZHpT2eaaU/V9/SqaQnjihUr5PzzzzdLCnUvLF1OGXm41+hbJjWgmzp1qg3/e6FGBBDwsQD7Y/l4cGkNAUsFkkaNMcFV0mETLO2AshFAAAEEEGg+AV8GWLt37zYhjM6C0kDpjDPOkISEBKOms6V0dtBjjz1m/h4ZYLlLAQcOHGiuGzRoUOXMobVr18rVV19tNoLXfbUOOuigKqPgBjb6BsB169bJgw8+WGMIVtvQuQGW1qehmwY/7rFw4ULR5Yn6BsKbbrpJJk2aZDaT183pZ86cKbfeeqs5VWdo6XLJ+g7d7P3ss88W7fOOO+6o3PRdN1W/66675IUXXjC3iJyB9dJLL8lVV10lU6ZMkdtuu0169Kh4042Gdxp26dLJffbZx1yjSzQ1oNK6nn76aTMDTvfH0p/rob97/vnnzUb3utzRvaa+uvk9Aggg0NIC7I/V0sLcHwEEohFI6H+ACa5SpvAf+KLx4hwEEEAAgWAIeD7A0hk60R5uGKWhyhtvvGGWtenSP50NpcGS/nnZsmXm7yeffLJZDqibj2solJycbIIVDZ50Hyc93Dfoudfp5u8axOhMJzcQc2tzly3qnlAHH3ywmY3Vq1f0+xNEzmLS+nSvLX2Wfg+Hw2ZWl74hUWtx69I9uXS2mS4v1N9pT9Es1YsMl7SnIUOGmDZ0Dy3doF7vr2FYZIClAZvOvtI3K+qh5+m17psE1VeXDKqnW4Puk6Uz3d5++21zrj4nKSlJvvnmG7OfmPapQeFhhx0W7RBzHgIIINAqAmZ/rNf+JoUz32iV5/EQBBBAQAVCXbtVbNDufElCIigIIIAAAgggECHgywBL+9PZSbqRu+5HpTOrNPgZO3asWaqmM4L0bYOXXnqpCa0iwyb9uc4oevnll82b9jRo0XBGNyi/4IILzIyh2kIiDZk0NLvooovM2woTG/hmGA12dAaUzhzTev/2t7/JEUccYYbLfauizoTSvb00uNIA6KSTTpIzzzyzcnZTtJ9u7futt94yfaqT3ktnqum9dMaXbnBffQ8sfQuhvtFRw0GdxaUbt+t1kydPNssF3RlWkTXoc3QTfO1Fr3EDOA3b9Fn6NkgOBBBAwKsC4bWrpeCfr0nh7Le9WiJ1IYCADwTiklNMcKVfoU6dfdARLSCAAAIIIND8Ap4NsJq/1Za/owZYumxO99IaP358yz+QJyCAAAIItIpAyepVUqhB1txZrfI8HoIAAsERSDnxR6JvF0zo88P2EcHpnk4RQAABBBCIXoAAK3qrOs/Mysoy+0DpjCPdtDwjI6OZ7sxtEEAAAQS8IlCyaoWZkVX03hyvlEQdCCBgqYAJrpyvhIGDLO2AshFAAAEEEGhdAQKsJniXlpaaq/X7P/7xD7OXln6dddZZUe1F1YRHcykCCCCAQAwFSlZ+KgVvO0HWwnkxrIJHI4CAjQIEVzaOGjUjgAACCHhBgACrCaOg+1BNnz5d3I3m9Q19+ma9Ll26NOGuXIoAAgggYItA8bKPpVCDrEXzbSmZOhFAIEYCBFcxguexCCCAAAK+ESDAasJQ6pv59M2H77//vnn7ni4h7N27dxPuyKUIIIAAAjYKFH/yoZmRVbzkfRvLp2YEEGhBAYKrFsTl1ggggAACgRIgwArUcNMsAggggEBLChR/+pHZ6L3o3dkt+RjujQACFggQXFkwSJSIAAIIIGCVAAGWVcNFsQgggAACNgiEN6w1QZZ+ledk21AyNSKAQDMJEFw1EyS3QQABBBBAoJqAJwOsa6+9loFCAAGfCyQmJkpCQoLod/errr83x7lxcXE+V6U9rwmUbd/mhFgzTZBVumWz18qjHgQQaCaBUEYnSZl8vCQ7Xwl9BzTTXbkNAggggAACCEQKEGDxeUAAgcAIuCFYZBjWkGCseuhW27WRz4mPjw+ML43WLlBeVCRF3wdZJatXQYUAAj4RSOg/sDK4CqVn+KQr2kAAAQQQQMCbAp4MsLxJRVUIINCcAiUlJRIOh0W/u18N+XtDznWfVV5e3pwtRHUvDbBaarZZ9UAu8u9RFcdJMREo+mC+mZVV/CEbvsdkAHgoAs0gkDR6bEVwdfRxzXA3boEAAggggAAC0QgQYEWjxDkIIOALAQ29qgdfDQ3SGhqcxSI0C4VCNS7LbMhss5pmqdU1g01/xxLNhv3PpGTVChNkFc1/R8oLCxt2MWcjgEDrCzj/QUJDq5TJJ0jiyENa//k8EQEEEEAAgYALEGAF/ANA+wgg0LICZWVlVWaZtcaMM31max8aXkWzl1ldyzDrC8gir3XP1bDO9qN063dStHCe+QqvX2t7O9SPgO8EQl26VgZX8b37+K4/GkIAAQQQQMAWAQIsW0aKOhFAAIEoBXTWV2RQVtMss9qCtIbOMHPPLy0tjbK65j2ttpcARPNCgGhmmdV0Tkvua1a85IPKMKvcWV7LgQACsRNIGDREUpwlgroxe6hd+9gVwpMRQAABBBBAwAh4MsAqcja7nT17tuzevTuqYRo3bpwMHDiw8txCZynGqlWr5Ouvvxb9s/7LnP5LTvfu3WX06NHSoUOHqO7rnqSzGdauXSurV6+WvLw88+OUlBQZMGCADB8+3Ny7+rFz505ZtGiR7NmzR3SGQK9eveSwww4z11U/9Jw5c+ZI+/bt5dhjj5WW/JejBjXOyQgggEADBGrbyyyaMK0xwZleE4sj2pcANGZGmTvLLLRrp5Qt/VDKljj7ZH29QRJiMKsuFraNeWZRm1TZ2X0/KXWWd2Vs3ypp2ZmNuQ3XIGAEQl27S/K4ieYrcQTLBPlYIIAAAggg4CUB6wMsDYcmTpwo+++/v3HNzMyUefPmSW5urtmPRf9lQM8pLi4WDaL0Xyg0SNLwKZpDZxV88sknsm7dOhOEJSUlmcv0X8j07xqKHXXUUVWCqaysLBNIaRDXr18/833z5s3SsWNHmTJliiQnJ1d59Mcff2zur/fp2bNnNGVxDgIIIICAI6D/N7p6QFbXMs36wrRogrRYwOu7LBNKwybISih3vvR7WWnEnyt+Hm9+7p7j/D7ifPO7ymurnhO/188rfu/8Q0Is2o36mV8NGSlrRxxW5fze61fLsKVskB81Iic6/+NKrAytkpzgKi557//YCBMCCCCAAAIIxF7AkwFWfSw6q+qdd94xM7QGDx4sY8aMMZfov8joz7du3WrCIg2E3NlWes3ChQvlu+++k9TUVBMkpaen1/coWb9+vSxZssTMijr88MOlb9++5hp9ht6voKBAhgwZYmZ2uceyZcvk888/l1GjRsmwYcPMj99//3355ptvZMKECZX30J/v2rXL1NylSxdTL7Ov6h0STkAAAQRiKlDTvmY1vRygvrAs2v3Q9N4xeRmAE15VBGDfB2E1BGAVgdneQZpeVzUwizhnr6DNDd0qnhOKMjTb2rOPfHpEzW+AG7TyY+m/enlMPyc83PsCicNHSvLhE0VDq/h9eni/YCpEAAEEEEAg4ALWBVgaUi1YsMDMaOratatZcucu4du+fbvMnTvX/IP+McccI926dasyvPn5+WZpos6Q0sBp6NChdQ6//suFnq/LAXWpoAZSkcemTZtMiKXLAo8//nhp166d+bXOvtJaJk2aJD16VPwDkQZhixcvNoHboYceWnkb7eXbb7819Wo/HAgggAACCFQXiNzXTAOt/E8/kvzPlkvBF59JUeZuCceFJByKd770+/d/dn5WUu3vkb8vMddUPf+Hv4ekXOJafSB0xtfes8R+CMkiZ5iFDhgs5Z261Fhjam62THrzhVavnwd6XyB+v15mtlWSE1wlDhnu/YKpEAEEEEAAAQQqBawLsNwZUbqUT8OrTp06VTaje17pbKm0tDQ57jhn081qS/X0RJ3tpIFR9SCpps+EG4jpUkS9X0ZGRpXTdGngv/71LxOIuTOr3P27dGbWiSeeWBlquQGW7tWle3bpoXW899570qdPHxk/fjwfSwQQQAABBBom4PxHneKPF0vRJ4ud786eWTu2Nez6es42gVb1cMwEYxFhWbXfm9Asbu8wTe9VEag5v6senn3/nDLn/99Ge/Tv37/GPSjd6ye98byk5uVEezvO87FAnLMBe/Jh481MKw2vxPn8cSCAAAIIIICAfQJWBVjuDKrs7Gw56KCDZOTIkQ0Sj1xiGE2AtWHDBjNrSpca6gyraAMxDck0/Dr66KNln332MTVWn4Hl1qK9RLucsUHNcjICCCCAQKAEyouLTIhV7IZZu3da2X+pE2JVziarDLoqArGKWWMVf/52zAQp6FzzzOWkokI59tWnreyfoptHQEOrpDGHV37xFsHmceUuCCCAAAIIxFLAqgBL95bStwvqvlY6I0r3smrIsW3bNrPEUPcviWbD9BUrVsjKlSvN/lQaMtX0tkHdgP3LL780SwV1Rpge+rM1a9bUuQfWxo0bTTime2Q1NIhrSM+ciwACCCAQPIHygvyIMGuxlGXt8R3Cf/odKJ8ddmSNffVd85kMXv6h73qmoboFCK34hCCAAAIIIOBvAWsCrJycHLNcT2dh6f5VunF6Qw5343fdNF3fHKhhU30bptcUTlV/Zk3n1PYWws6dO5vnaoCme2vpLKzGBHEN6ZtzEUAAAQSCLVCem2OWGRZ/+rEUr1gqZTu3+wbki9ET5N8Dq+5n2e3bTTJ6wSzf9EgjhFZ8BhBAAAEEEECgQsCaAMudfeUu59ON06M9NLyaP3++eXNg27ZtzYbp+pbC+o7GBlh6X934fdGiRbJnzx4JOUsdevXqZd5iqHt36RsKly9fbjZzHzRokGRmZsqHH34oO3bsEN1vSzef132y3E3h66uT3yOAAAIIIBCNQLnzcpISJ8TSIKtk+VIJb1wfzWWePiezS3fZ2a2HlDlvC+64Y6t0/W6zp+uluKYLMNOq6YbcAQEEEEAAARsFrAiw3I3Rd+/eXePbAOuC15lbGl7pzCtdcqhLB6N9219TAqzaasrNzTUzybQWnY3lvulQf96zZ0+zTFE3o2/Tpo3Zd0s3pOdAAAEEEECgJQTC69ZUhFnfh1rOFOGWeAz3RKDJAgl9nU37h410vkZI4qhDhT2tmkzKDRBAAAEEELBOwIoA6z//+Y8JoXTJn86eijaA0o3UFyxYIHl5eSYImjRpUpW3FtY3Wl988YUsXbq0ziWHbsil4dPkyZPru6XZH2vdunUyceJE6d27t6xevdo848ADDzQzsvRwZ5vpUsmhQ6sujaj3AZyAAAIIIIBAIwRKt/23IshyZmbp97LM3Y24C5cg0DwCcc5/6EsafbgkDtfQaqRogMWBAAIIIIAAAsEWsCLAckOiaPeu0iHVNwh+9NFHEg6HRfee0jcCNnTT98a+hbC2j5TOAtM3FOqm8DoTTAM5DeY0oHMDLb3222+/lffee8+8wTCaUCzYH2G6RwABBBBoboFyZ+m9CbM+WybhNV9IifPF7KzmVuZ+1QUSBh7ohFZjJWnEKBNaSUICSAgggAACCCCAQKWA5wMsXWI3Z84csz/UiBEjonpjn74VUGc1lZeXS58+fczeUzW9QbC+z4HO4NK3Fuq+VLrZekZGRpVLCgoKZNasWaLL/yZMmCB9+/at85Y6G2zLli1mFpnuc6WHBlr6dkSdHaZvMowMsPQc982G9dXK7xFAAAEEEGgpAZ2NVbL6s8owS0Mt3U+LA4GmCFTsZeUEVs5Mq6SRoyXUqXNTbse1CCCAAAIIIOBzAc8HWNnZ2SYk0iArMuSpbVzWrFkjn3zyiQmvBg8eLIcccojZRL0xh7s/lW7IPnz4cBk1alSV22zatEkWLlwouqG87ldV16br7qwqXWp45JFHVt6HGViNGRmuQQABBBCIpUB5UZGUfLFSSj53vlavcoKtz0VnbXEgUJdAQt8BknDgUEn8/iu+dx/AEEAAAQQQQACBqAU8H2C5wY/OoDrxxBPrDImysrLMbK38/HwTXo0ZMyZqiNpOXL9+vSxZssQs9xs7dqz069fPnKpvNNTwyn2Wu39VTfcpLS01M630jYQ6o6pTp06Vp9W2B5a+qVD3wBoyZEiTe+AGCCCAAAIItLSALjN0Q63wui+lbNfOln4k9/ewQKhjxvdh1TATWGlwFZec7OGKKQ0BBBBAAAEEvC7g+QBLA6TFixeb5Xu6jC+5jn/4cffKigZdAy43dNI3Fc6cOVN0SeC4ceNk4MCBlbfQ8Emfr28G1FldSUlJ5nc6O0v/rvty6X5WOgurtmPjxo2yaNEiGTRoUOUz3XMLnf9i7YZbOjtLD90TKz093YRddd03mj45BwEEEEAAgVgIaIAV3rBGStavlbB+OX8m1IrFSLTOM92Qyv0e333f1nkwT0EAAQQQQACBwAh4PsDSvaz0bYD1beAeuVdWNKMXbYCl9ypzXiu+du1a88ZAfaOhHhosDRgwwCwtrGt/rSJnmcXs2bOluLjYLDPUtyFWPzRA05BM98LSQ/e+0iCtriWJ0fTIOQgggAACCHhJgFDLS6PRuFpCnbuaNwIm9Okv8d9/5w2BjbPkKgQQQAABBBBomIDnA6yGtcPZCCCAAAIIIGCTQGSoVfrtf6R0y2bR7+W5OTa14btadblf9ZAq3tnDKuRsvM6BAAIIIIAAAgjEQoAAKxbqPBMBBBBAAAEE6hQoy8p0wiwn0NJQ61sn1Ir4c7mz5J+jeQRCXbuLLveL776PhJzvlbOrelRsa8CBAAIIIIAAAgh4RYAAyysjQR0IIIAAAgggEJWAztoyoZaGW99tkbId26V053bzvcz5rm9J5KgQCHXqbAIqDac0pDJ/7vbDn51XNUOFAAIIIIAAAghYIUCAZcUwUSQCCCCAAAIIRCtQlp1lgiw30Cr9PtiKDLrK8yv2tLTycN6MHErPEH3TX+XX93+P+/5n8c7MqpATWMUlVrx8hgMBBBBAAAEEELBdgADL9hGkfgQQQAABBBBosEC5vk3YCbH2/sqXcueFLWVVfuf8zP27zu4qDUt5OOx8L63y54qfVfzc/XN5uOKcuIQEkeQUiUtKFt1fSr+cVys7f3d+5v7d/K7q30Md0quEVSagat+hwf1yAQIIIIAAAgggYLsAAZbtI0j9CCCAAAIIIIAAAggggAACCCCAgM8FCLB8PsC0hwACCCCAAAIIIIAAAggggAACCNguQIBl+whSPwIIIIAAAggggAACCCCAAAIIIOBzAQIsnw8w7SGAAAIIIIAAAggggAACCCCAAAK2CxBg2T6C1I8AAggggAACCCCAAAIIIIAAAgj4XIAAy+cDTHsIIIAAAggggAACCCCAAAIIIICA7QIEWLaPIPUjgAACCCCAAAIIIIAAAggggAACPhcgwPL5ANMeAggggAACCCCAAAIIIIAAAgggYLsAAZbtI0j9CCCAAAIIIIAAAggggAACCCCAgM8FCLB8PsC0hwACCCCAAAIIIIAAAggggAACCNguQIBl+whSPwIIIIAAAggggAACCCCAAAIIIOBzAQIsnw8w7SGAAAIIIIAAAggggAACCCCAAAK2CxBg2T6C1I8AAggggAACCCCAAAIIIIAAAgj4XIAAy+cDTHsIIIAAAggggAACCCCAAAIIIICA7QIEWLaPIPUjgAACCCCAAAIIIIAAAggggAACPhcgwPL5ANMeAggggAACCCCAAAIIIIAAAgggYLsAAZbtI0j9CCCAAAIIIIAAAggggAACCCCAgM8FCLB8PsC0hwACCCCAAAIIIIAAAggggAACCNguQIBl+whSPwIIIIAAAggggAACCCCAAAIIIOBzfcXdMQAAAfRJREFUAQIsnw8w7SGAAAIIIIAAAggggAACCCCAAAK2CxBg2T6C1I8AAggggAACCCCAAAIIIIAAAgj4XIAAy+cDTHsIIIAAAggggAACCCCAAAIIIICA7QIEWLaPIPUjgAACCCCAAAIIIIAAAggggAACPhcgwPL5ANMeAggggAACCCCAAAIIIIAAAgggYLsAAZbtI0j9CCCAAAIIIIAAAggggAACCCCAgM8FCLB8PsC0hwACCCCAAAIIIIAAAggggAACCNguQIBl+whSPwIIIIAAAggggAACCCCAAAIIIOBzAQIsnw8w7SGAAAIIIIAAAggggAACCCCAAAK2CxBg2T6C1I8AAggggAACCCCAAAIIIIAAAgj4XIAAy+cDTHsIIIAAAggggAACCCCAAAIIIICA7QIEWLaPIPUjgAACCCCAAAIIIIAAAggggAACPhcgwPL5ANMeAggggAACCCCAAAIIIIAAAgggYLsAAZbtI0j9CCCAAAIIIIAAAggggAACCCCAgM8FCLB8PsC0hwACCCCAAAIIIIAAAggggAACCNguQIBl+whSPwIIIIAAAggggAACCCCAAAIIIOBzAQIsnw8w7SGAAAIIIIAAAggggAACCCCAAAK2CxBg2T6C1I8AAggggAACCCCAAAIIIIAAAgj4XOD/AZp+uYQEBxi1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data:image/png;base64,iVBORw0KGgoAAAANSUhEUgAABLAAAALmCAYAAABSJm0fAAAgAElEQVR4XuydCZwUxd2/a5eFBblUVEBFxQMEBU+8gCCIihITJd4m3mdMNO9rkjened9crznfN+aNt1Gj8Yj+ozHBC+MRRTzihaCCF94HKsghgrL7n6d8a9/aonu6Z3Zmt3vmW5/PuDjTXV31VPVR3/4dDa2FYlREQAREQAREQAREQAREQAREQAREQAREQAREIKMEGiRgZXRk1CwREAEREAEREAEREAEREAEREAEREAEREAFLQAKWJoIIiIAIiIAIiIAIiIAIiIAIiIAIiIAIiECmCUjAyvTwqHEiIAIiIAIiIAIiIAIiIAIiIAIiIAIiIAISsDQHREAEREAEREAEREAEREAEREAEREAEREAEMk1AAlamh0eNEwEREAEREAEREAEREAEREAEREAEREAERkIClOSACIiACIiACIiACIiACIiACIiACIiACIpBpAhKwMj08apwIiIAIiIAIiIAIiIAIiIAIiIAIiIAIiIAELM0BERABERABERABERABERABERABERABERCBTBOQgJXp4VHjREAEREAEREAEREAEREAEREAEREAEREAEJGBpDoiACIiACIiACIiACIiACIiACIiACIiACGSagASsTA+PGicCIiACIiACIiACIiACIiACIiACIiACIiABS3NABERABERABERABERABERABERABERABEQg0wQkYGV6eNQ4ERABERABERABERABERABERABERABERABCViaAyIgAiIgAiIgAiIgAiIgAiIgAiIgAiIgApkmIAEr08OjxomACIiACIiACIiACIiACIiACIiACIiACEjA0hwQAREQAREQAREQAREQAREQAREQAREQARHINAEJWJkeHjVOBERABERABERABERABERABERABERABERAApbmgAiIgAiIgAiIgAiIgAiIgAiIgAiIgAiIQKYJSMDK9PCocSIgAiIgAiIgAiIgAiIgAiIgAiIgAiIgAhKwNAdEQAREQAREQAREQAREQAREQAREQAREQAQyTUACVqaHR40TAREQAREQAREQAREQAREQAREQAREQARGQgKU5IAIiIAIiIAIiIAIiIAIiIAIiIAIiIAIikGkCErAyPTxqnAiIgAiIgAiIgAiIgAiIgAiIgAiIgAiIgAQszQEREAEREAEREAEREAEREAEREAEREAEREIFME5CAlenhUeNEQAREQAREQAREQAREQAREQAREQAREQAQkYGkOiIAIiIAIiIAIiIAIiIAIiIAIiIAIiIAIZJqABKxMD48aJwIiIAIiIAIiIAIiIAIiIAIiIAIiIAIiIAFLc0AEREAEREAEREAEREAEREAEREAEREAERCDTBCRgZXp41DgREAEREAEREAEREAEREAEREAEREAEREAEJWJoDIiACIiACIiACIiACIiACIiACIiACIiACmSYgASvTw6PGiYAIiIAIiIAIiIAIiIAIiIAIiIAIiIAISMDSHBABERABERABERABERABERABERABERABEcg0AQlYmR4eNU4EREAEREAEREAEREAEREAEREAEREAEREACluaACIiACIiACIiACIiACIiACIiACIiACIhApglIwMr08KhxIiACIiACIiACIiACIiACIiACIiACIiACErA0B0RABERABERABERABERABERABERABERABDJNQAJWpodHjRMBERABERABERABERABERABERABERABEZCApTkgAiIgAiIgAiIgAiIgAiIgAiIgAiIgAiKQaQISsDI9PGqcCIiACIiACIiACIiACIiACIiACIiACIhAJgWsRx55xFx//fVto7PffvuZiRMnph6t+++/39x8883ttj/kkEPMmDFjUtfx//7f/zMPPfSQ3b5nz57mxBNPNJtsson9/zvvvNPccccd9t9rr722Of30003//v1T110rG3700Ufm97//vVmwYIHt0nbbbWeOOuqoWume+lFHBD7++GPz4IMP2nP+3XffNS0tLaahocH07t3bbLXVVobrR1NTUx0R6fyufvDBB+Z3v/udWbx4sT34PvvsYyZPntz5DcnJEZ966ilz5ZVXRt6jctIFNTNjBPLybKO5/+nE4T41f/588/DDD9vnsOXLl5vW1lbT2Nho+vXrZzbbbDOz22672b98pyICIiACIiACtUAgkwLWW2+9ZS688EJ7M6aMHDnSfOlLXzLdunVLZL569Wr7UP/000+323b77bc3RxxxhF2UJhWEmUsuucS88sordtONNtrInHTSSWattday/5+Xh7ykfnb0dwlYHSWo/bNAYMWKFeaKK64wL774YmRzdtxxR3P44Ydnoak13QYJWP83vCxM58yZY15//XXDC5yookV8TZ8OXdK5vDzblDL3EXRefvll88QTT5gpU6bYF5K1UOjTNddcY95///3E7vAMe+ihh5rBgwcnbqsNREAEREAERCDrBDIpYIUC0gYbbGBOPfVU06dPn0SevL0///zzzaJFi9ptW0odoYC26667mi984Qtt9eXlIS8RVgc3kIDVQYDavcsJsLi58cYbrfVVXCnVArTLO5XTBkjA+nTg3nzzTfOnP/3JilfFrFpLWcTndEqo2Z1MIC/PNmnnPs+BN910k3n22WfNpptuao4//viaELAQ4/BSwHI4benevbu1JOZlrooIiIAIiIAI5JlAJgUsgIYufCeccIJ9AEkqPKhgTYElFjds3mS7f/PwssUWWyRVYXg4uuqqq6wpNiV0P8zLQ15iRzu4gQSsDgLU7l1OYMmSJea8885re4vNNWPs2LFm5513Ns3NzdYKFMtLXIVVqktAApYxpVxT0y7iqztqqr2WCOTl2Sbt3P/jH/9onnzySTtEuNHVgoD16quvmksvvdR8+OGHbVMPC6upU6faZ2TuYVxHeBa+7bbb2llocS877rjjUj1L19K8Vl9EQAREQARqi0BmBawkESluGP72t7+Zf/zjH/bnrbfe2ixdutS+yaakjanii2fEwDnllFPMoEGD2g6Zl4e8ak/VUhZb1W6L6heBcgjgJoy7MHOZ8pnPfMZ89rOfLacq7SMCHSZQyjU17SK+w41SBXVDoNaebWpNwOJlLC9X586d2zYnd9ppJ3PwwQdHhtjAQovn2ccee6xt+2HDhpljjjnGCl0qIiACIiACIpBHApkVsAikfMEFFxgsJChp4tCED/9YTrFAdcHYCcZ87LHHFr1xh3VEvbWrtYe8ciduKYutco+h/USgmgRCAYtYe6NGjarmIVW3CMQSKOWaKgFLE6nSBGrt2abWBKyXXnrJWl+tWrXKDr1zi+zVq1fsVCDGI8l2iJlF6dGjh8GjYejQoZWePqpPBERABERABDqFQGYFLG7Q3HRdYGUyAJIJsFgATj92lbOcWrhwYZs7IFlZiKW13nrrxcINhbMoi4xae8grd6aVstgq9xjaTwSqSUACVjXpqu5SCZRyTZWAVSpdbZ9EoNaebWpNwPLHh4REBGbHAiuphB4NiuuYREy/i4AIiIAIZJlAZgUsoPnugFGufCHYRx55xAa2pDjLqWXLlrVZcnHD/+IXv1jUwgLT7D/84Q82/hVZDzG1xhXRL7X2kFfuBC1lsVXuMbSfCFSTgASsatJV3aUSKOWaKgGrVLraPolArT3b1JKAFWbY7t+/vzn99NNTxWcMX8ymDaeRNF/0uwiIgAiIgAh0BYFMC1h+QHbEp6OPPtpss802kZwQnEgpTHYWisscSAyAyy+/3Dz33HPtvo+D7Ytm66yzjjnttNPWeECIe8gj4829995r4xPg+kibiDMwcOBAs8cee9iMUlFxB8JF9C677GKzHtLnpPLee+9ZgY4AyBTi92A11tFC8GpcLx9//HHDMT755BPT1NRkY4GNHz/ejB492mbAwUpuwYIF9nDFMma59sAES7n77rvPPP/885YTgfbpKxZymLXvtttuVoBsbGzsaDfWCMhfCh/fXB8xE/eykSNHRrbJ8WL+wctlB8K0n9TVuMDCh8DgxUo5C4hKizDhItq51dEnYmkwdjwQM25uTjBmpfbPzReyrnHewZuHdOYB5/nEiRMND+lhYZunn37azJo1y2Zsgz2Fc2vAgAE2yxLnP6J3VPEX/kkTLM6lMG4eM2dp/5ZbbmnPE86XYudxFGv6zjxiLjCXmHv0a9y4cXYelRq7pDPmFNcfXiAQMNldL2DL/GcMuV5gKcA1Na6kCeLub4M1Lla5WOcyNzn2Aw88YN5++237/+6aguv4hAkT7HU4bVm5cqWtj+yUrj7GlmD+BPhnLDi+f+7xGwvKqDmbdFx/jOK29fvLNnECFucD58Y///lPQ1Zed54yh3bYYQd7LypmyRwen/25xt9///32L/Uz/x0PYursvvvuiXPdr7cS8yVsZ6XOyaSx4ncCaF988cVt8TW5L3Ct4FyNKrSN2EWMGSUcy6h9/LnFOV8sCQ3PHjNnzrTPHrDlfs385xrIvZT5muaeGnWt4HqG+xm/cY3m3HJjv+2229qkF8XOa79vcCAIOecVz2TuOcm1levlmDFj7H222L2ymHib9vpezF28o/eYqPHs6JyH+z333GPnEC9muZ4RkB2XwKTCdeB3v/td23OiBKwkYvpdBERABEQgywQyLWCFN91iAZadpdU777xjH9x8Syv/oYxsLSeddJLNLBaWUOyKeygNH/JOPvlku3hDvOJhP66su+665ogjjlgjAwzHveyyy6ygQ1l//fVt4HgeHJOKb3WWxkotqT7aj0Bxxx13FE3RTBsxX58+fXpqAYuF4LXXXtv20F+sLYwT9SP+dKTwgHzhhRcaXEkpCAs89KURAXwxc4MNNrDup3369GnXHBa6bMc4FBt7dmLOIaAhQsSJc50hNiTxjBJVWFiQ3ZPzK67QP4LJIsDEiTZ+/xCw+PzpT39qC6Lu1x2KjSx+WKDdcMMN7TIwRbWH8UUAQ7gIxzrtAod6oxY5CDRXX321XYgVKzDAevPAAw+MXeCFrI888kh7PiFAuCyo7hjw5Vqz4YYbJg1hu9+rOadY6HENQDhKmv/Mecb7oIMOihRQyhWw3MuL999/P5YLx0Zk2X///Yue+9Q1b948Oye5pyTNda7RLglAVwtYxLV544037PXICehR7U9znrr9EBkIAl2MLdummetsV8n54vetkudk2pPLT/YS97LL1eU/n7jvPve5z1lhKa6QjIaxpMTdfxDSsDpH0A+vF2G9ae6pUc82d911l3n00Udj6097bvE8d+WVVyZeN2k3Ah/nKi/zou6V1RKwKnWP8dlXa86nnadsx/yAPW2hcJ/hRY+KCIiACIiACOSRQKYFrFBQKhaE/YUXXrDWQOwTxrryfyv25jMUzOIeMP2HPAQNFvdOfEqaBGyPgBYKM7zdvvnmm+3uaVwd2S7kw9vQo446KvYtcFLbeLjhobzYw6pfR9++fW1bXaD9YhZYc+bMiRUq4tqF8EAg/o4+aPkLjTRvvmlPuODYc8897QO1X5gviDouy2USXze2WKJgYRf1tr6aYkOa9rFNKKrQb6zxWCQmFRYbvN1FPIoSsfz+cQ5gzeHmj183ViwIhliNUBBHWEixf5JQ4teDCH3YYYdZSyBXOiJgYYHAQqCYuBEyQtjAenTjjTdeA1/IGmsWRIOoxWi553e15hTXC8RErhellM0339y6ZoeBh8sRsCZPnmznhZ9SvlhbsBREQIuamzDH4pQ+YcGSVLA+xNKP/jOOXS1gYWGD+JYkZNAv2s6cDN3jXZ+pgxcZt912WyoWbj/ubyRKwSouLJWeL67+Sp+TSePufvctxOPCDbht/WcQ9x3JInjRFjUX01iO81Im6aVC2Bfuf7wY4loSVTrybMPLIQT/qIDiCKBYrKW5h7h2wWXvvfc2e+211xqMqiFgVfIe4/pQrTmfdo6yHUHcmScunmx4by2lLm0rAiIgAiIgAlkgkGkBC0D+A1Wxt5z+dqHQxQL5vPPOa3uLHCdM+Q+kxUz249w9ELJYUI0YMcK+5echFIuRW265xbpyuBK1EA1dARFtsNYq5n7E2/aLLrrILt7Sil7FJh0i2l//+te2BRB94A0xLgKIgjyMcUz6w8NQuFCKE7BwP8DCzF9k8jaYh1PGyrFiu7///e/t6sZaAIspsu2UW8LMPWnM5/03llGiV/hQSNto66RJk6zgBi8eiBlXuOLO46wiij2YV0tsKIVdKKqwOGPsaTcCy5QpU9oEWBZRzAfOHTcfii2Oo84dFv7Tpk2zdVMHFkjMM+aem/+IFLfffnu7ucm8xN0EkQvhjHbTDhbdvsVIsTTjpbhfYnFFBig3jx0PxLohQ4bYeQwnXGRpw/z589vaSxsRrrHC9EvI2v02fPhwa7nFfsw13Nmwetxiiy1KGUq7bbXmFKyJF+jEHs7pqVOnWqHOuaghUM6ePduOnc8tKvhwqQIW/PlwnrlrFe5xnHvMo6i5WcyKLbxOhfOd/2decY3ClTYUUjsiYLlBLTcGlj8paAfXIa7HiAnMSc6pv/zlL3ZuusI4MSejBAdcWLFCc2PrWCAmMNe5JtBW5jjzy683bq5Xer7Qj2qck2lPMO7p559/vsF9j1LMQjzquhdnVUVdfsyiKPd1jo0g5CyL2cfdUxGIOf/c/efuu+9uN1+L3VPjnm24bnHdx7qWc41nKlwWubf51n5YvPLCw39u4Vy88cYbrdsghWs1Vsi8FGKu0L+4tsaJLWnjv5USA6sa95hqzPm085PtogQ0nrt4Tk0ToqKUY2lbERABERABEegsApkXsPw3l3GiUvi2MhQowuCXaVwDiz1chg95PAjgnnLAAQdEWtUgYvCw6RbVUUJcGMMrzVsyvx2luB1GTS4ewhHD3BtSHnJ5Q8/DcFh42GQRx/F9EStKwAoXZLDiIXffffeNZBX1FpQHc2LdxMU0SjpZwjYUW7hRVzgWUW6H4RxAYOPtc5zbZ2glQNwKLBWo2y/VEhuSGPm/R4kqjBsPvSxgQ5cOeGGhhQWhW/C6JAphrJ2QGxYbxHaJsk5ybSLOFeePs3piPmC54Kyzwr5xPcDqDpGBwgIJK6woS760AhZ18habBTuFfmEdiBid1pqHRRv7+JZ3UawRdZlLpcQpKja+1ZhT4TmSlM49vAZGWdOWKmC5PrO45lziBULUtQoXR6yJXIkSsEM3bkRYXnRgYRU1vlEWpVkQsKIsDl2/EUKxUkaoc3PYxRDzuYX3giQWsEOg8C13ETo4R91cr8Z8qdY5mfZayXMFAglzgRJ3zQufT1z9nN+4fUa9nIElAiLcwueFUBBifJjTCGhxrum8cEJsdiJy2uszbSV+HdetqJhUCJfEGHXPNlEve0KhL0lA4bqNW6Rzd4t64VhpAasa95hqzPm0c5PtCG8AR14guBJn/VpKvdpWBERABERABLqaQOYFrNB6Kir9r/+2Mk7k8l30ogSk8CGzmAVUuAiPexj0BxcrFQJwuoVD1IOrb/XDoqlYimQWIyzqX3vtNVunC1pf7oQKXRhxcSP+RFzh4fK6665rC5rPdlECVhh7Aa6ICXHBbqknfEBPYpGmz348EcQj+BMwPqqE1nDhA3QYV4sFNJYMcYKKO0b4NjbKEq8aYkMaPv42UaJKMSumqDGLC3ofnjtJCQuYC4hRDz/8sG1inAtu2MdwsR4X+yytgBWem4jVxeLXOCb0d8aMGbZ5UdY/UdZuxZIFlDqWbF+NORW2Gys0rs3FCvF8WJjjeowlGYtu3/qnHAErKbkC7QkzcEW5bvnWt+wTZUkS9i20WO1qAYvrDzHSigXU9oUR+hMVC8e/VrJNkuDANqGYFF5jqzFfqnVOlnKOpYlB6YcmYI7wcYlPosSZUPgIn0V8y2vaWswt1u+LLwylvT6neXkU3tfCZxH/Gpt076W9iGzEleM+u95669nnCl4Q+qWSAla17jHVmPNp5yYMcXXnBbArSS/Z0tat7URABERABESgqwlkXsAKraeiFh88zJDhhweROMsp/yEqKl5F+JaQN464J0WVcBFebFu3f7hAigoOHcZdKpbZyHeLS/NQWGyiheJdsUD3fj2ha14oYIUP4qUEoQ5FpGLxz9KcRLwpJpi7y1hXzN3DX+RFWcL5841jp81sGL6xjwq6Xw2xIQ0ff5vwwRvRiHhUnFvFSriwihJV/f4hTBbLLMqxwnMiSfDy2+eLsnEJDtIKWH4ctVKsHcN5Fy5YQ9aIoV/+8pdTJXBIO67VmFNhu5MssNK0tRwBK821Kmxr1AsHf3zTWL/Sn/AlQlcLWMWuaY5/OB9Da7SQVSlzPbwf+Od/NeZLtc7JNHM1jmfUs4B/7+c+xocXWpSoe3yYkCZ8keVf10q5p4bX0jTX52Iv0RyD0HoxfAYLr7FpBNGkMaikgFWte0w15nwSF35H+EO8cpaWfCfxKg05bSMCIiACIpAXApkXsADpP7BFCVT+g2yc5VSY9jp82PddFZOy+fkLwrRBwdMulH1LrWLt8DPkpbEAKzYhw4VjWmuukGkoYIW/lyJChWnHO7o4DMWjOKEzFEyj5pPPPmmuhNyJLUMGO1dCIbMaYkOpF6PwwTspRby/kMGdhCDkFAI546Lku8L5/cP6Bsu1Yu6DYfDjUrIn8QBPzCr6Q4naN815Gc7jYsGXQ9YcG2sCjkMJ9w1Z4+KBS2Wa1Ohpx7Vac8q/7tIWzikEEWKZleP+WI6AVSxxhM+nWCyccHzTznfq968FHb1GUV9HYmBFvRQJ50gS49BaLe29wLXdn+vhfamS86Wa52Ta84rt0lhu+3OE84P7oLsuRd2HfMErTEgT3p+irrFx7Q/vqUnX56TMiv5xiLN166232q9C18hQIOLFBS6muKPj9lvMGjuuL5UUsKp5j6nknE8zL7l+4OruW14VcytOU6e2EQEREAEREIGsEciFgOUvMsNFb/ggW8wayn+YCB+u/QewJEGoWgtCJke4oI6y7gld2NJaAMVNvvCYSem94xaG4WIyXAylsRDw6y5HKCx2gvmWU3EuFL4VUdQ24QIijQWI36aQdWgBUc25lfbiEy6i0wS9d3UnLehL7Z/vopO2/XHbRfUjjYAVzuOOtCO8tpQiWJR73FKZR12HosSRMIC2ax8LVMQcFqkIwJwjaRapSeIK9afZJopTMQErHF9ivTFX0hR/Id2VAlbaFylJ/MLFfBrr4rj7QcijkvOlmudkmnGPu0+FgpR/frvwBgMHDjQXXHCBeeedd2xAdARrPzmDfw0NxdTweafUtvrbR81X/1qR9Bzk10WyGmJsuZiY4fUiDJDu9iV+FyIW8QFJfoMFaprg4pUUsKp5j6nknE8z1qFbc7H4ZWnq0zYiIAIiIAIikEUCuRCwwjd4/kO1vwBNsobxBQx/21CUSBJaqrUgZIKE5vhRsXv82B9JfU4z6dK4N8bVc8cdd9gYO5RQwEoSa5La5j+kFssKmVSP+z0U/qLc0fz4L1Fvx9O4IxVrT7iADOdaNedWWk5hH9NYdri6k0THUvsXlxUrbV/87aLO6zQCVrhNOcd2+4SCZ54FLPqERSGBgv1MZCEfAksPHjzYxrHhGhEVDJp9ksSVtNtEjU8xASsc36g4i3Fj7gs+tSBg+ddc+lzKuc/2/vkaWg9Vcr5U85ws9fz2XSfD+5TvsuksmnBRJeQBrCn+fAuvB+HLpPAcKbWt/vZR4+OPX1rrRupMegnGMxYvEP1A/1Fthx8ZWIkviIAWF5S+kgJWte8xlbxGFhvv0KW5Em7dHZlf2lcEREAEREAEqkUgFwJWGEvJd2vw3QuT3hj6b215y0eWJFx6fIEsKj5WCL/URXjUA16xhYHfp/DNesgiKhB4qZOlI4uWYg+8lRSwyllMRXHwrfBCF4lw8UCab1KC+6XSAla4SKj23EozN2pVwIpyh+psAauYhQZjU8qiMc1YhqJCWpElDRd3/LffftvG9Jk3b54hi2ixgsUFQadZtLNY9UtWBKxSRBufU1q2xfiUImimXcSXwrgj94JwrsVZhVVivlRSwCqWcTjNORZaRfmWnr51j29N5d/j/e99C+Col1OVFLCSYjCWci1Kc6/n2kDGxttvv90sXLgwES2xF6dNm2YtOUOrrLRzv5hw7RpQSQErzuW2EnM+CZgvplci8U3S8fS7CIiACIiACHQVgVwIWMDxHwSdUMUCiGCVWCRRkiynwngVbns/Vg5vR08//XTrAhNXqi0yhAHM/Qdi/zdfhOvIBOqIBVY1BSw/XlRaF5kkDv7b8pCf/1vc8ToqYPkZqWhrHlwIS1nQ+/MhaYGUZsGfZNGVNN5Jv6cRatIszpKOE/d7KYJFuceo9vXKtYu07VyLn3zySRsHrZhVVlRWy6wIWKW4zPr3jjTzOWkMS5kPaRfxnSlg+Ra5STw6Ml+qeU4mjVHU7/6LET/Wo/+9b2nlt99P3OALW1HW1+E5UorIlKZflbLASopVuGjRIvP4449bK7Q333wzVvhG8CaQPK7Ifkk790sVsCr1nBHHuiNzPmn8/OelSljmJx1Pv4uACIiACIhAVxHIjYD12muvmYsvvthmfnKm7zzcnH/++YaHoTSWU0D2H9Dcg+ZDDz1kbr75ZjsGaQKNV3tBGFpZEeSaYNfE//Iz5JWSIarYBOuIC821115rSM9NCR+mQ7EmSWAM21gN8SJcIPoWbH4A/ajFA+0LA+FWMwZWmiDntCmNCFPKBSbJjaVYXf6CLSnGStICl+P4C7q053gpfU3DLszcVkpg66S2lCJYJNUV93upgfMrMac4T3DZxSqLhSpCzyeffNLWxCgLga4SsBQDa3LbuISJDyoZA6vY/C11vlTznCznPPNfArmXYCRi4Jnl9ddfXyPWlW+15dwOeTHnv5CLElLDcAppnldK6Y9/rSgloYQfAytNdlm/TbgXEg8MUQoRhpd0LpYW28VlAoYVpZjolEbAqvY9Jo5/qXM+aRzLeS5NqiHxMw4AACAASURBVFO/i4AIiIAIiEAWCeRGwPIf+NxClge/3//+9/ZNf9qMOb6ZNW8+TzvtNDN9+nT74ERJ8/a9nAeFNAtlf4L4ca54ED7hhBNsVrdSLM7STjgWmuedd555//337S5xmRzD+kKLtkpmIQzjkqURO9L2149z5R6OEYvcYoN6ii3cOpKFMAwYWywLYdq3wR11+wm5haJKWsEmnA9RC6BSz53QOjDN+Zl2HrBdmvMyXDQmuSqXcvzOFrC6ak4xN2bMmGHuvffetsUpgZsPP/zwNlxdJWB1JAthKRZHaeZFKfMhrRWKf9wkxh3JQhhy7Mh5kjRfqnlOphmncBte1oQv03CBcy/dQjfF8CUV17UddtjBBndnjOLO0/Aam/a5J22f/OtzKa6V5YjkcW3ihSSZehFTKVGCWNq5n0bAqvY9Ji37pDmfVE+p99ak+vS7CIiACIiACGSVQG4ELACG5vh851I3p0197j9o8pCIqTsxGaLeksYNWjkPCmkWyv7xwgd04jERdJwHXAQnJ2oNHTq0w3MrFIvSWnb58TpoRChghQ/pa621ljn55JPNhhtumNjm0I2ykm+a/bf3zhIEgcyJoVFvfP0G+8kA+D5tFkg480BNHBBKlJl/+GCOcEkw1mLFF9TYrhSXv6h6w0V0ufMhKoZYqedOOA+weDvxxBMtu0qUNOdlOG6ce8cee6zBSq+jpRTBotxjVWNOcQ4hRnHdRLiAB5aixUqSwJEkrlB3mm2i2lBsIct1invLww8/bHdNOv9d/eHYVUJkL2U+pF3E+zyS+JV77nMM3wWb//eF70rPl2qek+WcZ2F7sDYm2yAJDihRzydhfCxeHF1zzTVW4C1m2etbCnP/+sIXvmCfDSpR/Otz2sQpYfBw32KcNmE1zj2Pa8WAAQPMcccdZ59fipUwG2b44iLt3E8jYFXrHlPpOV+J8VUdIiACIiACIlALBHIlYPnCAa5fBAV18a/CbD1xgxOKNaRMnzVrllm+fLlJ+8ax1EU4bUmzUA7b7D+o8jZ7zJgx5oYbbrAPuB15ux3FxndN5Pe9997bwCYupTVtoH0sYl2JisfhW5KxHQ/phx12mHX5jCvUfeONN5oHH3ywbZO0IlGakzJcbNAmRBosRFwbjzjiiNi+h9kMseTDxZOH82KFN72kGneuVFFuimE68qR+h23h+JUWsJgDBxxwgM0MVey8QgT45z//aTeJE1hLPXfCsaItzM299torMd06riHMUcSuvn37mqlTp7ZLV1/KeRmeH1iXHXPMMdatt1ghvssll1xiz1kEc87hCRMmtGXXKkWwSDO3o7apxpxKWmBGtSPJ0ilJXKHONNtEHTtpIRtep5KufxwD12kECuYopRYELPrhW6jy/2lYYD1yxRVXmPnz51sWXN+5DiHcUKoxX6p1TpZ7nvmCFNcHhFDcZylRzydhhkIEL+4RlGLu9qFQyH2H+w/3oWJl6dKl5sILL7TPOmQCHTFihJkyZUq7rKBhQHMCqJPsptj9OjwPwhcX/guWtBag4XwJLaIrKWBV6x5TjTlf7tzUfiIgAiIgAiJQSwRyJWCFD3wIATyUpX0ocgPnxzzAGohFJgvMtK5zpS7COW45Apa/D4twHlT5jpIkbJQ6SXmoZaHNW1IK8cUOPvhg69YQiliwcnHD/Lg2UQJWuECnLhbw++67b+RDMaLkXXfdZWOVuYxmCIunnHKKFSEqVXwxFDcMHuiZX+HCK+544YM+VlIs2IjPFlVYdOD+iWWd43v00Uebrbfeut3mYWyXYosTAsKygJ49e3a7OiotYFE51nO4e4Xt5beoMYvLjlnOuRMu2IrNTQeCN/5/+tOfDPOPAkes/xhrv6Q9L0MrA+rABQ7rhzCbnqsfa08W9e6cYm4h3voBiTtDwKrGnAp5MD+YzyzcowrXDAQHRE4n+ITXsDTiVJptoo6fJGCFAkzSHHvxxRetGI0o50o1BCyy5CIgRL1ISLuI93mk4YcL10UXXWRjEblrFQIMFlVR7YAdLxwYXxe7aNiwYVbgdedGNeZLtc7Jcu8x/nlGv/kwP3g+ibKkDQVdd9ykWH+h4MJ+WGLDm/MwqsDquuuua3vhxzZR7tjhfY3x5kUWLwwaGxvXqBrBjTiY7jyIus6G1++ktjKfuK+5sA5Rlttp575/3hOCAetdxiMs1bjHVGPOlzs3tZ8IiIAIiIAI1BKBXAlY4WLPDURHA2m7etIGrC1nEZ52oexPLh7kLrvsMvP888+3m3MuiP16661X0bnIcS6//HKzatUqWy8PrKNHj7YPr1goURD7brvtNvum3Q+0ym9xGZGIZUE//MUeY8abfVwDedCnr2z397//3bA4dHXHZSHqaMejLJeoM+1c4uEUcYK2usKD9qRJk6xAwRgh7LAIRDDFMsnPyhaVhY16ohYnvFnnTTlvw2HFscn0htCHSMIig48T/KohYLn5gGjDfKBNjFHUfKDvCI5uzvhjVc65w3GYF1jIuXlBf1kkw2XQoEFWeIQv6cqxCmSB43gUsyAr5byMmsdubBD2WBhxTEQCFvOMuz/nw0U9XDpDwKrWnMLlDkHKjQlzc+zYsdbKjIUs1w+OzTlwzz33WIslNybMDaxG/GyvacSVNNtEXRuSBCz2Ccc3vP4xj7hu0Bf6HmZZrISAFcY44vqH2M+1lfbwIsNZw6RdxPs80vJDPEAAdi8o3PnGuT9kyBDbBuYu9wHOacQb/zqIm1jo+lzp+RI1ZnzX0XOy3HtLOHaunmKW3X5YhDTbu22IV0l8LScy8j33H+YK92zmCeclL0ywwHT3Cv8YUS+F/Osz880XJN21lu85D+6++257Hrg5Enev5hpw1VVX2Xa4whhx/+e66dzBmU8k6yEmqRP92X7nnXe2Lwp8K7C0c9/nyxzeY489zPjx421d8HICa7XuMdWY83Hz07/GsU1HnwPKPQ+0nwiIgAiIgAhUm0CuBCxghPF++C4MBpwELerNZylph8tZhJeyUPbb71uLue/jrFuS+p30Ow9xuDzgpuhbVsXtxwMrC1VEA0qxlN6hRUxSW/idh0ve/BPfI86VMU09cdtELR6i4jbF7R9a2KRpC/2AEw/kWH1FlSihJK5uFhO4m/AG2QW97eiDayiqYLWEtZcvxsS1J8kSp5xzh2OxCGK8fCuPtLyLWfyVel6ysMc6IBQvktoSZ6HXGQIWbavGnGJMuFYwJqUUhL5DDz3UcB3zSxpxJc02UW1JI2CxXyjcFOsXc514P85trhICFseLusfxfWiZk3YRXypjtudecN9999mXFWnuBe4YBC7HUhOxNiyVni+u/kqfk6XM5XDb0IKJ34tZdofxFNme+x33h6R7HtcuXjg5q9607UY8ImYdwn+x9jOGjL3/kibuGNyHsOiaOHFiZLujBLc07eWFEpZlvtDNfmnnfpg0xT9m6NZZjXtMteZ80jWO3zv6HJBmfLSNCIiACIiACHQFgdwJWGHGGKCltZzyAYfiRTHz8mIPeWkXLaUulN0xwwCjaV3cOjKZnnvuOSsWuKyEUXU5cYk3sS52VDEBizoQunA38N+uxrWTB1cWuYMHD+5IV4ruG7oNlBJk3lWMsMOCkwdlZ10Sd1Dqx20KwTXKHcPfjzFAKEEkiytuDOBOAPoFCxbYTTv64BolqhD/ChGgWHsYMxavxHKJK+UKWNQHX6x44J1WTGOREuUG69pXznmJ1RnWKWnmMeOMRRLjHiVYdpaARX+rMadYoDGmWL2lETqYG8wR5kpY0ohTabaJmntpBSyEGyxFEOaKzTGu+9x3EAbJREhJey9IuqAVW+z7i+60i3j/eKXyS3MvoH7EFqxpDjzwwDXcdP3jV3K++PVW8pxMGp9iv4f3FLYtFp8zdO+FIy6juI6mKbh73nTTTTZ2VmgRHe7vxghxLM7V3b8+c1856KCDrOvhM888E9sc7muEG8BCuJjoxrMCQep9C+u4SrluuuNHufylnftRltLumFHZdatxj6nWnA/ZyQIrzRmjbURABERABGqBQO4ErDDNdymWU/6AhW8+ox5m4ga4nEV4OQtljh9m8kubEa6jkxMLE9zUHnjgASs88f88VLJIw3ICM3yC1IYPvEcddVTRQ/OACAtM63FZ5KGW76ibh2oCm1M3b4eT3kB3tI+heBAVVD3tMVhIYIlCPCpER2ehw/xEhNt9991tQONiwXDDYxUbA9wqqJP6w35UQ8BiXDkOFoGIdQhZzE2OT0wTBC4SCyQJc+WcOyEXREOCbtMOFq7Eb6MwX2gPYjQumml4l3texs1j2kFgdywTceVBvCqWMbEzBSzaVq05xRgwHm7+s3CkuPOaubHbbrsVnSNpxJU020Sds2kFLLcvc4zrH4kk/OsfbttYyHC/QJCsxHyOai/XE7LjIhw4lmznB/dOu4j36y+HHwtwrMwYX0RyxppzHwtc7gEIF7iOhvHlil07KzFfwvordU6mveZHbRdadyfF54yydj3ttNPWsDgq1ibG4p133rFxKZkvjLETk3nJwbUIcZH7RdIYRd3PXbIcXGfJPEzdzvqacecFQZw1cdhu2opoR+IcxNFy21rK3IcxIjPnMzFTXSmWubqS9xh3vGrMeZ+vBKyOnLnaVwREQAREIE8Ecidg5QluJdoaxq8pxcWtEsev5Tr8IKuIH1h8IXzUe+lsUaXeeav/+SXgW/KmjZ+X396q5SIgAiIgAiIgAiIgAiLQtQQkYHUt/8Sj+y6EPXr0sNmMsHhR6TgB390DS4JTTz3Vvq2u9yIBq95nQP31nyQBM2fONATc3mKLLQwvCuKySzo6YdDuYhYd9UdUPRYBERABERABERABERCByhOQgFV5phWt0Tfp74iLW0UbVQOVYdlGjCliKlHSBs6tga4ndkECViIibVBjBPxkGWlj4YXupwSxnjx5co2RUXdEQAREQAREQAREQAREIDsEJGBlZyzWaImfOUwubpUdKD/bmCzb2rOVgFXZuabask8gDL6NKzGBqeNi1hG778orr2zL/JlW9Mo+CbVQBERABERABERABERABLJLQAJWRsYGdxQCprMQIvAxAc4JiOyCgZOu/aSTTrIBolVKI0CsKywsSB9OQFqyjJG1yWUNJCg9QcpLCbBeWgvytbUErHyNl1rbcQJcZ6+44gobrNwVYlpNnTrVbLrpptadkADUy5YtM3PmzLEB1v0shQSoJ2NbtRNPdLynqkEEREAEREAEREAEREAE8ktAAlZGxi6Mp+I3i4w/Rx99tM0kpFI6ARadF1xwgc3UFJY+ffpYYZBMgSqfEpCApZlQjwRwCbz88sutSFVKIfbVYYcdppcLpUDTtiIgAiIgAiIgAiIgAiJQBgEJWGVAq9YuYRpkjoM1FrFVJk6cqLf7ZYIPBRlXDVYVhxxyiNl+++3LrLk2d5OAVZvjql4lEyBpxtVXX21effXVxI25fnBdnjBhQmLA98TKtIEIiIAIiIAIiIAIiIAIiEAiAQlYiYg6bwMCik+fPt0sXbrUYHW14YYbmilTptisWHJN6dg4zJgxw7oR4k7IwpNMjrgHyfJqTa4SsDo217R3vgngKoiA9eCDD1pXbuJdOXdjXLjJVDpmzBgzevRo07t373x3Vq0XAREQAREQAREQAREQgRwRkICVo8FSU0VABERABERABERABERABERABERABESgHglIwKrHUVefRUAEREAEREAEREAEREAEREAEREAERCBHBCRg5Wiw1FQREAEREAEREAEREAEREAEREAEREAERqEcCErDqcdTVZxEQAREQAREQAREQAREQAREQAREQARHIEQEJWDkaLDVVBERABERABERABERABERABERABERABOqRgASsehx19VkEREAEREAEREAEREAEREAEREAEREAEckRAAlaOBktNFQEREAEREAEREAEREAEREAEREAEREIF6JCABqx5HXX0WAREQAREQAREQAREQAREQAREQAREQgRwRkICVo8FSU0VABERABERABERABERABERABERABESgHglIwKrHUVefRUAEREAEREAEREAEREAEREAEREAERCBHBCRg5Wiw1FQREAEREAEREAEREAEREAEREAEREAERqEcCErDqcdTVZxEQAREQAREQAREQAREQAREQAREQARHIEQEJWDkaLDVVBERABERABERABERABERABERABERABOqRgASsehx19VkEREAEREAEREAEREAEREAEREAEREAEckRAAlaOBktNFQEREAEREAEREAEREAEREAEREAEREIF6JCABqx5HXX0WAREQAREQAREQAREQAREQAREQAREQgRwRkICVo8FSU0VABERABERABERABERABERABERABESgHglIwKrHUVefRUAEREAEREAEREAEREAEREAEREAERCBHBCRg5Wiw1FQREAEREAEREAEREAEREAEREAEREAERqEcCErDqcdTVZxEQAREQAREQAREQAREQAREQAREQARHIEQEJWDkaLDVVBERABERABERABERABERABERABERABOqRgASsehx19VkEREAEREAEREAEREAEREAEREAEREAEckRAAlaOBktNFQEREAEREAEREAEREAEREAEREAEREIF6JCABqx5HXX0WAREQAREQAREQAREQAREQAREQAREQgRwRkICVo8FSU0VABERABERABLqYQMtHxrSsbPu0tn5sTOsn//tpKTSu8GltNS9+OMqYBmMaC980FP7TrfDvpsJ/mgr/bupmTHc+TQ2muamL+6PDi4AIiIAIiIAIiEBOCEjAyslAqZkiIAIiIAIiIAIdJIDQtGqhaf14YeHvu8Z8/F7h3+8Z88miwr8Ln08WF7SoDwp/lxizemnh71LTunpZ4d8fFnSp5YW/K1I3YN+HFqfetkdBxFqrR4Phb6/C3149Pv3/3s18jOnTs8F++vYypl/hb7+1Gkz/Xg1m7cLftXs3WDFMRQREQAREQAREQARqnYAErFofYfVPBERABERABOqBwMfvmtaPXjWm8Gld+boxhU/ryjcKf98siFVvmdZVb1vxqrNKKQJWR9vUtyBqrdOnwQwoiFnr9m0w6xX+vV7h7/p8+jWaDfoVvi98pyICIiACIiACIiACeSYgASvPo6e2i4AIiIAIiEC9EChYT7V++LwxK14wrYWPWfFS4e+CgmC1oPD35U8tpjJUOlPAStNtrLsG9m80g/o3mMFrNxY+DWbDdfg0mo0Kn+buaWrRNiIgAiIgAiIgAiLQdQQkYHUdex1ZBERABERABEQgJPDx+6Z1+dOFz7PGfDiv8Hde4e/8T0WrHJWsCVhJ6AYWhK2N1200QwY0mk0GNBQ+jWbT9RpluZUETr+LgAiIgAiIgAh0GgEJWJ2GWgcSAREQAREQARHwCbQum21M4dO6bM7/fuYWXP5eqwlIeROw4qATZ2uz9RvNUD4bNJrNC58tCh8sulREQAREQAREQAREoDMJSMDqTNo6lgiIgAiIgAjUI4GWVaZ16eP2Y5Y+URCrniz8+4lPM/fVaKkVAStueBC0thxY+AxqNFsVPsMKHwLQq4iACIiACIiACIhAtQhIwKoWWdUrAiIgAiIgAnVKoHXZU6Z1ySPGLPln4e+jBbHqsbojUesCVtSAYp01fHCj2XrDboXPpwKXigiIgAiIgAiIgAhUioAErEqRVD0iIAIiIAIiUI8EPlliWj+YVfg8WPg8VBCsHjKm8F29l3oUsMIxX6u5wYwoCFkjN2o022zczWy7say06v28UP9FQAREQAREoCMEJGB1hJ72FQEREAEREIF6I/Dxu6Z10X2mdfH9BcFqprWwUlmTgASs6FmBu+G2Q7qZUQUxa9Qm3cy6veV2qPNHBERABERABEQgHQEJWOk4aSsREAEREAERqE8Cq5cWBKt7Cp97P/0Qu0olkYAErEREdgNiaW23aTez/aaNZofC3z49JWilI6etREAEREAERKD+CGRWwHrhhRfMKaecYp5++unIUdl4443NjjvuaA477DAzduxY06NHjy4ZvZaWFjNz5kyzYsUKs88++6RqwyOPPGI+//nPmz333NP87ne/M+uss07sfosWLTKnn366eeedd8yFF15otthiC7vtRx99ZH7wgx+YK6+80vzP//yPmTZtWqpj/9d//Zf5xS9+Yb7xjW+Yf/mXfym6j2vnl770JfMf//EfpmfPnmbp0qXme9/7nrn++uvNcccdZ77//e/b76PKJ598Ytv8k5/8xBx77LF2v7XWWqvdph988IH55je/abbddlvz5S9/2XTr1i2xH64PpfQ7sdIUGzjmjz76aLuxSLFrRTZZtWqVOeecc+zYR7GsyEFUiQiIgAgUCLQufqAgVv3dtL5/d+Hf94lJGQQkYJUBrbAL1lk7bdZodhyKy2HyM0F5R9FeIiACIiACIiACeSSQWwHLh33iiSeab33rW2uII50xIDfffLM59dRTSxKR8ixgwfS5556z4tf8+fPNz372M3PggQeahoY135jOmjXLnHnmmWbw4MGWz5AhQ9oNyerVq60QdPfdd5vf/va3ZtCgQamGrF4FLOA4Yfe0006zomUU91QQtZEIiIAI+ARWvmFa3rujIFjNMK2Fv+aTxeLTQQISsDoIsLB7/14NZufNu7V95G7YcaaqQQREQAREQATyTCDzAtYGG2wQaaWEFQoCCdY9r7zyihVA9t13304fiz//+c/mK1/5Sl0JWK2treamm24y//Zv/2aGDRtmEJS22mqrduydyIXl2G9+8xuz++67rzE2Tz75pDnppJOsGHbEEUekHruuErBSN7CKG8L+0ksvNddee22XWIFVsWuqWgREoJMJkCWw9b3bCp/bbfB1lcoSkIBVWZ7UNqpgnYWgtesW3QyxtFREQAREQAREQATqi0BuBSw3TNdcc40566yzrIsaLnXNzc2dOoL1KGAB2LmzXXDBBeaQQw4xP/7xj03fvn0te9/N8Ic//KE54YQT1rAUYv8f/ehH1orr3HPPNQMHDkw9bvUsYAEJwRZ3y3Hjxpmvf/3rpqmpKTU7bSgCIlDfBKxY9e5001L4mI9eqW8YVe69BKzqAt5wnUaz25bd7GengruhigiIgAiIgAiIQO0TyL2AFRWnyR+29957zyBy4eo3Z84cQ+ys8ePHW1FlxIgRawgrxLTCsusPf/iDue+++8zixYttfKb999/fCjUbbbSRrd7FprrnnnvazZJSYkvlMQaW39mFCxfa+FW33367jclEzDIshJLiXlHH448/bo4//njrfnnyySfHjgPWRvfff79Ze+21zRe+8AV7jMsuu8zG8YqKgYUwNmPGDHP11Vcb5gZlzJgx5sgjjzR77733GrHS0o439RSLgeXqce1FVMIikL4tW7bMxjzz54ZzBdxpp53Md7/7XTvXrrjiCttX5ijzjTkaul3SDlwvf/3rX5u//e1v5qKLLjLDhw+v/SuVeigCIlAegdbVpnXhzQXB6q/2r/nkg/Lq0V4lE5CAVTKysnfA1XD3Yd3MHls1mbGFvyoiIAIiIAIiIAK1SSD3ApazwMIN7V//9V/bBQEn2DZubgSCRxQYOnSo+fDDDw3f9+nTx3z72982BCh3Fix+0HF+32abbWyA8tdee83GHho5cqR1VUT4Ivg4FkSzZ8+2whgi14ABA6xIgjBTrOQ9BpbfNxfniu8ISA9f3AJhFBX3yhdgEJkQbUaPHt0Olz8O/IDIwzjMnTvX7LrrrlbMuu6669YQsBArCTZ/ww032PFl/Bhb9kOIPPjgg62VHuNEKWW82T5OwKIehKT//u//tmKV317awXH5LUrAIig/ge3pD3OIgP4vvfSSnXP8BtOQD235xz/+YQ4//HDbnygBsDYvV+qVCIhAOgItpvWdm0zLwhs/Fa1Wf5huN21VUQISsCqKM3Vla/VoMGOHdzPjhjWZcYW/KiIgAiIgAiIgArVDILcCFkIJ2f8IIo64EcZhevXVV21sqmeeecaKGljvkKkQCyEEp5/+9KdWyLr44ovNhAkT7IjOmzfPigGbb765+c///M+2oOJY9WBVxHdYxZB5z2U9rFcXQncKuJhMZ599thVgyMa4cuXK2LhX7Pf222/bzIq4eyIIrrvuuu3OKCy6vvrVr9r4WrgmbrfddtZCi3ha/D8CFcW3wPJdGo866igb1N8JVQhb5513njn//PPNGWec0eZ2V+p4xwlY9957rxXtwvZyXLIG/vGPf7TtjRKwEFfJpun3ExGM2G6Ie8xHLLS6d+/ejhECF26EBL7/5S9/afr161c7VyX1RAREoCwCre/+zbS88+eCeHVjQbRaVlYd2qlyBCRgVY5luTX1bm4w47fuZj6zdZONm6UiAiIgAiIgAiKQbwKZF7BY4BcrU6ZMMf/+7/9uNtlkk3abYRHD97i4IWSFcYIefPBBQyY33PgQC7CCcZZRxNTCmsvP8Ibownfrr7++FbCcOFLvAhbQEROxBHJCDe59uOzFZchDOCRou7OI8uOWUReCzfTp09uJi25wXfynxx57rJ2AhSXcMcccY0aNGmUFHYL/++Xdd9+1whXWTc7trtTxjhKwktr71ltvWTEOsTVOwLrkkkusy6BfEF7JrokVFiJf//792/2OyPWd73zHirDsj8WbigiIQP0RaF0807S+fX1BuCoI+6verj8AGe6xBKxsDc6APg1mwogms+eIbmabjSVmZWt01BoREAEREAERSEcg9wIW3SQ2Fa6CG264oe21W9y7uEJRLli4ACIsYNVDIPLNNtvMugMigiBOUd/YsWOtsFWsSMD61BUPa6if//znFhWCy7Rp02IFLMcMF07GwC8LFiywcbEQbLCackKh24b4TxyHY/gWWFdeeaUdM0RLrJaiCvtgRcd4f+5znyt5vKMELNde2hllTYaFGoIZVoBRAhbCqpt/URywTsONENdCv1Av8y8gTQAAIABJREFUcbB+9atfmcsvv9zss88+6c54bSUCIpB7Aq0rnjetb11XEK4Kn+XP5L4/tdoBCVjZHdmh6zeaiSObzKRtmszgtRuy21C1TAREQAREQAREoB2BzAtYWNJELeA//vhj8/zzz1vR4KabbjL77befFTYQEpyLGoKUi2MVjjtBt12sob/85S820DcCBQIHboUU4hfxPeLAXnvtZQWyxsb2aZslYBkDP8QZXDlhSIwqGOL6F1WKZRF01lkHHXSQFX2oMyzXX3+9OfPMM9sELF/UcrHIoo6LSx/uo05IKnW8owSspCQCtIMEAohyUQJW3Px2SQLYP2r+870T5H7zm99YEVdFBESghgkQjP2tq03LW9eY1vdn1HBHa6drErDyMZZjNu9m9ioIWXtt22QapWXlY9DUShEQAREQgbolkFsBy40YFlS4ht15551tgobL8JbkfujqcAIW/++y2LmMcP7MIIA47m0E6XbuceUIWM7SC7evOHHCHRfRhVhH/CUOFy5lFCemYHkUlY0vbkY718o02RJxs8SSikD3cWLSc889ZwigzzgQqPzhhx+2QiIZ+PiLy2VYiglYaQShkLnPIs2Z7Pe9lPEuV8Byfaq0gOU4pBnLNFy0jQiIQPYItH7wUEG4+qNpefNKxbXK3vAUbZEErHwNGPGyJhdErL1HNZkRG7Z/WZmvnqi1IiACIiACIlC7BHIvYDE0ThBxC3kX4BpxIso9K+1w4mb4xBNPmBkzZpg77rjDZobbaqut2mIoUU85ApYT2HBPxE2ODIlxxW3L75UQsFx744KD++1w28YJWIhqxBi79dZbrbB3yimnGCyH+I5A7HHxx9JYYOHiR5bHXr16rYEmZI41HnHMEOece2DaMfa3SxrvcgUs5s6xxx5bcQssCVjljLL2EYEcEGhZURCs/mBaC6IVApZKPglIwMrnuNHqkRs1mn1GdTf7jm4yPZry2w+1XAREQAREQARqjUBNClhLliyxVln33HOPDSyOG2BHC3G1iK909dVXt7N4KkfAclZV8+fPN7///e/NDjvsENu8f/zjH+bwww83kydPbhfMu1wLLGdVhcslMZTC4OCuIb5bXlSsKuJeIaghHB1wwAHW2srVhcURWQYXL15s24w1ll+KCVhOfCTLI9ZpAwcObLevH/vJtzzzg/bjXhgXQD7tPIga7ygBywmMtDMqBhbHi7J6c/vJhTDtiGg7Eah9Aq1LHi2IVleYljcuNaZlVe13uMZ7KAEr/wPcs5AAeN/R3c2U7ZrMsEGyysr/iKoHIiACIiACeSeQewHLZZfDysUJGn7g7DPOOMOKWWEWQgQEAogPGjTIZhUcOnSoFZNuvPFGm50wzArHQEcJL+UIWL7FEJY53/ve9yKDxfvZ/XDTIwtit26fZs4pV8ByAtGzzz5rfvazn5kDDzwwUuzBNRAOZP2Dy7hx49rNdRf3atiwYZYLlmmuwP/SSy81Z599ttlxxx3X+L2Y5RBWc1hesX9Udj4/q58vYD3++OPm+OOPN1tuuaUVkhhXvzheuJViKfbZz3625PEuJwuhPz8r6ULoC4wK4p73y7DaX+8EWt+6tiBa/d60Lrq73lHUVP8lYNXUcJodN+tm9isIWQR+VxEBERABERABEegaArkVsAjC/vLLL9u4SwT1xsoKQWPIkCGWJAHaEaiwckL8Ibugyyj45ptv2mDtN9xwgw2u/a1vfctg8XP//fdbEQRR5he/+IXZeuut28QdBB+EMGI9+QHKnRhz1llnWYEpreXPk08+aU466STrlkgAbqyGNtlkEyu0uQD1uMPRt5EjR5rzzz+/nUhUroDli0sEW//a175mj8+/aTvWa8SxwjoL98mjjjrKxr/yszG6uFewjRPBfPEtrMMFaj/44IPND37wA9Pc3Nxu9jsLrn79+tlx2nnnnW3bsFw755xzrFUdxRew4IHwddlll1lRDqsxNxf47aqrrrJWYsQdc/Ok1PGOErBox7333mvHknnz4x//2Aavd+11WQLZrpIClsu0CUuEPvqlIgIikCMCq942La9f+qm11Uev5KjhampaAhKw0pLK13YD+zeYqdt3N1N3aDJrr6Wo7/kaPbVWBERABEQg7wQyL2ClCcROYHMEp912263deOAuh2iAtRVxprCywsJn7ty5BgEA1zcEBxdoHIECQezcc8+19biMdmyLUEBWQoQRYkI5iy7EFgQaChkP9957b2vh4yyl4iYIQtJtt91mfvrTn9r2xRXEK0QiAsf7pVwBizoQlxBxED7oW1xxAhOZHV0hThSxrf7617+2E/+i6nBC12OPPWatzBwXskRiGYcVUZybIJkl/+3f/s22j3HAPZFxowwfPtw89NBDawSvX7hwoT0ObWOsGA+ESZdtMpwnpY53nICFOyVugswd2stYkT2R9sKOdpCJ0BfcOupC6CzpsDT75S9/aRD7VERABLJPoHXpY6b19YsL4tUl2W+sWtghAhKwOoQvFzsjYh2wQ3ezldwLczFeaqQIiIAIiED+CeRWwMJiaPvttzef+cxnzEEHHbRGrCQ3NIglWDEhIMyZM8cKG1hrHXnkkVZsQuDwCwLXzJkzzXXXXWcQXhAKEL/Gjx9vTjjhBGvp4ltZIV5cc801VsBAlED0QZTiOGkKLmYILgSKx+KJuFH0jTbSvqlTp5p11llnjao6ImBRGRZsWFDRz3/+859WoKMg8mDxBFMEQZ+PH/eqWJZB11hEOidE0aff/OY3Zvfdd7fCFRZeWLLFxShj32eeecZuQ0B4jj1x4kTzla98xbYb67qo7ItwgeW1115rEBedAEZQ+COOOMIKSuWOd5yA5XjOmjXLuj5i2YXAydgh1BGLDTGukgKWCwxPXDYC8quIgAhkm0Dru7cWRKsLTOu7t2S7oWpdxQhIwKoYysxXtNuW3czndupudt3i0zAPKiIgArVDgDUJ60HWazzTs15jfcGaiQz1hx12mI1nHIarqQUCxdY+Xd2/JGOArm5fqcd/9dVXzZ133mnXqxhCdEVBB5k+fbqd26NHj+6KJqQ6ZmYFrFSt10a5JeBiViEk+rG9ctuhIg13sdM6kiHRr97FCSPAP8IpFmkqIiAC2STQ+uZVpuW180zrkkey2UC1qmoEJGBVDW1mKx6xYaP5fEHI2nuU4mRldpDUMBEogQBCFS+giQfMv3khj2cFYhWilvOiwegADxV+q6UiAatzRnPBggXWs4kwNITu6SoBizjShO8h1nUlkuBVi54ErGqRVb1FCTgRZvbs2e1il+UNGy6VWFdRcC/ddNNN23Vh6dKl1q0RsemKK66oiJo9b948a3VFIPpaF//yNh/UXhFwBFpe/Z1pfa3w+fA5QalTAhKw6nTgC93eeN1Gc+DOTeagnQtpDFVEQARySYCQK4SaIVkSXj887++xxx6me/dPz2sss0h2hVcJ3j5xIW1y2fkcNLqWLLBcXwhD05UCljO6kICVgxNATewaAi6QPUH2MZfMY/EzSpIMAGHJqea8tcClENdJ3Al/8pOfRGabLKXfLsMmN8oLL7zQ3ixVREAEMkKgZYVpefW3puWV3xqz6q2MNErN6CoCErC6inx2jrtunwYzrSBiTRvT3TRLy8rOwKglIpBAgHAnPGcjYCWFTfFDrIwdOzYyG7qAV56ABKzKM5WAVXmmqrHGCLibw913353ri70frN4lCyDGGEHciWmGCSZvZyohNrmL9XHHHWfjuKXNelljU0fdEYFsEfhkSUG4OrcgXP3GmE8WZ6ttak2XEZCA1WXoM3fgPs0FIWuXJnPwLt1N78K/VURABLJNwHk70EpCgCRl+3YeF7xgJsM6L7R5Rl+0aJE5/fTTbWd/+MMfWlEM6xYyl/MsT8zhxsZGm2CLffkQg5k1A7G1vvjFL9oM6yQrC61i8GYhYdmf//xn88ADD1iXRhfrmZjMCG9+Fnnfyue73/2uue+++6x3CLF7Wb/sv//+Nt6zy+JOm4u5EBKzCddK4ja5hGnEjGZ9Qkww+hWWcB/6OXnyZHP88ce3O66/H1noiTdN3GaOM27cOBtjePDgwTZB2AYbbGCTgkXFjI6aZbAmvvINN9xg4yVTisXHLmV7f7xxx3v22WfbxUdmTMhc78fUdqKR39Y999yzXZ9YVxJr+Q9/+IMdN9aXxJUmxvMhhxyyhoEEc4K40bi/TpgwoR2/HXfc0e7j7+fmRpg8LyredBbOXLkQZmEU6rgNXJTwGcdkMk32xqyioh/cdAggzwWGUuzCUk4/eMNDxsElS5ZYt0T/plROfdpHBESggwQQrl75r8Lnv41ZHZ/RtYNHadt93tI9zXPLx5vFqzY2/bu/aTbvPcts0+/2SlWveipMQAJWhYHWQHU9C1ZYB+/a3RxSELL69JSQVQNDqi7UKIErr7zSugwi6Hz/+99fI+lXVLcJF3L44YfbpFOIF+uuu26bgPXOO++YjTbayCaoGjp0qHnrrbfMd77zHSsy+VnUXYwthCMSbPE73yHe+AKW797oMq/jAcJ6hKRllGOPPbbdesGJFIhGrCGok0zvCD9+xnbEIBfAO07AYq1z5plnWtGMOkiSRYww2kx7cIODhXvRjgfJrbfeakg+xT60AdHMtZd/89t+++3X7uV8lJEAIhExo44++miDEcTAgQNTC1hRGethhdEB7Q+ZwYVxuvfee9vin7Eec9sfcMAB1kpv/fXXt8ydgLVixQobz+rqq6+27aN/LmaaS2xG3DQKIiAJAqiT35gfiIjMu/79+1tx89xzz7UfCmtmxs+NGQIVCeTYzxUnYJ122mk2WRvzzsVnc22fNm2a9Q7iGC+//LKNfcVvzBOOwTjCgzmYtSIBK2sjovaIgAiIgAhkm8Dq5QXR6tem5eVfd4pwBYzHFh9s5i7ZZw0uW/R+wOwx4PJs86rT1knAqtOBT9FthKxDCkLWobt1N2v1kJCVApk2EYFOI7By5UorwBD7ijAgWKqkKQgUX/7yl60oc8kll1grGydokL0QS6Of/exn1nIILxQKwg4vpxEnjjrqKEM4EsQgvifUCi+sscii+AIWFklnnXWWtdJiG5dlnf2wKvrGN75h3nzzTWt5gxhB8a1ssMJBeEFkQWRCvEHMwCIL6zEstIj1FSVgIajw+8yZM62HCW6T1MGx+Y74vFhFnXfeeWaTTTaxx3ZhY/g3YsukSZOshRaWRViAYZ1GWBbf2o04wxg5IO7QV8QYhBv2IVPej370IysKhdZKcWOFxdo555xjj+GzZnsERWIZY5n1q1/9yoa28a3qEHJog+OMIAk/rLiwpENsQkD0xxvRyu8rx8cCD6GIOMaMe79+/dqNTRgDC6aEozn77LPt/KHPLt4y48B4YcGF8Ed7+vbta+tzAhb/DvuKVdjXv/51O6+Y4/vs83/PlnIhTHOmaxsREAEREAERyAuB1tUF0eqX9tOZroJLP1nf3PTGT2Ip7TvwF2aDZgWLz9o0koCVtRHJXntwJzysIGIhZHXvlr32qUUiUI8EEE6++tWvWtc4hIDddtstFQZfvHBik/9dlDuWc1VE8MFqa9CgQe2OheUPLmcITK5OhAuEIyy+EMRw1/ML4tjPf/5zW59/TF/AQmDDZdAvWOmceOKJ1jqKfbHMiRKwXJ84DiKVE3Woi+9wd3zooYes5RKueX68YOrF8icMgeIEF+IiuwRVCFu4FobiDMdxMYERGtMKWK5/G264YSTrxx9/3Lp/YkGH+x194PgE7kdsWm+99drxQvRinjz//PPWiopx8MfbdyV1O7799tvWpZTxREjbbLPN7E9xQdydKMqYn3/++WarrbZq1wY3PjfeeKNtA+6VFMcTodIXEt3OzsIQ0Y4+uCIBK9WpHr0RyiQTQEUEREAEREAE6p0AD5E8cMWV7fr/1YwufFSyRUACVrbGI8utWad3gzl89+42RpaKCIhA1xKIEqLStChKrHLf4cblW0O5+m6++WZz6qmnWksjXPJCYQcxDUEH97tSMsM5ISJKwGpqamonnri24JZHW3B9dDGlogQsQplgwYNVGW3GQg0Xuri4vE60wQIJMQXLpLC4Yzshj+cexC40gTgrOCdIYZGUJgYWoV5obxxrv00IZIiEWGMhEn7pS1+KnAIXXXSRdX3kg+Va0ng7cfSNN95ol4wrTsBybqm+VVzYEDeHfDHKCVhYjiGkNTc3t9vN7YOlHqKhKxKw0pzpMdtIwOoAPO0qAiIgAiJQUwSIiYDLgQSsfA2rBKx8jVcWWrvROo3miD26m/22a8pCc9QGEahLApUQsEILLFzOorKHRwlNPnTfnTFOwCIm0/Lly6073fz58228JhfUPUrAigt67gcgLyZg0T7c+ogRRjBxCnGwcHEjrhP/xv3QFSc0UT9xmBDQwuLiSvGyDk6IXM6NM67fuGristmtW7dUAlYSa79NTrjDUqmYcHjHHXfYOFFOYMKyCguruPGOiykWJ2A5SykXMyzqhHSxxxDZYIYroxOwQoHK7Y+b6ec//3nraioBqy4vc+q0CIiACIhArRFoffdvpmXBf5rWDx7u8q4t+XiQ+cubP4xtx94b/MoM6jmvy9upBrQnIAFLM6JcAsMHN5qjxvYwY4fJr7BchtpPBMolUI0YWOUKWPQhyirGZaUjPhKudogYrvDSi1hRWPlUS8DCQglh6uKLL7Zxo5yQRRsQnxBxiCPVo0cPG5MLsSRNGTlypBWwCHiP5VAxASlKcCt2jGoIWK5vTjwieHslBayoDIVxfZSAlWaGaRsREAEREAERqDECrUseMS0v/dQgYGWpPLLoMPPs0r3WaNLQ3g+ZcQMuzVJT1Zb/JSABS1OhowR23bKb+WJByBq50Zrp6Dtat/YXARGIJ1CNLITlWGD58aOcJRDi0U033WQtoLBmGj9+vI2/hPhDTCUsthGuiEVVLQHLJ0cbEbMQ0m655Za2oPMuGPrs2bPNMcccY0aNGtUWWytp7vkiYlwcsiwIWM4CizhSuCbiXllJAcu5KIaxqpL4yQIriZB+FwEREAEREIG8E1j5ekG4+olpef3izPbkmaWTzQvL9jCLP97I9Ov+phna+2Ezqt8tmW1vvTdMAla9z4DK9R+Xwi+N62EG9lfGwspRVU0iEE/ABVfHogYrI7L1FSsE2cZi6I9//KP9i0sZMaGcyBJngeWEhri4TC7e1N/+9rc2VzYX2Jsg4sSH2n333ds1zY/f1BkCln9wLMPIzPe1r33Nxo3Cpe3dd9+1rn4wihLx4rg68SYuBhXB00855RQzcODAVC6ETpSMY02sLuKNEc+LzI5XXXWVDYYfd3w/kHwYA6tSLoROIPOtq9KctxKw0lDSNiIgAiIgAiKQUwK4CrYsOKeQPufDnPZAzc4iAQlYWRyVfLfpmPE9CkJW98LCON/9UOtFIOsEyKaH2PLjH//Y7LvvvjaYeJgh0PWB+E1s+5Of/MSMHTu2XYa7JAErKQvhgw8+aE477TSDuOIssJzbWlz2PZcdb+bMmVWxwMKi6kc/+pGNZ0WmQdwE/RK61TU2NtrtcXfEKuzII49cI+A7/cTKCEsyxCMCyZMVkCyAZNIjoDqB3V1BPLr66qttDKe0WQidJdiWW25ZNOPjYYcdZr7//e+bhx9+OFUWwieffNIKl2RcTBrvUmNgvfLKK1b8W7p0qQ28P2LEiHasXSZIYpIdeuihtr3wloCVoSsMg4QSSQT/qVOnmr59+0a2jsnBJH3xxRdt+k8mOcHkuPAwufwTIE33UJOfffZZM3fuXBskj0KANFJZjh49ul2gOlcfajOmlPgEM5E22WQTm4aV/cLCNvgP9+vXz+yzzz42GJ2KCIiACIhAdQm0vn1dwerqx6Z1+bPVPZBqr0sCErDqctir3unBazcYhKy9RynQe9Vh6wB1TQCLIQSsyy+/3Gy//fbmW9/6ltljjz3agpCzvsQaCmEGayFiP4UWUUmCBuLXL3/5S3Puueeao446yh5jwIABdu3KWvbss8+2MaQoTsByAb8JYo4gtNdee1lBiH0QPLAYwsWQUg0LLMS0M844wwpMiHYHHXRQGxNicfHdFVdcYX74wx+aE044wbaNPuBaR8H18YADDrDCF21+7rnnrNUawef9fVjDI3xddtll5itf+Yo9Zp8+fQzr8rvuusuKZ/BPK2CRBfGcc86xQpDPmjZhzYVoxXr//PPPt2t2RCPENLIXEqj9rLPOsmNDwcKKuYG12XHHHWf3ZY2fNN5JAhb1k6nRHccXUidMmGD7TJB8mDJ3cNmkHRTfUrCjAlZc5sesXBAaChOnNSuNKdYOBhAlGVGKCRInYDFx7rzzThvMjsFFuEJAYtIy4fEVZlIiPqUpHBcFFoUcVE5lxt+X/0cUmzhxYjthCoENQQr/XbIG8JcLyjrrrGNV/DCV5UMPPWTrp54hQ4akaZa2EQEREAERKJNA69LHTMuL/1GIcyX3uzIRarcUBCRgpYCkTcomsNPQbubYzyg+VtkAtaMIpCCA4IDggajA2pIA6S6THuIJYhKF7Hu4pvGbX5IEDbZduHChFUqwonH1c9xHH33UIFogVFCPc7/zLb7YH0EDwQNBa86cOdZYY9ddd7XilR87yQlflchCeNttt1lxDQYId0OHDrXrbIw9MMw4+OCDrSjlhBjWzDfffLNtD7+7rHougx79OPHEE62ARwB6V2ADV9bVjg3rbPq50047Wcs0LKpc1sSkIY1i7TIgsi/tw13PZUp86aWXrGiEuOaO77an7QhxCEi4HVKSxjtOwHr//fcNcbTuvvtuO57EM/vud79r60VIRXi75JJL7DHoN0Kem3+0CwvBz33uc22WbeUKWG4/11cC8U+bNi0Ja6f/ngsBi4G755577CSl9OrVK1LAchZamE4iFiEIOWsrJgyTj4wMnBgISQxOUiEd6axZs6xVFKr75ptvbnfhGNSHbzQXKy4WrnDBeeqpp+wEI2Ad5R//+IfhJCDQnquD77nYYFXGBKW9sr5KGhH9LgIiIAJlEmj5yLS88H3T8sp/l1mBdhOB9AQkYKVnpS3LJ3DQzt3NcRO6m97N8issn6L2FIHiBF5//XVrAcV69IknnrBiFkIDQhHCAa5vTvTwa0oSNNy2rHWx9OHz2GOPWYGHwOdk78MK6emnn24XPwrDjBkzZlhLJzx+EDRYiyIcscZ9+eWXrSC09dZbt7nfVVLAQpDCagk3PgxMEJRcG3ARRNALXQudhRgWbRib0B7W4qyNjz76aBvLC6OTsMSx2W+//awLISWtgMW21Icgds0111h2tAErLqysdt555zXawPaMPXHInDXcuHHjzCGHHGKt3/x+Jo13nIBFu9APsJ6jTQiCCFbOZRDRDDdL4njdd999bSLg5MmTrdtgaABTroBFX7FAu+6666xA5oLTZ02fyLSAhSBFVgMuFFg8YVFFibPAwpyPk5kThBOHoG5+YVBQjFFuOcm58BQrHJPtcQfEVRBByi9cHBCxaA8nkXNp5KSgLZMmTbJpQCkIYZzgKKpc7FzhQshFkfaiiKuIgAiIgAhUnkDLG5cVrK5+YMzKNytfuWoUgQgCErA0LTqLQP9eDeaEPXuYqTvIrbCzmOs4ItAZBJwggoUOlmBkGVQRgXonkGkBy4k+CFeIO5gI4m6HW2CUCyHuhVhLoQBPmTJlDVc9BhtrJwSjUEiKmghOEOP41EdAOb/gGnjrrbdaQcxZVvEdoheWWX4bXV+GDRtmA/xRaAc+vKisKLkqIiACIiAClSXQuuSfBaurs03r+zMqW7FqE4EEAhKwNEU6mwBuhQhZwwevacXQ2W3R8URABJIJYHVD3CfWhmeeeeYaa1cMOU499VQzfPhwGyuLeMkqIlDvBDItYGFayAezTFzsnOATJ2AlDabvYphGwCKoHFZTmBZiYRXGrooTxBDJEL8wKxw8eLBtVmiB5dpCetS07oxJ/dPvIiACIiAC/0ugtaUgXH3PtLz8CyERgS4hIAGrS7DroAUCR+ze3Zw4sX1mMIERARHIHgHctMgyR2iaX/3qV1bIcm50rHsRt4iNxW/EI1IRAREwJtMCVjhAHRWwiKGFiyFB5tIETCe7Au6LiGeITAhnYcEiDL9kXAXJIEjhOxTzYjGwEOYQx4iRhUCnIgIiIAIiUBkCre/82bQ8/x3TuuLT4KoqItAVBCRgdQX1/BxzSM/XzYbNbxUa3GreXDnIvPLRxhVt/JABjeakgog1dpgyW1cUrCoTgQoSIOwNGQPJzOfiahH4PCm4eQWboKpEIHcE6kbAImgallEETSdzIGJTUkCyKHEqjYAVl4VwvfXWs8dFQMPNECssXBP9bAu5m0FqsAiIgAhkhcCqd8zq575pWt/6Y1ZapHbUMQEJWHU8+Ald33Od+83GPd9ot9UbKwebu94fX3FoU0Y3mZMn9TD911KQ94rDVYUiUAECiFgYPhBUnNjIaYObV+DQqkIEckmgLgQsxCvSUmKe2bt3bxswnSyFSaVcAYt6CfxOFgFShWIKuskmm9gshmQqIEMhGSYI5k52CAL0PfDAAzaNKvG2CD6PCakLCp/UTv0uAiIgAvVOoOXNK0zL/H8x5pOl9Y5C/c8IAQlYGRmIjDVju75zzKg+T0e2as6yEeaJpZ9mr65kQbw6pSBi7VsQs1REQAREQAREIM8Eal7AWrp0qRWvsLzC0gnXwbTZ/joiYMVNCkxCCfxOW7DGcpkO+Z4UmLgpEoy+V69eNu4WAelVREAEREAEYgh89FrB6uobpvWdG4RIBDJFQAJWpoYjM435/Pq3mL5NyyLbs2rVKmt9kaWyzTbbZKk5aosIiIAI1BSBuXPnZrY/GPx8+9vfzlz7alrAIpA6ppjLly+3QtCkSZMMfsVpy5w5c8wjjzxS1OXQiVyIT5MnT06smu3nzZtnJkyYYDbddFPDpOUYI0aMsBZZFDJSzJ4924wZM8Yiq1k5AAAgAElEQVRsu+22iXVqAxEQARGoRwItb1xmWuZ91ZiWlfXYffU54wQkYGV8gLqoeUcOusE0NrREHh1XomeffbaLWqbDioAIiIAIiMD/EZCAVYHZUEoQdzIIPvjgg+aTTz4xxJ4iI2CpsabKzUIY11WswIjDRVB4LMGIwYV12KuvvtomaLGv6ycZDNOIYhVAqypEQAREID8EiHVVcBdsfftP+WmzWlp3BCRg1d2Qp+rwlAF/N+v1eC9y20Ur1zIz394yVT0d3WibjbqZKds3mf69FBuroyy1vwiIgAjUKoEsWuHWpAUWWQGxauJN1tChQ23sqagMgkkTDQsushYSl4pg6+uuu267XVasWGFuueUWmyli/PjxZvPNNy9aJdZgpEslBhdxrigIWmRHxDqMTIa+gMU2LrNhUlv1uwiIgAjUA4HWt64uiFf/aszH0QvAemCgPuaDgASsfIxTZ7dyaK+Xzdi1H4o87KzFY8wLK4Z2WpP69Gwwp+/dw+wzSrGxOg26DiQCIiACItAhAjUnYJHF4eGHH7bi1ciRI83OO+9sg6iXU1x8KgKyjx492uy0007tqnn55ZfNvffea3r27GnjVRULuu6sqnA13HPPPdvqkQVWOSOjfURABOqOwOoPC0Hav2ZwG1QRgTwQkICVh1HqmjaO6D3PbNd3rmlq+MQ2YHVrNzN72TZm7rKtu6RBCFhf2aeH6d0sa6wuGQAdVAREQAREIDWBmhKwPvjgA3P77bebDz/80IpXu+yyS2oQcRvOnz/fzJo1y7r77b777maLLbawm5LREPHKHcvFr4qqZ/Xq1dbSioyEWFT5cbjiYmCRqZAYWFk02+swVFUgAiIgAiUQaH3vtkKsq6+Z1hXZCm5cQhe0aR0SkIBVh4NeQpeJg7VB93ftHgs/HmBFrK4sA/s3FESsZrPHVl3bjq5koGOLgAiIgAhkn0BNCVguoHoa7AhcTnQiU+H06dMNLoFjx441w4YNa6sC8WnmzJk2MyBWXT169LC/YZ3F/w8aNMjGs8IKK66QUeb+++83W2+9ddsx3bYfffRRm7iFdRaFmFhrr722FbuK1Zumn9pGBERABPJMoOWF75mWBT/LcxfU9jolIAGrTgc+590+dLfu5pRJnz7rqoiACIiACIhA1gjUjICFoIT11cKFC1MxTitgUVlLS4vNCoO1FBkNKQhLW221lXUtLBZfa+XKlea2224zpEbGzZBsiGFBQEMkIxYWhdhXCGnFXBJTdVIbiYAIiEBOCbQue6pgdXWmaV18X057oGbXOwEJWPU+A/Lb/5EbNZoz9m02Ww0qLwRHfnuulouACIhANAG8rljT45VFbOzm5uZYVAsWLDCPP/64WbJkidUR2IfkbDvuuGM7T6w0rNE4Zs+ebUguh+ELpXfv3tZLC+OYqFBJxAN/8skn7fZoFugVI0aMiNwWjQMjINo2atSoNE3q8m1yJWB1OS01QAREQAREoOoEWl6/uCBenWFM66fxYVREII8EJGDlcdTUZp/AGfv2MJ/fqbugiIAIiEBdE0AIIm41IYRI6lZMwCIWNwISnloYuSBeYciCkMX/Ewt74403TsUT8YrjEkubpHLOaIb6+H8SyGH0wjFcceGP1lprLRv6CM+uRYsWWcGL8ER+cYY2tA1Dm7x4fknASjV9tJEIiIAIiEDVCbSsNC3Pnm5a3ryi6ofSAUSg2gQkYFWbsOrvDAJ7FwK8f21Ks+kpHaszcOsYIiACGSOA+HPXXXdZaypKMQHLJZPDKopQRS4sEQIYsbPfeOMNGyYorVj0yCOPWA+wXr162ZBFG2ywgW0D4YmI0U2oI2J0u+O4BHTLli1ri7uN9xiWY4hU+++/v7XecoWY24899phtK9ZceSkSsPIyUmqnCIiACNQwgdbFMwtWV181uA6qiEAtEJCAVQujqD5AYMiARvMv+/Uw222iAO+aESIgAvVBACsn3ADnzZtnhSJEKUSgOAELkerWW281JJXbaaed1nDHI2QQvyMy7bXXXjaOdrHitncxurfccst2myM+Pfroo9YlEYswrLM49i233GKwvvKtxEgmR6iiSZMmmY022sjWg8hFe9iWuNvFQiJlbcQlYGVtRNQeERABEagzAi2v/ta0zP/XOuu1ulvrBCRg1foI11//Tt2rhzlkV5li1d/Iq8ciUH8EXHI4XPU23XRTa/2Ee2CcgPXyyy9bKyssnLB0wmqqI4UEcvfdd5+Nnx1VnxOrENX23ntv2z5cDbEWI542opQrCFi4P2LF5ZLG0T/EuQkTJtj+5alIwMrTaKmtIiACIlBLBFpWmdXPnmpa37yylnqlvoiAJSABSxOhFglM3rbJ/Ov+zaa5qRZ7pz6JgAiIwKcEXBB2gpuTWI3YUiRdixOwcPebM2eO2WyzzaxQ1NHi6ttwww3Nvvvuu0Z1Ln7V+++/b+Ng4UaI1db06dPbLLB69Pg0o2xogfXee+/Z79Zff33bVj+GVkfb3Rn7S8DqDMo6hgiIgAiIQDsCrUseMS3PnCKXQc2LmiUgAatmh7buO7bZ+o3m6wURa0QhW6GKCIiACNQDgSQB684777QB07fffnub8Q9rrVdeecW6DOKeh+veLrvs0i4GVTFuBG8nm2ExQQwRCqurkSNH2jhWTtQiYyIWWLgXRsXAuueee+x+znIrb+MnAStvI6b2ioAIiEDOCbS8cVkhWPtphSyDq3PeEzVfBOIJSMDS7Kh1AlhiTd1epli1Ps7qnwiIgEm0wHJiEpZQCFeISQhXxM7i32QlJMsfWQgHDx6ciDQUp6J2iNomLgvhdtttZ3bYYYc2N8OhQ4eacePGJbYjixtIwMriqKhNIiACIlCjBFrmf920vPqbGu2duiUC/0dAApZmQz0QmDamuzl970/dVFREQAREoFYJFLPAIuA7mf5wzaP069fPjB8/vi1rIPGqiI/F7/3797cB1gmeXqyUK2BR59NPP22efPJJQ2B5RDPEK6y0CEZPvWRUxC2RjIjPPfeczUSI1RaC2/Dhww1uk1l2K5SAVatnmfolAiIgAlkisPINs/rpE03r+zOy1Cq1RQSqRkACVtXQquKMEdhpaDfzzc82m/X6NmSsZWqOCIiACFSGQDEBCzfB22+/3SxcuNAQdyrKNW/x4sV2G0QlYlaFWQXDVnZEwIrr8QsvvGDjeI0aNcpaY7nA87R5iy22MO+8847tA26LWIpltUjAyurIqF0iIAIiUCMEWhfdXYh3dbJpXbGgRnqkbohAMgEJWMmMtEXtENigX4MVsXbYrFvtdEo9EQEREIH/JZAUA8sJToMGDbLxp6IsmBCw3njjjbaYVcXg3n///dY6aquttop19XPH3Hbbbc2YMWOKjpWLj4UVFhZgzc3NZsaMGVawmjRpko3RhRCHJRnB4NmGgPVZLBKwsjgqapMIiIAI1AiBltcvKsS7Or1GeqNuiEB6AhKw0rPSlrVD4GtTms0BOyouVu2MqHoiAiIAgSQBywlOCEEIWFHlwQcfNM8880wqAaucLITFRuqpp56yroIEe996661tcPdbbrnFxujaf//9Ta9evezutPHZZ5+1VmKIZ1ksErCyOCpqkwiIgAjUAIGW575pWl75rxroibogAqUTkIBVOjPtURsEDt21uzllL8XFqo3RVC9EQATSCFhz5swxiE5YLTkLp5Ccs8BKYzH14osvmvvuu8/06dOnncDk6nz//fettRTB4ZOyCS5btszceuutNh4WbSPWFVZW06dPt8KV396HHnrIxtBCwCIgfRaLBKwsjoraJAIiIAJ5JrB6uVk99xjTuvAvee6F2i4CHSIgAatD+LRzzgmMH95kvvW5ZtOze847ouaLgAiIQIFAkgUWghICFW54EyZMMJtuumk7bgRwx+WP3ydOnGiGDBlSlCsCE6LTihUrImNmYVH16KOPmgEDBrSJUnEVIkphVUXWQWJdUWSBpWktAiIgAiIgAgUCrcvnmpa5x5rWpU+IhwjUNQEJWHU9/Op8gcCWgxrNdwoi1qbrNYqHCIiACOSaQJKAReecGyGWTohFTqQiC+Hdd99tFi1aZIrFyAoBYdE1d+5cayWFKMa+FIKxz5o1y2YVdC6BcXCdcEbGQT82F/vGxcDCYosshYqBlespq8aLgAiIgAgkEWh971az+qkjjClYYKmIQL0TkIBV7zNA/YdAv14N5jufbzZjNldwd80IERCB/BJII2CtWrXKClUEaqeQ3Y8YUwRQx9UPd8DJkyebddZZpw2EqxeRaurUqaZv375tv5GxkPreeust09DQYF3/KByH/998882tdVZUwHhXyT333GNeffXVtkDt/gi89tprht+bmppsXRwHS7KRI0eaXXbZJbODJRfCzA6NGiYCIiAC+SHQ8vrFhWDtX85Pg9VSEagyAQlYVQas6nNF4Kz9m83+2yu4e64GTY0VARFYQ2gqFuOKjVtaWsy8efNsHCncABGusMjCdW/06NH2334pJmCxHS6Hs2fPthkJEbQovXv3Nttss40Nxo5AFldef/11c9ddd1lLsD333DNyswULFtjYXbgUImQNHz7c7LjjjkVFsa6eFhKwunoEdHwREAERyDmBlhd/YFpe+mnOe6Hmi0BlCUjAqixP1ZZ/Asd8poc5epyCYuV/JNUDERABEeg6AhKwuo69jiwCIiACuSfQ8szJpuWNy3LfD3VABCpNQAJWpYmqvlogcMCOTeZrU5proSvqgwiIgAiIQBcQkIDVBdB1SBEQARHIPYHVH5rVc44wre/ekvuuqAMiUA0CErCqQVV11gKBccO7me8f1NM0KbZ7LQyn+iACIiACnUpAAlan4tbBREAERCD/BFpXvGBa5hxtWpc8nP/OqAciUCUCErCqBFbV1gSBUUMQsZrNgD4NNdEfdUIEREAERKBzCEjA6hzOOooIiIAI1ASB1qVPmJanDjeIWCoiIALxBCRgaXaIQHECm67XaH4wrdnwV0UEREAEREAE0hCQgJWGkrYRAREQAREwrYvuMaufOrSQEmWRaIiACCQQkIClKSICyQTW7d1gfvCFZrPtxt2SN9YWIiACIiACdU9AAlbdTwEBEAEREIFkAq0L/2JWzz44eUNtIQIiYAlIwNJEEIF0BLoXtKv/OLin2XULiVjpiGkrERABEahfAhKw6nfs1XMREAERSEWg9c2rzOqnj0u1rTYSARH4lIAELM0EESiNwPcPbDZ7jmwqbSdtLQIiIAIiUFcEJGDV1XCrsyIgAiJQGoFl/3Oy6TnistJ20tYiIAISsDQHRKAMAl+f2mz2204iVhnotIsIiIAI1AUBCVh1MczqpAiIgAiUTuDDP/7eLL/sArPWtC1N8/DrS69Ae4hAHROQBVYdD7663iECp+/dw0wb071DdWhnERABERCB2iQgAas2x1W9EgEREIEOEfjw2ivM8kt+11ZH78M2Mz02v7FDdWpnEagnAhKw6mm01ddKEzhxYg9zxO4SsSrNVfWJgAiIQN4JSMDK+wiq/SIgAiJQYQIfXn+VWX7huWvU2vuLG5seQ/5a4aOpOhGoTQISsGpzXNWrziNwzPge5ujxErE6j7iOJAIiIALZJyABK/tjpBaKgAiIQKcRWPHna82y834de7w+x25gug++vdPaowOJQF4JSMDK68ip3VkicOQe3c0Je/bIUpPUFhEQAREQgS4kIAGrC+Hr0CIgAiKQJQIr/nK9WfbbXxRvUkOD6XtCf9O0/t1ZarraIgKZIyABK3NDogbllMBhu3U3J0+SiJXT4VOzRUAERKCiBCRgVRSnKhMBERCBfBJY8dc/m2W/OSdV4xt69TJ9j2k13daZlWp7bSQC9UhAAlY9jrr6XC0CB+/S3Zw2WSJWtfiqXhEQARHICwEJWHkZKbVTBERABKpEYMXNN5hl5/68pNob117b9DlqkenW74mS9tPGIlAvBCRg1ctIq5+dRUAiVmeR1nFEQAREILsEJGBld2zUMhEQARGoOoEVf76mEPPqv8o6TrdBA02fQ18yjb3nlbW/dhKBWiYgAauWR1d96yoCh+za3Zy6lyyxuoq/jisCIiACXU1AAlZXj4COLwIiIAJdRODD6/5gll/8Px06etOmG5ve054wjT1f7VA92lkEao2ABKxaG1H1JysEDt+9uzlpokSsrIyH2iECIiACnUlAAlZn0taxREAERCAjBD686lKz/PILK9KapmGbmT6fu8c0dF9UkfpUiQjUAgEJWLUwiupDVgkcNba7OX6CRKysjo/aJQIiIALVIiABq1pkVa8IiIAIZJTAh1dfbpb//ryKtq77qC1N7/1uMg3dPq5ovapMBPJKQAJWXkdO7c4LgWM/08N8aVz3vDRX7RQBERABEagAAQlYFYCoKkRABEQgLwRW3HidWfa7X1WluT12GmZ673NdVepWpSKQNwISsPI2YmpvHgmcPKmHOWw3iVh5HDu1WQREQATKISABqxxq2kcEREAEckjgo9v+apb+8kdVbXnz7lubtfa8pqrHUOUikAcCErDyMEpqYy0QOGPfHubzO0nEqoWxVB9EQAREIImABKwkQvpdBERABGqAwMp7/26W/OjbndKT5gkjzFp7XN0px9JBRCCrBCRgZXVk1K5aJPDNzzabfUc31WLX1CcREAEREAGPgAQsTQcREAERqHECqx5+wHzwna91ai977r216bWzLLE6FboOlikCErAyNRxqTB0Q+PcvNJvxwyVi1cFQq4siIAJ1TEACVh0PvrouAiJQ+wQ+fuoJs/hfTu6Sjvbaf7jpud21XXJsHVQEupqABKyuHgEdvx4J/OLInmbHzbrVY9fVZxEQARGoCwISsOpimNVJERCBeiTwyfPzzeKzTjGty5d3WffX+vxWpnnkn7rs+DqwCHQVAQlYXUVex61nAn16NhhErGGDGusZg/ouAiIgAjVL4P+zd59RUpXZHsZ3VXWlruoICCiCJNHRkTEHzKIIogKSEQmKiSgIoijmPJgzKGYlgxgGHR1lzAMogoiYEAMioXNOt5ur9zoqUNV9TtUbnlqLNR88Z7/7/9tnZo2bCiywjB0twRBAwGaBqh++k7xJI6Vq009JZ4j0biOB9vOS3gcNIJBIARZYidTmLAT+X6B5pkf+PigszTI8sCCAAAIIGCbAAsuwgRIHAQQQqN62VfIuHyOVX32hDEZkQEsJ7LVImX5oBAG3BVhguS1MfQR2LNChuVemDQpJOMASi+cEAQQQMEmABZZJ0yQLAghYL1BTUix5V46XipUrlLOIDm4u/hYvK9cXDSHghgALLDdUqYlA7AKHtfXJzf1Csd/AlQgggAACyguwwFJ+RDSIAAIIxC6Qf/VEKXvnrdhvSPCV0WHZ4m/2eoJP5TgEEi/AAivx5pyIwO8FuhyQIpO6B4FBAAEEEDBEgAWWIYMkBgIIIFB4z21S8sJctSFSUiRtWFBSGr+tdp90h0ADBVhgNRCQ2xFwSGDAkX4574SAQ9UogwACCCCQTAEWWMnU52wEEEDAIYHi2U9L0SP3OFTN3TKeaFTSBpeIL3OZuwdRHYEkCrDASiI+RyPwO4FRpwSk5yF+XBBAAAEENBdggaX5AGkfAQQQKFv6uuRfd7lWEN7GjSSt/0bxpn2qVd80i0CsAiywYpXiOgQSI3DtWUE5ukNKYg7jFAQQQAABVwRYYLnCSlEEEEAgMQKV6z6TvCsukercbYk50MFTfHs0l2jvteJN/drBqpRCQA0BFlhqzIEuEPhVIFC7u7prcFjqfqGQFwIIIICAngIssPScG10jgAACUp2XK3lTLpHKtfq+iymlzZ4S6fGBeIObmCgCRgmwwDJqnIQxRKBFtlfuPickmakeQxIRAwEEELBLgAWWXfMmLQIIGCSQf8MVUvbmP7VP5N+3tUROWyIef5H2WQiAwK8CLLB4FhBQU+CQNj65tX9IzeboCgEEEEBgpwIssHhAEEAAAQ0FiqbfJ8WzntSw8z9vOdCxnUS61v6CoqfGmEwEsVuABZbd8ye92gKnH5Qi404Nqt0k3SGAAAII/EGABRYPBQIIIKCZQMnieVJ4962adb3rdgOH7i2RzrN2fSFXIKCBAAssDYZEi1YLXHBSQPoezi8TWv0QEB4BBLQTYIGl3choGAEEbBYo/89727+0XWqqjWQIdtpHUo99zshshLJLgAWWXfMmrZ4C1/UOSae9fXo2T9cIIICAhQIssCwcOpERQEBPgaoN67d/aXvVxh/0DBBj16ET9pHwESyxYuTiMkUFWGApOhjaQuA3AtGQR+4dEpKWjfhlQh4MBBBAQAcBFlg6TIkeEUDAeoGa8vLa5dU4qfhomRUW4S4dJHTQ81ZkJaSZAiywzJwrqcwT2Hd3r9w3NGxeMBIhgAACBgqwwDJwqERCAAHzBArvukVKXpxvXrCdJAp3by+hv862KjNhzRFggWXOLElivkCXA1JkUne+1N38SZMQAQR0F2CBpfsE6R8BBIwXKFk0Rwrvvd34nH8WMLVnWwnuU/vrhLwQ0EyABZZmA6Nd6wX4UnfrHwEAEEBAAwEWWBoMiRYRQMBegYqVKyRv8hipqSi3FiHSt5UE2i60Nj/B9RRggaXn3OjaboFb+ofk0DZ8qbvdTwHpEUBAZQEWWCpPh94QQMBqger8vO3Lq8p1n1ntUBc+MnB3CbR6yXoHAPQRYIGlz6zoFIFfBZqkeeT+YWFpFPWAggACCCCgoAALLAWHQksIIIBAnUDBbddJ6asvgvGLQPScJuLf41U8ENBCgAWWFmOiSQT+IHBEO5/c2DeEDAIIIICAggIssBQcCi0hgAACxXOekaKH7wbidwJpw9MlpelbuCCgvAALLOVHRIMI7FDg7E5+GXZcACEEEEAAAcUEWGApNhDaQQABBMr/877kXT4GiD8R8ARDEh1SIymN3scHAaUFWGApPR6aQ2CXAteeFZKjO/B9WLuE4gIEEEAggQIssBKIzVEIIIDArgSqt2yu/d6r0VK5/utdXWrtP/dmZEh0YI74Mldaa0Bw9QVYYKk/IzpEYGcCmakeeWh4WJqk831YPCkIIICAKgIssFSZBH0ggAACtQL5N0yRsjdfw2IXAr7dmki033rxRtdhhYCSAiywlBwLTSEQl8Dhtd+HdRPfhxWXGRcjgAACbgqwwHJTl9oIIIBAHALFzzwmRTMfiuMOuy/1tdxdor1Wijf8vd0QpFdSgAWWkmOhKQTiFhh6bEAGH+2P+z5uQAABBBBwXoAFlvOmVEQAAQTiFih79y3Jnzox7vtsvyGlfSuJnvGmeAK5tlOQXzEBFliKDYR2EGiAwK0DQnJIa74PqwGE3IoAAgg4IsACyxFGiiCAAAL1F6j6aaPkTRopVT/yTqL6KPr3ayOR0xaJx1dZn9u5BwFXBFhgucJKUQSSIrBHllcePjck4QDfh5WUAXAoAggg8IsACyweBQQQQCDJAgW3XSelr76Y5C70Pj5wUHuJdJmtdwi6N0qABZZR4yQMAnLKX1PkstODSCCAAAIIJFGABVYS8TkaAQQQKF3yohTcfh0QDggEj+ggqSc870AlSiDQcAEWWA03pAICqglM6BaUbn9LUa0t+kEAAQSsEWCBZc2oCYoAAqoJbP/o4IQLpWrTRtVa07af4LG1S6xOLLG0HaBBjbPAMmiYREHgFwFv7ScIZ14QlhbZXkwQQAABBJIgwAIrCegciQACCNQJ8NFBd56DUOcOEj6UJZY7ulSNVYAFVqxSXIeAXgKHtvHJLf1DejVNtwgggIAhAiywDBkkMRBAQC8BPjro7rzCXfeW0N9muXsI1RHYiQALLB4PBMwVGHFCQPof6Tc3IMkQQAABRQVYYCk6GNpCAAFzBfjoYGJmm3pGWwnuNzcxh3EKAr8TYIHFI4GA2QIPDAtLh+Z8lNDsKZMOAQRUE2CBpdpE6AcBBIwX4KODiRtx5Ky9JLD3gsQdyEkI/CLAAotHAQGzBfZv4ZO7z+GjhGZPmXQIIKCaAAss1SZCPwggYLQAHx1M/Hgj/VtIoPXixB/MiVYLsMCyevyEt0Rg6LEBGXw0HyW0ZNzERAABBQRYYCkwBFpAAAE7BPjoYPLmHDm7qQT2/EfyGuBk6wRYYFk3cgJbKsBHCS0dPLERQCApAiywksLOoQggYKMAHx1M7tSjQ7PE3/yN5DbB6dYIsMCyZtQEtVzggJY+ufNsPkpo+WNAfAQQSJAAC6wEQXMMAgjYLcBHBxWYv88nacOCktLkHQWaoQXTBVhgmT5h8iHw/wLnnxiQfkfwUUKeCQQQQMBtARZYbgtTHwEErBeo+vknybvkAqnatNF6i2QDeCIRSRtcIr6s5cluhfMNF2CBZfiAiYfA7wRmnh+Wlo35VUIeDAQQQMBNARZYbupSGwEEEKgVKLzrFil5cT4Wigh4s7MkbcAm8aZ/qkhHtGGiAAssE6dKJgR2LHBUe59c34ePEvKMIIAAAm4KsMByU5faCCBgvUD5u29J3tSJ1juoBuBr3lQifdaKL7JetdboxxABFliGDJIYCMQhcH2bFXJU/2PiuINLEUAAAQTiEWCBFY8W1yKAAAJxCNRUVkjeuPOlYi3v9ImDLWGXpuzVQiI93xdvaHPCzuQgewRYYNkza5IikFpZKNcWzZDW2z6VjBvvEO9uzUBBAAEEEHBBgAWWC6iURAABBOoEip6cLsW1f3ipK+DvsJdEui8RT6BY3SbpTEsBFlhajo2mEYhbYGjVa9Ll44fEk7dt+73hPoMkesHYuOtwAwIIIIDArgVYYO3aiCsQQACBuAXq3nVV9+6rundh8VJbwH9AW4l2nSfirVG7UbrTSoAFllbjolkE4hZoU/mDXLptumSvfuu/7/WlbH8XVuCQI+KuyQ0IIIAAAjsXYIHFE4IAAgi4IJBf+71XZbXff8VLD4HAIe0lcvJsPZqlSy0EWGBpMSaaRKBeAuPL58hh7z4kUl39pxLqg14AACAASURBVPcHDu9Uu8S6s161uQkBBBBAYMcCLLB4OhBAAAGHBep+cbDulwd56SUQPKqDpB73vF5N062yAiywlB0NjSFQb4GjqtfIed89IqlfrdxljejF4yXcq/8ur+MCBBBAAIHYBVhgxW7FlQgggMAuBap+/klyaz86WF37n7z0Ewgd30HCR7LE0m9y6nXMAku9mdARAg0RqPuS9g4fPBNzCV/zPSTjtvuk7j95IYAAAgg4I8ACyxlHqiCAAALbBereeVX3Dixe+gqETtlbwgfP0jcAnSshwAJLiTHQBAINFuhR/a70XvuwpPy0Ie5a4e69JDpuctz3cQMCCCCAwJ8LsMDiyUAAAQQcEiiv/c6rvNrvvuKlv0D4tHYSOmCO/kFIkDQBFlhJo+dgBBwRSC/PlWtq33W1+0cvNahe3Xdh1X0nFi8EEEAAgYYLsMBquCEVEEAAge2/Nlj3q4N1vz7IywyB1B6tJbgv76YzY5qJT8ECK/HmnIiAUwIjKl+RE1c8JJ7C/AaX9Hc8SDKn1X7hOy8EEEAAgQYLsMBqMCEFEEAAAZGiJ6dLce0fXmYJRPq0lEC7RWaFIk1CBFhgJYSZQxBwVGCfym9l3JbpkrnmHUfrRi4YK6l9Bjlak2IIIICAjQIssGycOpkRQMBRgarv1kvO6HOlprDA0boUU0MgMqC5BPZ6WY1m6EIbARZY2oyKRhHYLjCp7Dk56N3av4iqqXFcxJuVLZl3PiK+Fi0dr01BBBBAwCYBFlg2TZusCCDgigBf3O4Kq1JFo4Mbi7/Fa0r1RDNqC7DAUns+dIfArwLHV38iQ9c/IqH17n4FQKjrGZI24UrgEUAAAQQaIMACqwF43IoAAghUrFwuuRMuAsICgbRhaZLSbKkFSYnohAALLCcUqYGAewIp1RVyTfEMaffhbPcO+V3ljOunSeDIYxJ2HgchgAACpgmwwDJtouRBAIGECuRfPVHK3nkroWdyWHIEPIGARIfUSErjD5PTAKdqJcACS6tx0axlAn2qlkqPNQ+Lb/OPCU0eOPhwybj13oSeyWEIIICASQIssEyaJlkQQCChAmX/ek3yb5yS0DM5LLkC3vQ0iQ7MFV/WJ8lthNOVF2CBpfyIaNBCgUblW2RqwXRpuvLVpKVPm3ythDp3Tdr5HIwAAgjoLMACS+fp0TsCCCRVIHf0cKn4bHVSe+DwxAt4mzSStH7fijfti8QfzonaCLDA0mZUNGqJwEUVL8hxyx8RKS5KauKUffaTrPtmJrUHDkcAAQR0FWCBpevk6BsBBJIqUDL/eSl84I6k9sDhyRPwtWgu0bM+Fm9qYj9+krzEnByvAAuseMW4HgF3BA6o/EpGbXpE0j9X5+Pf0VGXSrhHX3cCUxUBBBAwWIAFlsHDJRoCCLgjUL1tq9S9+6pq00Z3DqCqFgIpbVtK9Iw3xRPK06JfmkysAAusxHpzGgJ/JnB5yVPS8b3HlMPxtWglWffPFE8kqlxvNIQAAgioLMACS+Xp0BsCCCgpUDTjfil+/gkle6OpxAr4/9JaIt0WicdfldiDOU15ARZYyo+IBg0WOLlquZz99SMS/G6dsikjwy6U1EHDle2PxhBAAAEVBVhgqTgVekIAAWUFKr9at/3dVzXl5cr2SGOJFQj8rZ1Eus5J7KGcprwACyzlR0SDBgqEqkrk6qIZ0nrZfOXTebOyJfO+x8XXtJnyvdIgAgggoIoACyxVJkEfCCCghUDBbddJ6asvatErTSZOIHjY3pJ60qzEHchJyguwwFJ+RDRomMDAyjek++qHxbvtZ22SpfY5WyIXjNGmXxpFAAEEki3AAivZE+B8BBDQRqD8P+9J3uVjtemXRhMrEDy6dol1DEusxKqrexoLLHVnQ2dmCTQv3yhX5M2QJqve0C6YJxCofRfWTElp01673mkYAQQQSIYAC6xkqHMmAghoKZB31QQpf+/fWvZO04kRCJ24t4QPZ4mVGG21T2GBpfZ86M4MgdFl86XT8kdFSou1DRTq1kPSxl+hbf80jgACCCRSgAVWIrU5CwEEtBUo//BdybtinLb903jiBMJd2knoIL4TK3Hiap7EAkvNudCVGQIHV66Vi36cLtEvVxgRKPOOh8V/wIFGZCEEAggg4KYACyw3damNAALGCORfM0nK3n7TmDwEcVcgtXsbCf51nruHUF1pARZYSo+H5jQWuKpopuz3wZMaJ/hj68HjTpL0q242KhNhEEAAATcEWGC5oUpNBBAwSqB8+QeSd9loozIRxn2B1J6tJLjPQvcP4gQlBVhgKTkWmtJYoFvVBzLgi0fE/+PXGqfYcesZN9whgSOONjIboRBAAAGnBFhgOSVJHQQQMFYg//orpOytfxqbj2DuCUT67iGBtvxqpXvC6lZmgaXubOhML4FoRYFMLZouLVcs1qvxOLsNHn2CpF9za5x3cTkCCCBglwALLLvmTVoEEIhToOLjZZJ76cVx3sXlCPy/QGTgbhJotQQSywRYYFk2cOK6IjCk4lXpsnqGeHM2u1JftaKZ0x4Uf8eDVWuLfhBAAAFlBFhgKTMKGkEAARUF8m+6SsreYPmg4mx06il6Tqb49/iXTi3TawMFWGA1EJDbrRZoVf6dXLZthmSvWWqVQ+jkbpJ22TVWZSYsAgggEI8AC6x4tLgWAQSsEqhY9ZHkXnKBVZkJ65KAxyNpw0KS0vRdlw6grGoCLLBUmwj96CJwSelsOXz5TJGyUl1adrTPrPsfl5QOf3G0JsUQQAABUwRYYJkySXIggIDjAgW3XiOlr73seF0K2ingCYclbXCp+BqZ8bPvdk4x9tQssGK34koE6gSOrFwtI757RFK/WWU1SPj0syQ69jKrDQiPAAII7EiABRbPBgIIIPAnAhVrVknumHOxQcBRAW9WpkT7/yS+zM8crUsx9QRYYKk3EzpSU8BTUy1XF82QfT58Ts0GE9yVJxCQrIeeFl/LvRJ8MschgAAC6guwwFJ/RnSIAAJJECj4+/VS+g+zf/EoCawcWSvga7abRHqvFV/at3gYLMACy+DhEs0xgTMr3pHeX04X/0b+9/C3qKl9B0vk/NGOOVMIAQQQMEWABZYpkyQHAgg4JlD5+RrJGTnUsXoUQuD3Aimt9pBIjw/Em2rHL2vZ+ASwwLJx6mSOVSCjPEemFk6XPT5+JdZbrLrOm56x/V1Y3t2aWpWbsAgggMCuBFhg7UqIf44AAtYJFNx5k5S+tNC63AROrEDK3q0k2n2JeIIliT2Y0xIiwAIrIcwcoqHAueUvSefVM8WTu1XD7hPXcmTI+ZI6+LzEHchJCCCAgAYCLLA0GBItIoBA4gSqvt8gOSMGSk1FeeIO5SRrBfz7t5Fot/m1nyussdbA1OAssEydLLnqK7B3+Xq5ZMsjkrX2vfqWsOo+X9Pmte/Ceko8aelW5SYsAgggsDMBFlg8HwgggMBvBIqeeESKn5qBCQIJEwgc3E4ip8xJ2HkclBgBFliJceYUPQQmljwrBy9/QqScvxyKZ2LRC8ZKuM+geG7hWgQQQMBoARZYRo+XcAggEI9ATVmZ5Jw/UKp++C6e27gWgQYLBI9sL6nHz25wHQqoI8ACS51Z0EnyBI6r+FiGbpgu4W/XJK8JjU9O2avN9ndhSYpf4xS0jgACCDgnwALLOUsqIYCA5gKlLy+Sgjtu1DwF7esqEDy2donViSWWrvP7fd8ssEyZJDnqI+CvLperC2dIu2W8u7Q+fr+9J23cZAl179XQMtyPAAIIGCHAAsuIMRICAQScEMi99CKp+Hi5E6WogUC9BEKd20v4UJZY9cJT7CYWWIoNhHYSJtC74k3p8cVMSflpQ8LONPkg/wEHSuYdD5sckWwIIIBAzAIssGKm4kIEEDBZoHzZ+5I3eYzJEcmmiUC4W1sJdZyrSbe0uSMBFlg8G7YJNCr7Wa4qmCHNPnnNtuiu58249V4JHHy46+dwAAIIIKC6AAss1SdEfwggkBCBgluvkdLXXk7IWRyCwK4EUs/cS4J/WbCry/jnCguwwFJ4OLTmuMAFZYvk+FVPiCc/x/HaFBQJnXq6pF16FRQIIICA9QIssKx/BABAAIGqb7+RbSMGiFRXg4GAMgKRs/aUwN4vKNMPjcQnwAIrPi+u1lNgv/IvZOym6ZL+xX/0DKBJ155gSLJmPCe+5nto0jFtIoAAAu4IsMByx5WqCCCgkUDRYw9K8bMzNeqYVm0RiPRvJoHWr9gS16icLLCMGidh/kRgctET8rflz4hUVuCTAIHI8IsldeDQBJzEEQgggIC6Aiyw1J0NnSGAQAIEaoqLJOf8gVL108YEnMYRCMQvED07W/x7vh7/jdyRVAEWWEnl53AXBTpXLJOzNzwmoW8/c/EUSv9eIKVNO8l65FlgEEAAAasFWGBZPX7CI4BAyeL5Unj3LUAgoLRAdGhU/M3/rXSPNPffAiyweCJMEwhXFsvUwhnSegXfz5es2aZfdZMEj+ucrOM5FwEEEEi6AAuspI+ABhBAIJkCuZecLxWrPk5mC5yNwC4FPH6/RIfUSEoTvmdml1iKXMACS5FB0IYjAgPKX5fuXzwuvk3fO1KPIvUTCB59gqRfc2v9buYuBBBAwAABFlgGDJEICCBQP4HyD9+RvCsuqd/N3IVAggU80aikDcoVX/aqBJ/McfURYIFVHzXuUU2gWemPckXeDNnt03+p1pq1/WQ9+JSktO9gbX6CI4CA3QIssOyeP+kRsFqg4I4bpfTlRVYbEF4vAW/jRpLWb71407/Uq3ELu2WBZeHQDYs8qnSedFr1tHgKcg1Lpnec1H6DJTJitN4h6B4BBBCopwALrHrCcRsCCOgtUJ2bIznD+0p1fp7eQejeOgHfHs0ketZK8UZ+tC67ToFZYOk0LXr9rcCBZZ/JxT8/KmlfLAdGQQHvbs0ke8Zz4kmNKNgdLSGAAALuCrDActeX6gggoKhA6UsLpODOmxXtjrYQ2LlASpsWEjljqXjDLGBVfVZYYKk6GframcCVhY/K/sufE6mqAkphgbRLrpDQaT0U7pDWEEAAAXcEWGC540pVBBBQXCDv8rFS/p/3FO+S9hDYsYB/370k0u0F8QT4F00VnxMWWCpOhZ52JHBq+fsyYMPjEtzwOUgaCPj/dohk/v0BDTqlRQQQQMBZARZYznpSDQEENBCo/OJzyblosAad0iICOxcIdGwjka7zRDxIqSbAAku1idDPnwmkVeTLVQXTpeXHLwKkmUDmXdPFv39HzbqmXQQQQKBhAiywGubH3QggoKFA0eMPS/HTj2rYOS0j8EeB4KHtJLXzHGgUE2CBpdhAaOcPAueU/UO6rHtKfJv5Pj0dH4/UPmdL5IIxOrZOzwgggEC9BVhg1ZuOGxFAQFeBnPP6S+X6r3Vtn74R+INAsFN7ST12NjIKCbDAUmgYtPJfAi1LNsikvEel8ZqlyGgs4Nu9hWTPrP3LC59P4xS0jgACCMQnwAIrPi+uRgABzQXK31sqeVddqnkK2kfgjwKhE9pL+AiWWKo8GyywVJkEffxWYFzxLDli9bMihfnAGCCQPvUWCR57ogFJiIAAAgjEJsACKzYnrkIAAUMECm6/TkqX8F0fhoyTGL8TCJ/SVkIHz8VFAQEWWAoMgRb+T+DwslUyYtNMiX75ESoGCYQ6d5W0ydcalIgoCCCAwM4FWGDxhCCAgDUC1Vu3yLbhfaWmqNCazAS1TyB8WmsJHTDfvuCKJWaBpdhALG3HV1MlVxbMkH2XzxKpqbFUwdzYnnBYsh+bI94mu5kbkmQIIIDAbwRYYPE4IICANQIlL8yVwntusyYvQe0VSO3RUoL7LrIXQIHkLLAUGILlLZxe9m/ps+EpCXz3heUSZsePjp4o4TP7mB2SdAgggMAvAiyweBQQQMAagbxJo6R8xYfW5CWo3QKpfXaXYLuX7EZIYnoWWEnEt/zozPKtcmX+DGnxyT8sl7AjfuCgwyTjtvvsCEtKBBCwXoAFlvWPAAAI2CFQuXaN5IwaakdYUiLwi0BkQBMJ7PUqHkkQYIGVBHSOlOGlL0rndc+Kd8tGNCwSyHrgCUnZe1+LEhMVAQRsFWCBZevkyY2AZQJFTzwixU/NsCw1cREQiQ7OEH+LN6FIsAALrASDW35cu5KvZHzu45L92duWS9gZP3XQcIkMu9DO8KRGAAGrBFhgWTVuwiJgr0DOyKFS+fkaewFIbrVA2rCQpDR7z2qDRIdngZVocXvPm1D0tBy6qvZL2ov5gRJbn4KUvdpK1oznbI1PbgQQsEiABZZFwyYqArYKVHz6ieSOPc/W+ORGQDyhkKQNLhVf44/QSJAAC6wEQVt8zDFlK2ToT09J5KuPLVYg+q8CGTfcIYEjjgYEAQQQMFqABZbR4yUcAgjUCRQ99qAUPzsTDASsFvBmZEh0wE/iy1prtUOiwrPASpS0fecEqsu2f0n73ivm2heexDsUCHU9U9ImTEEIAQQQMFqABZbR4yUcAgjUCeRceLZUfrkODASsF/A1bSKR3mvFl77Begu3AVhguS1sZ/1eZf+Snt8+I/7vv7ITgNQ7FPBmZEr243PFk5aOEgIIIGCsAAssY0dLMAQQqBOo+GSF5I7ni015GhD4VcDXcneJ9nhfvJGtoLgowALLRVwLSzcu3SRXFM6U3T9ZYmF6IscqkH7ljRI8/uRYL+c6BBBAQDsBFljajYyGEUAgHoGi6fdJ8awn47mFaxEwXiClfUuJdv9H7XdjlRmfNVkBWWAlS968c88vWSjHr3tevFs3mReORI4KhLqeUfsxwisdrUkxBBBAQCUBFlgqTYNeEEDAcYGcEQOk8hs+auE4LAW1F/Dv11oi3RaKJ6Va+ywqBmCBpeJU9OrpLyXrZHTuE5L12bt6NU63SRPw7tZUGj25QCQlJWk9cDACCCDgpgALLDd1qY0AAkkVKP/oP5I3cWRSe+BwBFQWCBzYViKn8kXQbsyIBZYbqvbUvKzwcTlw1RyRkmJ7QpPUEYGMG++UwOGdHKlFEQQQQEA1ARZYqk2EfhBAwDGBwofukpK5zzpWj0IImCgQPKKdpJ5Q+y/KvBwVYIHlKKc1xU4s+1DO3viMpH79iTWZCeqsQLhXf4lePN7ZolRDAAEEFBFggaXIIGgDAQScF9g2vK9UbVjvfGEqImCYQPCY2iXW0SyxnBwrCywnNc2vlVpZJFMKH5W2K2o//sULgQYI+Fq1luxHZzWgArcigAAC6gqwwFJ3NnSGAAINEChf9r7kTR7TgArcioBdAqGT2kr4MD5O6NTUWWA5JWl+nX6lr8np3z4vKT98bX5YEiZEIPOOh8V/wIEJOYtDEEAAgUQKsMBKpDZnIYBAwgQK758mJQv4G8iEgXOQEQLhU1tL6MD5RmRJdggWWMmegPrnNyv5QSYXPiHNVr2mfrN0qJVA6qDhEhl2oVY90ywCCCAQiwALrFiUuAYBBLQT2HZuP6n69hvt+qZhBJItkHp6KwnuvzDZbWh/Pgss7UfoaoCRxXPk6HVzxLNts6vnUNxOgZR99pOs+2baGZ7UCCBgtAALLKPHSzgE7BSo/OYryRkxwM7wpEbAAYFIrz0k0OFFByrZW4IFlr2z31nyv5WskYtynpaMte8BhICrAlkPPikp7fdx9QyKI4AAAokWYIGVaHHOQwAB1wVKX1ogBXfe7Po5HICAyQKRvk0l0PYfJkd0NRsLLFd5tSw+JX+G/HV17Ud0S0u07J+m9RKInDdSUvsP0atpukUAAQR2IcACi0cEAQSMEyi4/TopXcK7R4wbLIESLhAdlCX+lm8k/FwTDmSBZcIUncnQpfRd6b/xeQl/s8qZglRBIAYB/4GHSubt98dwJZcggAAC+giwwNJnVnSKAAIxCmw7u4dU/fRjjFdzGQII7EwgOiQi/t3fBilOARZYcYIZeHl6Ra5cXvi4tP5okYHpiKSDQPbjc8XXoqUOrdIjAgggEJMAC6yYmLgIAQR0Eaj8cp3kXHi2Lu3SJwLqC/h8kjbEIylN/6N+rwp1yAJLoWEkoZWzS16RU7+dLSk/rk/C6RyJwP8KpI2fIqFuZ8KBAAIIGCPAAsuYURIEAQTqBEpemCuF99wGBgIIOCjgiUQkbVCu+BqtdrCq2aVYYJk93x2la1G0XiYWPy1NV71uJwCplRIIdekuaROnKtUTzSCAAAINEWCB1RA97kUAAeUE8q+/Qsre+qdyfdEQAroLeLOzJNpvvfgyv9Y9SkL6Z4GVEGalDhlb9JwcsW6+eHK2KNUXzdgrUPfxwbqPEfJCAAEETBFggWXKJMmBAALbBbb07Cw1BfloIICACwK+3ZtKtNfH4k37yYXqZpVkgWXWPHeW5rCSlXJeznOSvvYDe0KTVBuBrIeflpS2e2vTL40igAACOxNggcXzgQACxghUfr5GckYONSYPQRBQUSCl9R4SOeMt8aYWqNieMj2xwFJmFK41klJTKZcXPCb7fTJfpLzMtXMojEBDBKKjLpVwj74NKcG9CCCAgDICLLCUGQWNIIBAQwWKZz8tRY/c09Ay3I8AArsQ8HdoJZHTFosnWIXVDgRYYJn9aHQvXSq9N86W0Defmh2UdNoLBE84RdKn3KB9DgIggAACdQIssHgOEEDAGIG8yWOkfNn7xuQhCAIqC/gPaC3RrgtEvDUqt5m03lhgJY3e1YOzy7bIZcVPSauPXnD1HIoj4JSAd7em0ujZxU6Vow4CCCCQVAEWWEnl53AEEHBSYHOXI0WqeEeIk6bUQmBnAoFD2krkZL4g+M+MWGCZ99+docWL5eRv54pv4wbzwpHIaAG+B8vo8RIOAasEWGBZNW7CImCuQMXK5ZI74SJzA5IMAUUFgke1ldTjWGL9fjwssBR9YOvRVpuiL+WS4uekyao36nE3tyCQfIHoxeMl3Kt/8huhAwQQQKCBAiywGgjI7QggoIZA8dOPStHjD6vRDF0gYJlA6Li2Ej6KJdZvx84Cy4z/EowvfEYO+7z2S9rztpkRiBRWCgQ7HSfp195uZXZCI4CAWQIssMyaJ2kQsFYgb9IoKV/xobX5CY5AsgVCJ7eR8CHzkt2GMuezwFJmFPVqpFPJchm6bZakff6fet3PTQioJODNyJJG85ao1BK9IIAAAvUSYIFVLzZuQgAB1QS2dD1aairKVWuLfhCwSiDcbS8Jdaz9YndewgJLz4cgWFUqk4uekH1X1i5jKyr0DEHXCPyJAN+DxWOBAAImCLDAMmGKZEDAcoHKtZ9KzqhhlisQHwE1BFLP3FOCf+EX2lhgqfE8xtNFz5I3pMfGuRJc/1k8t3EtAloI8D1YWoyJJhFAYBcCLLB4RBBAQHuB4jlPS9HD92ifgwAImCKQ2ru5BNu/bEqceuVggVUvtqTc1KT0J5lU8ozs+dGLSTmfQxFIhADfg5UIZc5AAAG3BVhguS1MfQQQcF0g76pLpfy9pa6fwwEIIBC7QKR/Ywm0fi32Gwy7kgWWHgM9r3iBnPjNAvFu+k6PhukSgXoKeBs1kUazXqrn3dyGAAIIqCHAAkuNOdAFAgg0QGBLj5OkprCgARW4FQEE3BCInp0u/j3fcqO08jVZYKk9on2K1sroolnSaPWbajdKdwg4KNBo9ivizW7kYEVKIYAAAokVYIGVWG9OQwABhwUqv/lSckYMdLgq5RBAwCmBtKEBSWn+gVPltKnDAkvdUV1a+JQcsna+SH6uuk3SGQIuCGTceKcEDu/kQmVKIoAAAokRYIGVGGdOQQABlwRKXpgrhffc5lJ1yiKAQEMFPMGARAeXSUqTjxtaSqv7WWCpN64TSj6QQVvnSnTdMvWaoyMEEiAQGXahpA4anoCTOAIBBBBwR4AFljuuVEUAgQQJ5N8wRcretPd7dhLEzDEINEjAm54m0QGbxJf9eYPq6HQzCyx1phWpLJBJxc9Ih4/miVRVqtMYnSCQYIHg0cdL+jX8pV+C2TkOAQQcFGCB5SAmpRBAIPECW/udJtVbNyf+YE5EAIG4BLy7NZJo78/Fl2HHl2WzwIrr8XDt4r7FS6T7xgUS+Nae5alrmBTWXsDXtJlkP/OC9jkIgAAC9gqwwLJ39iRHQHuBqh+/l23n9NI+BwEQsEXAt2czifb4QLzRbcZHZoGV3BE3L/5OJpTOkhYf86tryZ0Ep6sm0Gj+a+JNz1CtLfpBAAEEYhJggRUTExchgICKAqVLFkvB7der2Bo9IYDADgRS2raQ6OmviidcZrQRC6zkjfeC4nly3NcLxPvzD8lrgpMRUFQg49Z7JXDw4Yp2R1sIIIDAzgVYYPGEIICAtgKFd98qJYtrv9OEFwIIaCXg/0sriXR7QTz+aq36jqdZFljxaDlz7QFFq+XCwjmS/elSZwpSBQEDBSLnjZTU/kMMTEYkBBCwQYAFlg1TJiMChgrkjj1PKj79xNB0xELAbIHA31pLpOt8Y0OywErcaD1SIxOLnpKD1tQ+TwV5iTuYkxDQUCB4XGdJv+omDTunZQQQQECEBRZPAQIIaCuw5fTjpKakRNv+aRwB2wUCh7WVyElzjWRggZWYsZ5S/Lb027pAIl+sSMyBnIKA5gK+3VtI9pPm/uWB5uOhfQQQ2IUACyweEQQQ0FKAL3DXcmw0jcAfBIJHt5XUY8xbYrHAcvdhzyjPkUtLn5P2K2o/Rl5t7kdR3VWkuq0CjRe9IZ5I1Nb45EYAAY0FWGBpPDxaR8BmgbK335T8aybZTEB2BIwRCJ3YRsKHm/V9diyw3Hs8BxS/It1+XCj+DevcO4TKCBgskPn3B8X/t4MNTkg0BBAwVYAFlqmTJRcChgsUPTldimv/8EIAATMEwl32ktBBC8wIU5uCBZbzo9yz6Bu5pGyO7P7xK84XpyICFglELxgr4T6DLEpMVAQQMEWABZYpkyQHApYJ1L37qu5dWLwQQMAcgdTuLSX410VGBGKB5ewYLy6eK8d8NV88mzc6W5hqCFgowATsBQAAIABJREFUEOrSXdImTrUwOZERQEB3ARZYuk+Q/hGwVGDbOb2k7nuweCGAgFkCqT13l+A+L2kfigWWMyM8pOhjObdwvmR9+m9nClIFAQQkZZ/9JOu+mUgggAAC2gmwwNJuZDSMAAJ1vzxY9wuEvBBAwEyBSJ/dJNBuidbhWGA1bHz+6gq5tOQZ6bi69tfSigoaVoy7EUDgvwQ84VRpvPhNVBBAAAHtBFhgaTcyGkYAgYpPP5HcsecBgQACBgtEBmZKoNW/tE3IAqv+ozuteKmctWWBpH75cf2LcCcCCOxUoNFzi8XbpClKCCCAgFYCLLC0GhfNIoBAnUDJ4nlSePetYCCAgOEC0XPC4t/jXS1TssCKf2yNyjbL+NJZ0na5Wb9IGb8EdyDgvkDGLfdI4JAj3D+IExBAAAEHBVhgOYhJKQQQSIxA3fKqbonFCwEEDBfweiVtiEhKs+XaBWWBFd/Izi55WU79foGkfPdlfDdyNQII1EsgetElEj5rQL3u5SYEEEAgWQIssJIlz7kIIFBvgbqPD9Z9jJAXAgiYL+BJDUvaoDzxNf5Uq7AssGIbV+uCL2Rs+TxptlLv7zyLLS1XIaCOQKhbD0kbf4U6DdEJAgggEIMAC6wYkLgEAQTUEqj7Ave6L3LnhQACdgh4szIl2u9b8WV9rU1gFli7HtWo4tnS6csF4tny064v5goEEHBUwL9/R8m8a7qjNSmGAAIIuC3AAsttYeojgICjAtXbtsrWvl0drUkxBBBQX8DXrIlEzvpEfOl6LDtYYO34mTqyaJkMLVgoGWveUf/Bo0MEDBXwpKVL4wX/NDQdsRBAwFQBFlimTpZcCBgqULFmleSOOdfQdMRCAIGdCaS02l0iZ74l3kih8lAssP44olBVsUwofV7+umq+SHGR8jOkQQRMF2g0+xXxZjcyPSb5EEDAIAEWWAYNkygI2CBQ9sYSyb/pKhuikhEBBP5EIGXvPSV62kviCVUp7cMC67/Hc0bJm9Jr80IJfblS6bnRHAI2CWTe/oD4DzzEpshkRQABzQVYYGk+QNpHwDaB4mcfl6LHHrAtNnkRQOA3Av7995Jot4UivhplXVhg/e9odiv5US6p/ZL21str33XFCwEElBKIjp4o4TP7KNUTzSCAAAI7E2CBxfOBAAJaCRTccZOUvlz7L668EEDAaoHAwW0kcso8ZQ1YYIkMKXlJTv5ugaR8/5Wyc6IxBGwWCJ/RW6JjJtlMQHYEENBMgAWWZgOjXQRsF8ibNErKV3xoOwP5EUCgViB4RBtJPUHNJZbNC6wOBZ/JxeULpenKV3lOEUBAYQF/x4Mkc9pDCndIawgggMB/C7DA4olAAAGtBLad00uqfvxeq55pFgEE3BMIHdtGwp3UW2LZusAaWzJLjlg3Xzxbf3Zv6FRGAAFHBHxNm0v2M4scqUURBBBAIBECLLASocwZCCDgmMDmLkeKVKn95c2OhaUQAgjEJBDq3FrCh6r1HUu2LbCOKf5QBuctlPTP3otpZlyEAAJqCDT5J+9qV2MSdIEAArEIsMCKRYlrEEBACYHqzZtk64DTleiFJhBAQC2BcNdWEvqbOt+PZ8sCK1qRL5eUzZH9Pql9F1xpiVoPBd0ggMAuBbKfXiS+Zs13eR0XIIAAAioIsMBSYQr0gAACMQlUrPpIci+5IKZruQgBBOwTSD1jDwnu96ISwW1YYPUs+Zf0+HmBBL9apYQ5TSCAQPwCmdMeFH/Hg+O/kTsQQACBJAiwwEoCOkcigED9BEpfe1kKbr2mfjdzFwIIWCGQ2qupBDv8I+lZTV5g7V68QcZWLJBWy9V5x1vSB04DCGgqkDZxqoS6dNe0e9pGAAHbBFhg2TZx8iKgsUDxUzOk6IlHNE5A6wggkAiBSL9sCbR5PRFH7fAMUxdYw0sXy0nfLhDfD98k1ZfDEUDAGYHUc0ZIpPYPLwQQQEAHARZYOkyJHhFAYLtAwe3XSekSNT4exEgQQEBtgeigqPhb/jtpTZq2wNq/cLVcULZImqz8Z9JMORgBBJwXCJ3SXdImTXW+MBURQAABFwRYYLmASkkEEHBHIHfCRVKxcrk7xamKAALGCaQNCUjK7h8kJZcpCyxvTbWMLZklh6+r/ZXHbVuSYsmhCCDgnoC/40GSOe0h9w6gMgIIIOCgAAssBzEphQAC7gpsG95Xqjasd/cQqiOAgDECHr9fooPLJKXpyoRnMmGBdXzx+zIob5GkffZ+wv04EAEEEiPga9pcsp9ZlJjDOAUBBBBooAALrAYCcjsCCCROYEvPzlJTkJ+4AzkJAQS0F/CkRSVtwCbxNVqX0Cw6L7Ayy7fJ2PL5su/KeSJlpQl14zAEEEi8QJN/fpj4QzkRAQQQqIcAC6x6oHELAggkQaCqUjZ3OSoJB3MkAgjoLuBtnC3RPp+LL/P7hEXRdYHVu/R1Of2nhRL8enXCrDgIAQSSK5D99CLxNWue3CY4HQEEEIhBgAVWDEhcggACyReo3vKzbO3PzzwnfxJ0gICeAr49mkq0xwfiTc9JSADdFlgtC7+W0VUvyJ7L+ShRQh4QDkFAIYHMaQ+Kv+PBCnVEKwgggMCfC7DA4slAAAEtBCq/WCs5F52jRa80iQACagqktNlDIt2XiDdS4XqDOi2wRpQskhO+XSDeH7913YUDEEBAPYG0iVMl1IW/JFRvMnSEAAK/F2CBxTOBAAJaCJR/+K7kXTFOi15pEgEE1BXw79tSIt0WiydQ7WqTOiywOhatkvNLFkqjT95w1YLiCCCgtkDqOSMkUvuHFwIIIKC6AAss1SdEfwggsF2gdMmLUnD7dWgggAACDRYIdNxLIl0XiHgaXGqHBVReYAWqy2RM6Tw5ZO18kdyt7iFQGQEEtBAI9x4o0Qv5S0IthkWTCFguwALL8geA+AjoIlA860kpmn6fLu3SJwIIKC4QOLS1RDrXLnBceqm6wOpc8p4MyFkokbX86phLo6csAtoJhLqdKWnjp2jXNw0jgIB9Aiyw7Js5iRHQUqDwobukZO6zWvZO0wggoKZAsFMbST12nivNqbbAalz6s4yuXCgdPq7NW17uSmaKIoCAngLB40+W9Ctv1LN5ukYAAasEWGBZNW7CIqCvQP7NU6Xs9X/oG4DOEUBASYHQ8a0lfKTz78RSaYHVr/Q1OW3jQgl8s0bJGdAUAggkVyBw2FGScdNdyW2C0xFAAIEYBFhgxYDEJQggkHyBvEmjpHwFH3lJ/iToAAHzBMInt5LQIQsdDabCAqtV4ZcypvIF2WPFYkezUQwBBMwS8O/fUTLvmm5WKNIggICRAiywjBwroRAwTyDn/IFS+fWX5gUjEQIIKCEQ7tZCQh2dW/Qke4F1YelCOfab+eLd+J0SvjSBAALqCqS0aSdZj/A1DepOiM4QQOBXARZYPAsIIKCFwNY+p0p1zjYteqVJBBDQUyD1zOYS/MvLjjSfrAXWwcUr5dziRZL9yb8cyUERBBAwX8DXtLlkP7PI/KAkRAAB7QVYYGk/QgIgYIfA5s6H2RGUlAggkFSBSO/GEmj/WoN7SPQCK7WySEaVL5CDPqv9Pq+8nAb3TwEEELBHwJOWLo0X/NOewCRFAAFtBVhgaTs6GkfAHoGasjLZctox9gQmKQIIJFUg0j9DAq3fbFAPiVxgdSl9V/puXSCRz5c1qGduRgABSwV8KdJkybuWhic2AgjoJMACS6dp0SsClgpU5+fJ1l4nW5qe2AggkAyB6Nlh8e9Z/3+hS8QCa7eSjTKmapG0WzFPpLIyGUyciQAChgg0funf4gkGDUlDDAQQMFWABZapkyUXAgYJVG/+WbYO6G5QIqIggIDyAh6PpA0RSWm+ol6tur3AGlj6qnT9cYH416+tV3/chAACCPxWoNGcf4g3KxsUBBBAQGkBFlhKj4fmEECgTqDqh+9k25CzwEAAAQQSKuAJhSTt7DzxNVkT97luLbBaF3who2vfdbX7ipfi7okbEEAAgR0JZD8xT3x77AkQAgggoLQACyylx0NzCCBQJ1D59ReSc/4gMBBAAIGEC3gz0yXa71vxZa+P62w3FlgXl86XY75aIJ5N38fVCxcjgAACuxLIevBJSWm/z64u458jgAACSRVggZVUfg5HAIFYBCo+Wy25o4fHcinXIIAAAo4L+Jo2lshZK8WX8XPMtZ1cYB1W/LEMK1ooWaveivl8LkQAAQTiEcic9qD4Ox4czy1ciwACCCRcgAVWwsk5EAEE4hWo+Hi55F56Uby3cT0CCCDgmICvZTOJnrlUvNGimGo6scBKq8iTURWLpOOa+SK1P2bBCwEEEHBLIOO2+yRw0GFulacuAggg4IgACyxHGCmCAAJuCpR/8I7kTbnEzSOojQACCOxSIKV9C4me9op4wrv+xb+GLrC6lb4tfbYulPDny3fZFxcggAACDRXIuOkuCRx2VEPLcD8CCCDgqgALLFd5KY4AAk4IlC19Q/Kvm+xEKWoggAACDRLw79dKIt0WiSelZqd16rvAalbyQ+2XtL8gbZfNE6mualCv3IwAAgjEKpBx/TQJHHlMrJdzHQIIIJAUARZYSWHnUAQQiEeg9J+vSMEtV8dzC9cigAACrgkEDtxLIqcucHyBNbhsiXT5foGkfPu5a71TGAEEEPgzgfRrbpXg0SeAgwACCCgtwAJL6fHQHAII1AmUvrRACu68GQwEEEBAGYHg4a0l9cTa76bawSued2C1L/xcRla+IM1WvKxMPhpBAAG7BNKvvFGCx59sV2jSIoCAdgIssLQbGQ0jYJ9AyfznpfCBO+wLTmIEEFBaIHhM7RLr6D9fYsWywPLVVMrFZYvkqC/ni+fnH5XOSnMIIGC2QNrl10nopFPNDkk6BBDQXoAFlvYjJAAC5gsUP/eEFD16v/lBSYgAAtoJhE5sJeHDF/6h710tsI4qWSFDChZKxup/a5eZhhFAwDyBtIlTJdSlu3nBSIQAAkYJsMAyapyEQcBMgaInp0tx7R9eCCCAgIoC4VP3lNCBL/xXaztaYKWX58roykVywOr5UlOYr2IcekIAAQsF0sZPkVC3My1MTmQEENBJgAWWTtOiVwQsFWCBZengiY2ARgKp3XeX4F9f+r+O/2yBdXrpUjlry0IJrftIo2S0igACNghEx14m4dPPsiEqGRFAQGMBFlgaD4/WEbBFgAWWLZMmJwJ6C6T23E2C+yzZHuK3C6zmxd/LmKpF0nrZPJGaGr1D0j0CCBgpEB05QcI9+xmZjVAIIGCOAAssc2ZJEgSMFWCBZexoCYaAcQKRvlkSaPvG/y2whpS9Iqd8t0B8G74wLiuBEEDAHIHoheMk3HugOYFIggACRgqwwDJyrIRCwCwBFlhmzZM0CJguEB0YlUu/ul0uLl8ku330D9Pjkg8BBAwQiIwYJan9zjEgCREQQMBkARZYJk+XbAgYIsACy5BBEgMBmwSaNBPZ/JNNicmKAAIaC0SGXSSpg4ZpnIDWEUDABgEWWDZMmYwIaC7AAkvzAdI+AggggAACCCgtkHrOCInU/uGFAAIIqCzAAkvl6dAbAghsF2CBxYOAAAIIIIAAAgi4J8A7sNyzpTICCDgnwALLOUsqIYCASwIssFyCpSwCCCCAAAIIIFArwHdg8RgggIAOAiywdJgSPSJguQALLMsfAOIjgAACCCCAgKsC/Aqhq7wURwABhwRYYDkESRkEEHBPgAWWe7ZURgABBBBAAAEEoiMnSLhnPyAQQAABpQVYYCk9HppDAIE6ARZYPAcIIIAAAggggIB7AtGxl0n49LPcO4DKCCCAgAMCLLAcQKQEAgi4K8ACy11fqiOAAAIIIICA3QJp46dIqNuZdiOQHgEElBdggaX8iGgQAQRYYPEMIIAAAggggAAC7gmkTZwqoS7d3TuAyggggIADAiywHECkBAIIuCtQ/MxjUjTzIXcPoToCCCCAAAIIIGCpQNrl10nopFMtTU9sBBDQRYAFli6Tok8ELBYoWTBLCu+fZrEA0RFAAAEEEEAAAfcE0q+8UYLHn+zeAVRGAAEEHBBggeUAIiUQQMBdgdIli6Xg9uvdPYTqCCCAAAIIIICApQLp19wqwaNPsDQ9sRFAQBcBFli6TIo+EbBYoOzfb0j+tZMtFiA6AggggAACCCDgnkDG9dMkcOQx7h1AZQQQQMABARZYDiBSAgEE3BUoX/6B5F022t1DqI4AAggggAACCFgqkHHTXRI47ChL0xMbAQR0EWCBpcuk6BMBiwUqPlstuaOHWyxAdAQQQAABBBBAwD2BjNvuk8BBh7l3AJURQAABBwRYYDmASAkEEHBXoOrbb2Tbuf3cPYTqCCCAAAIIIICApQKZ0x4Uf8eDLU1PbAQQ0EWABZYuk6JPBCwWqN68SbYOON1iAaIjgAACCCCAAALuCWRNf1ZSWrdz7wAqI4AAAg4IsMByAJESCCDgrkBNUaFsOfNEdw+hOgIIIIAAAgggYKlAo+dfEm/jJpamJzYCCOgiwAJLl0nRJwI2C9TUyOaTD7dZgOwIIIAAAggggIBrAo1ffls8gYBr9SmMAAIIOCHAAssJRWoggIDrAltOP15qSopdP4cDEEAAAQQQQAABmwQ8oZA0fnGpTZHJigACmgqwwNJ0cLSNgG0CW/udJtVbN9sWm7wIIIAAAggggICrAt4mTaXRc4tdPYPiCCCAgBMCLLCcUKQGAgi4LrBtWF+p+m696+dwAAIIIIAAAgggYJNAStu9Jevhp22KTFYEENBUgAWWpoOjbQRsE8gZOVQqP19jW2zyIoAAAggggAACrgr4DzxEMm9/wNUzKI4AAgg4IcACywlFaiCAgOsCeZPHSPmy910/hwMQQAABBBBAAAGbBILHniTpU2+2KTJZEUBAUwEWWJoOjrYRsE2gYNoNUvrKC7bFJi8CCCCAAAIIIOCqQKh7L0kbN9nVMyiOAAIIOCHAAssJRWoggIDrAkVPPCLFT81w/RwOQAABBBBAAAEEbBJIHThUIsMvtikyWRFAQFMBFliaDo62EbBNoPTlhVJwx022xSYvAggggAACCCDgqkD0grES7jPI1TMojgACCDghwALLCUVqIICA6wLlH74reVeMc/0cDkAAAQQQQAABBGwSSJs4VUJdutsUmawIIKCpAAssTQdH2wjYJlD5zZeSM2KgbbHJiwACCCCAAAIIuCqQcf3fJXDksa6eQXEEEEDACQEWWE4oUgMBBFwXqCnIly09O7t+DgcggAACCCCAAAI2CWTe+5j4993fpshkRQABTQVYYGk6ONpGwEaBLd2PlZrSUhujkxkBBBBAAAEEEHBFoNHsV8Sb3ciV2hRFAAEEnBRggeWkJrUQQMBVgW1De0vV9xtcPYPiCCCAAAIIIICALQKeQEAav/y2LXHJiQACmguwwNJ8gLSPgE0CuRMvloqPltkUmawIIIAAAggggIBrAr4995LsmbNdq09hBBBAwEkBFlhOalILAQRcFSi49Ropfe1lV8+gOAIIIIAAAgggYItA4NAjJePmu22JS04EENBcgAWW5gOkfQRsEih67AEpfvZxmyKTFQEEEEAAAQQQcE0g3L2XRMdNdq0+hRFAAAEnBVhgOalJLQQQcFWg5IW5UnjPba6eQXEEEEAAAQQQQMAWgch5IyW1/xBb4pITAQQ0F2CBpfkAaR8BmwTK31sqeVddalNksiKAAAIIIIAAAq4JpE+5UYInnOxafQojgAACTgqwwHJSk1oIIOCqQOU3X0rOiIGunkFxBBBAAAEEEEDAFoHMex8T/7772xKXnAggoLkACyzNB0j7CNgkUFNeLlu6HW1TZLIigAACCCCAAAKuCTSa/Yp4sxu5Vp/CCCCAgJMCLLCc1KQWAgi4LrB1wOlSvXmT6+dwAAIIIIAAAgggYLKAJxCQxi+/bXJEsiGAgGECLLAMGyhxEDBdIHfixVLx0TLTY5IPAQQQQAABBBBwVcC3516SPXO2q2dQHAEEEHBSgAWWk5rUQgAB1wUK7rpFSl+c7/o5HIAAAggggAACCJgsEDj0SMm4+W6TI5INAQQME2CBZdhAiYOA6QIlc56Rwof5P1umz5l8CCCAAAIIIOCuQLh7L4mOm+zuIVRHAAEEHBRggeUgJqUQQMB9gfL3lkreVZe6fxAnIIAAAggggAACBgtEzh8tqX0HG5yQaAggYJoACyzTJkoeBAwXqNqwXrYN72t4SuIhgAACCCCAAALuCmTceKcEDu/k7iFURwABBBwUYIHlICalEEAgAQJVVbK5y5EJOIgjEEAAAQQQQAABcwWyn14kvmbNzQ1IMgQQME6ABZZxIyUQAuYLbBvcU6o2/mB+UBIigAACCCCAAAIuCHhCIWn84lIXKlMSAQQQcE+ABZZ7tlRGAAGXBPImj5HyZe+7VJ2yCCCAAAIIIICA2QIpHf4iWfc/bnZI0iGAgHECLLCMGymBEDBfoPDe26Vk0Rzzg5IQAQQQQAABBBBwQSDUpbukTZzqQmVKIoAAAu4JsMByz5bKCCDgkkDJgllSeP80l6pTFgEEEEAAAQQQMFuAXyA0e76kQ8BUARZYpk6WXAgYLFD+4buSd8U4gxMSDQEEEEAAAQQQcE+AXyB0z5bKCCDgngALLPdsqYwAAi4JVG/eJFsHnO5SdcoigAACCCCAAAJmC/ALhGbPl3QImCrAAsvUyZILAcMFtvTsLDUF+YanJB4CCCCAAAIIIOCsAL9A6Kwn1RBAIHECLLASZ81JCCDgoEDuhAulYuUKBytSCgEEEEAAAQQQMF+AXyA0f8YkRMBUARZYpk6WXAgYLlD3Je51X+bOCwEEEEAAAQQQQCB2gdAptb9AOIlfIIxdjCsRQEAVARZYqkyCPhBAIC6B0ldekIJpN8R1DxcjgAACCCCAAAK2C/ALhLY/AeRHQF8BFlj6zo7OEbBaoHLdZ5Jz8RCrDQiPAAIIIIAAAgjEK8AvEMYrxvUIIKCKAAssVSZBHwggEJ9AZYVsPrVTfPdwNQIIIIAAAgggYLlAo7lLxJuZZbkC8RFAQEcBFlg6To2eEUBgu8C24X2lasN6NBBAAAEEEEAAAQRiEPA130Oyn1oQw5VcggACCKgnwAJLvZnQEQIIxCiQf8MUKXvztRiv5jIEEEAAAQQQQMBugeCJXST9iuvtRiA9AghoK8ACS9vR0TgCCBQ/+7gUPfYAEAgggAACCCCAAAIxCERHTpBwz34xXMklCCCAgHoCLLDUmwkdIYBAjALl778teVeOj/FqLkMAAQQQQAABBOwWyLpvpqTss5/dCKRHAAFtBVhgaTs6GkcAgerNm2TrgNOBQAABBBBAAAEEENiVgMcjTV77YFdX8c8RQAABZQVYYCk7GhpDAIFYBLb07Cw1BfmxXMo1CCCAAAIIIICAtQL+v/xVMu951Nr8BEcAAf0FWGDpP0MSIGC1QO6Ei6Ri5XKrDQiPAAIIIIAAAgjsSiB81gCJXnTJri7jnyOAAALKCrDAUnY0NIYAArEIFD/9qBQ9/nAsl3INAggggAACCCBgrUD6lTdK8PiTrc1PcAQQ0F+ABZb+MyQBAlYLVKxeKbnjRlhtQHgEEEAAAQQQQGBXAtnPLBJf0+a7uox/jgACCCgrwAJL2dHQGAIIxCqwpevRUlNRHuvlXIcAAggggAACCFgl4M1uJI1mv2JVZsIigIB5AiywzJspiRCwTiDvinFS/uG71uUmMAIIIIAAAgggEItAsNNxkn7t7bFcyjUIIICAsgIssJQdDY0hgECsAsVznpaih++J9XKuQwABBBBAAAEErBKInDdSUvsPsSozYRFAwDwBFljmzZRECFgnULFmleSOOde63ARGAAEEEEAAAQRiEcic9qD4Ox4cy6VcgwACCCgrwAJL2dHQGAIIxCOwpcdJUlNYEM8tXIsAAggggAACCJgv4PVJk1ffMz8nCRFAwHgBFljGj5iACNghkH/tZVL273/ZEZaUCCCAAAIIIIBAjAL+Aw+RzNsfiPFqLkMAAQTUFWCBpe5s6AwBBOIQKJn7rBQ+dFccd3ApAggggAACCCBgvkBk2IWSOmi4+UFJiAACxguwwDJ+xAREwA4BvgfLjjmTEgEEEEAAAQTiE8i8a7r49+8Y301cjQACCCgowAJLwaHQEgII1E9ga7/TpHrr5vrdzF0IIIAAAggggIBhAp5omjRe+LphqYiDAAK2CrDAsnXy5EbAQIH86y+Xsrf4P2kGjpZICCCAAAIIIFAPgcARR0vGDXfU405uQQABBNQTYIGl3kzoCAEE6inA92DVE47bEEAAAQQQQMBIgch5IyW1/xAjsxEKAQTsE2CBZd/MSYyAsQIVn62W3NF8SamxAyYYAggggAACCMQlkHXfTEnZZ7+47uFiBBBAQFUBFliqToa+EECgXgLbhvaWqu831OtebkIAAQQQQAABBEwR8DZpKo2eW2xKHHIggAACwgKLhwABBIwSKJh2o5S+ssioTIRBAAEEEEAAAQTiFQiecIqkT7kh3tu4HgEEEFBWgAWWsqOhMQQQqI9A6WsvS8Gt19TnVu5BAAEEEEAAAQSMEYiOnijhM/sYk4cgCCCAAAssngEEEDBKoGrTRtk26EyjMhEGAQQQQAABBBCIVyDr4aclpe3e8d7G9QgggICyAiywlB0NjSGAQH0FcsdfIBWffFTf27kPAQQQQAABBBDQWsDXqrVkPzpL6ww0jwACCPxegAUWzwQCCBgnUPT4w1L89KPG5SIQAggggAACCCAQi0DdRwfrPkLICwEEEDBJgAWWSdMkCwIIbBcoX/Gh5E0ahQYCCCCAAAIIIGClQMb10yRw5DFWZic0AgiYK8ACy9zZkgwBawVqKiq2fw9W9bYt1hoQHAEEEEAAAQTsFPA2aSrZT84Xj99vJwCpEUDAWAEWWMaOlmAI2C2Qf8MUKXvzNbsRSI8AAggggAAC1gmEup4paROmWJebwAggYL4ACyzzZ0zKfvC5AAAgAElEQVRCBKwUKHlhrhTec5uV2QmNAAIIIIAAAvYKpF91swSPO8leAJIjgICxAiywjB0twRCwW6By/deSc15/uxFIjwACCCCAAAJWCXgzMv/344ORqFW5CYsAAnYIsMCyY86kRMBKgZyLBkvlF59bmZ3QCCCAAAIIIGCfQOikUyXt8uvsC05iBBCwQoAFlhVjJiQCdgoUPninlMx7zs7wpEYAAQQQQAAB6wTSLrtGQid3sy43gRFAwA4BFlh2zJmUCFgpUL7sfcmbPMbK7IRGAAEEEEAAAbsEPOHU7R8f9GZl2xWctAggYI0ACyxrRk1QBOwUyBkxQCq/+crO8KRGAAEEEEAAAWsEgsecKOlX32JNXoIigIB9Aiyw7Js5iRGwSqDo0ful+LknrMpMWAQQQAABBBCwTyDtkiskdFoP+4KTGAEErBFggWXNqAmKgJ0CFZ9+Irljz7MzPKkRQAABBBBAwA4Bn2/7xwd9TZvbkZeUCCBgpQALLCvHTmgE7BLIHX2uVHy2yq7QpEUAAQQQQAABawQCh3eSjBvvtCYvQRFAwE4BFlh2zp3UCFglUPzsTCl67EGrMhMWAQQQQAABBOwRiI6eKOEz+9gTmKQIIGClAAssK8dOaATsEqj8+gvJOX+QXaFJiwACCCCAAAJWCHhCIcmeOUe8TZpakZeQCCBgrwALLHtnT3IErBLImzRKyld8aFVmwiKAAAIIIICA+QLBE7tI+hXXmx+UhAggYL0ACyzrHwEAELBDoGTBLCm8f5odYUmJAAIIIIAAAtYIpF95owSPP9mavARFAAF7BVhg2Tt7kiNglUDVxh9k29DeIlVVVuUmLAIIIIAAAgiYK1D3q4NZM2eLJxA0NyTJEEAAgV8EWGDxKCCAgDUC+VdPkrJ33rQmL0ERQAABBBBAwGyBcM9+Eh05weyQpEMAAQRYYPEMIICAbQKlr7wgBdNusC02eRFAAAEEEEDAUIHM2+8X/4GHGpqOWAgggMB/C/AOLJ4IBBCwRqA6d1vtxwj7SE1hgTWZCYoAAggggAACZgqk7L2vZD3whJnhSIUAAgj8iQALLB4LBBCwSqDg9uukdMmLVmUmLAIIIIAAAgiYJxAZeoGknn2uecFIhAACCOxAgAUWjwYCCFglUP7hu5J3xTirMhMWAQQQQAABBMwTyHrkWUlp0868YCRCAAEEWGDxDCCAAAL/K5A7erhUfLYaDgQQQAABBBBAQEuBwGFHSsZNd2vZO00jgAAC9RXgHVj1leM+BBDQVqBk7rNS+NBd2vZP4wgggAACCCBgt0B03GQJd+9lNwLpEUDAOgEWWNaNnMAIIFC9eZNsO6+/1BQVgYEAAggggAACCGgl4IlEJHvmHPFmN9aqb5pFAAEEGirAAquhgtyPAAJaChTccaOUvrxIy95pGgEEEEAAAQTsFQh16S5pE6faC0ByBBCwVoAFlrWjJzgCdguUL/9A8i4bbTcC6RFAAAEEEEBAO4GMm+6SwGFHadc3DSOAAAINFWCB1VBB7kcAAW0FcseNkIrVK7Xtn8YRQAABBBBAwC4B/777S+a9j9kVmrQIIIDALwIssHgUEEDAWoGSBbOk8P5p1uYnOAIIIIAAAgjoJRC9cJyEew/Uq2m6RQABBBwSYIHlECRlEEBAP4HqbVslp/bL3Kvz8/Rrno4RQAABBBBAwCqB7V/ePuN58TZpalVuwiKAAAK/CrDA4llAAAGrBQrvvkVKFs+32oDwCCCAAAIIIKC+QKjbmZI2for6jdIhAggg4JIACyyXYCmLAAJ6CFR8vExyL71Yj2bpEgEEEEAAAQSsFci49V4JHHy4tfkJjgACCLDA4hlAAAHrBXInXCgVK1dY7wAAAggggAACCKgp4N+/o2TeNV3N5ugKAQQQSJAAC6wEQXMMAgioK1CyeJ4U3n2rug3SGQIIIIAAAghYLRAdOUHCPftZbUB4BBBAgAUWzwACCFgvUFNSLDnnD5KqjT9YbwEAAggggAACCKgl4E3PkKy6L2/PbqRWY3SDAAIIJFiABVaCwTkOAQTUFCh64hEpfmqGms3RFQIIIIAAAghYKxA+vZdEx062Nj/BEUAAgV8FWGDxLCCAAAK1AlU/fLf9XVg1ZaV4IIAAAggggAACyghk/v0B8f/tEGX6oREEEEAgWQIssJIlz7kIIKCcQMGdN0vpSwuU64uGEEAAAQQQQMBOAX/HgyRz2kN2hic1Aggg8DsBFlg8EggggMAvAhWrP5bccefjgQACCCCAAAIIKCGQNu5yCXXvqUQvNIEAAggkW4AFVrInwPkIIKCUQN7US6X83aVK9UQzCCCAAAIIIGCfQErrdpL10FMiPp994UmMAAII/IkACyweCwQQQOA3AmVLX5f86y7HBAEEEEAAAQQQSKpA9OLxEu7VP6k9cDgCCCCgkgALLJWmQS8IIKCEQM6oYVK59lMleqEJBBBAAAEEELBPwLfHntvffeUJp9oXnsQIIIDADgRYYPFoIIAAAr8TKFk4Wwrv+zsuCCCAAAIIIIBAUgQi542S1P7nJOVsDkUAAQRUFWCBpepk6AsBBJImUFNYINvOHyTVP/+UtB44GAEEEEAAAQTsFPA2abr93VfejEw7AUiNAAII7ECABRaPBgIIIPAnAkWPPSjFz87EBgEEEEAAAQQQSKhA6jkjJFL7hxcCCCCAwH8LsMDiiUAAAQT+RKBqw3rJqX0XVk1lBT4IIIAAAggggEBCBOredbX93Ve178LihQACCCDAAotnAAEEEIhJoPDuW6Rk8fyYruUiBBBAAAEEEECgoQJ133tV9/1XvBBAAAEE/ijAO7B4KhBAAIEdCFR+85XkjhoqNWVlGCGAAAIIIIAAAq4K1P3iYN27r+p+gZAXAggggAALLJ4BBBBAIC6BoofvkeI5T8d1DxcjgAACCCCAAALxCoR79ZfoxePjvY3rEUAAAWsEeAeWNaMmKAII1Eeg6qcfJXfkUKnOy63P7dyDAAIIIIAAAgjsWsDn2/7uq5TW7XZ9LVcggAAClgqwwLJ08MRGAIHYBYqenC7FtX94IYAAAggggAACbgiEuveUtHGXu1GamggggIAxAiywjBklQRBAwC2Bundf1b0Lq+7dWLwQQAABBBBAAAEnBTyBgGTeN1NS2rR3siy1EEAAAeMEWGAZN1ICIYCAGwJ134NV931YvBBAAAEEEEAAAScFUvueLZHzxzhZkloIIICAkQIssIwcK6EQQMBpgbpfIqz7RcK6XybkhQACCCCAAAIIOCHgzW4kWbXvvvLu1syJctRAAAEEjBZggWX0eAmHAAJOCpQsni+Fd9/iZElqIYAAAggggIDFApHhF0nqwGEWCxAdAQQQiF2ABVbsVlyJAAIISO6Yc6VizSokEEAAAQQQQACBBgn4Wu61/d1XntRIg+pwMwIIIGCLAAssWyZNTgQQcESg9J+vSMEtVztSiyIIIIAAAgggYK9AdMwkCZ/R214AkiOAAAJxCrDAihOMyxFAAIG8SaOkfMWHQCCAAAIIIIAAAvUS8O/7V8m899F63ctNCCCAgK0CLLBsnTy5EUCg3gJl77wl+VdPrPf93IgAAggggAACdgukX36dBE861W4E0iOAAAJxCrDAihOMyxFAAIE6gfxrL5Oyf/8LDAQQQAABBBBAIC6BwKFHSsbNd8d1DxcjgAACCIiwwOIpQAABBOohUPHJCskdf2E97uQWBBBAAAEEELBZIOPGOyVweCebCciOAAII1EuABVa92LgJAQQQECm482YpfWkBFAgggAACCCCAQEwCwRNOkfQpN8R0LRchgAACCPy3AAssnggEEECgngKV67+W3NHDpKakpJ4VuA0BBBBAAAEEbBLIvHuG+Pc7wKbIZEUAAQQcE2CB5RglhRBAwEaBoscekOJnH7cxOpkRQAABBBBAIA6B8Bm9JTpmUhx3cCkCCCCAwG8FWGDxPCCAAAINEKjO2Sq5o4ZL1aaNDajCrQgggAACCCBgsoA3M0sy73lUfLu3MDkm2RBAAAFXBVhgucpLcQQQsEGgZO6zUvjQXTZEJSMCCCCAAAII1EMgcu5ISR0wpB53cgsCCCCAwK8CLLB4FhBAAIGGClRVSU7td2FVrlvb0ErcjwACCCCAAAKGCaS077D93Vcef8CwZMRBAAEEEivAAiux3pyGAAKGCpS+9pIU3HqtoemIhQACCCCAAAL1FUibfK2EOnet7+3chwACCCDwiwALLB4FBBBAwCGBvMljpHzZ+w5VowwCCCCAAAII6C4QOPJYybj+77rHoH8EEEBACQEWWEqMgSYQQMAEgfIP3pG8KZeYEIUMCCCAAAIIIOCAQOa0B8Xf8WAHKlECAQQQQIAFFs8AAggg4KBA/s1XSdnrSxysSCkEEEAAAQQQ0FEgfEZviY6ZpGPr9IwAAggoKcACS8mx0BQCCOgqULF2teSOGq5r+/SNAAIIIIAAAg4IeDOztn9xu2/3Fg5UowQCCCCAQJ0ACyyeAwQQQMBhgaInHpbipx51uCrlEEAAAQQQQEAXgci5IyV1wBBd2qVPBBBAQAsBFlhajIkmEUBAK4GqKskdf6FUfLpSq7ZpFgEEEEAAAQQaLpDSvsP2d195/IGGF6MCAggggMD/CbDA4mFAAAEEXBCo+zXCul8l5IUAAggggAACdgmkTb5WQp272hWatAgggEACBFhgJQCZIxBAwE6Boun3SvGsp+wMT2oEEEAAAQQsFAh2Ok7Sr73dwuRERgABBNwXYIHlvjEnIICApQI1JSWSO+ECqVy31lIBYiOAAAIIIGCPgDc9QzL+/qCktGlnT2iSIoAAAgkUYIGVQGyOQgAB+wTK310qeVMvtS84iRFAAAEEELBMIDpmkoTP6G1ZauIi8D/t3Ql8VdW1x/GVm5EQIIRREZBRZBJEUAREEcUBlWqtVV+tQ5WqWLVO1dqqz3l4aq1jrVXrVKt1LBQEBRRERQZRZBItFC1zyDzdJO+sHU+8CRluxnv2Ob/z+eQTSM6w1nffvqd/994HAQRaT4AAq/WseRICCARUIPeR/5OC118OaPe0jQACCCCAgP8Fko86Vtr/9jb/N0qHCCCAQAwFCLBiiM+jEUAgGAJl2Xsky3krYfjfXwejYbpEAAEEEEAgQAKhzl0l/b5HJX6/XgHqmlYRQACB1hcgwGp9c56IAAIBFChaME+yb7shgJ3TMgIIIIAAAv4WaHf1jZJy3Mn+bpLuEEAAAQ8IEGB5YBAoAQEEgiGQ88CdUjjz9WA0S5cIIIAAAggEQCBlylRpd83vA9ApLSKAAAKxFyDAiv0YUAECCAREoGzndtnjLCUs/W5LQDqmTQQQQAABBPwrEL/vfs7Swcck1LWbf5ukMwQQQMBDAgRYHhoMSkEAAf8LFM6dKTl33+L/RukQAQQQQAABnwu0v+FWSZ40xedd0h4CCCDgHQECLO+MBZUggEBABHLuv10KZ70ZkG5pEwEEEEAAAf8JtDnpNEm7/Dr/NUZHCCCAgIcFCLA8PDiUhgAC/hQo25MpWddcKuFvvvJng3SFAAIIIICAjwUS9u8rHXTpYHpHH3dJawgggID3BAiwvDcmVIQAAgEQKP7oA8m68aoAdEqLCCCAAAII+Eug/c13S/L4o/zVFN0ggAACFggQYFkwSJSIAAL+FMh7+nHJf+Ev/myOrhBAAAEEEPChQJsfnyVpv7zCh53REgIIIOB9AQIs748RFSKAgI8Fsq6bIcXLPvFxh7SGAAIIIICAPwQSh42QDvc8InGJif5oiC4QQAABywQIsCwbMMpFAAF/CYTXfSl7nP2wyvPz/NUY3SCAAAIIIOAjgbikJBNeJQ49yEdd0QoCCCBglwABll3jRbUIIOBDgYI3XpHch+/1YWe0hAACCCCAgD8E0i6+UtqcdqY/mqELBBBAwFIBAixLB46yEUDAXwI5d90khfP+5a+m6AYBBBBAAAEfCCRPmiLtb7jVB53QAgIIIGC3AAGW3eNH9Qgg4BOBsu3bzFLC0m83+6Qj2kAAAQQQQMB+gfgePc3Swfhu3e1vhg4QQAABywUIsCwfQMpHAAH/CBS9/65k/+/1/mmIThBAAAEEELBcoP3v75LkIyZZ3gXlI4AAAv4QIMDyxzjSBQII+EQg74mHJP+V533SDW0ggAACCCBgr0DqGedI2wtn2NsAlSOAAAI+EyDA8tmA0g4CCFguEC4xSwlLPl9peSOUjwACCCCAgL0CiSMOkfR7HhYJhextgsoRQAABnwkQYPlsQGkHAQTsFwivXS1ZN1whZdlZ9jdDBwgggAACCFgmENcm1dn36mFJPHCoZZVTLgIIIOBvAQIsf48v3SGAgKUCRe/Nkew7fmdp9ZSNAAIIIICAvQJpM66WNtN+Ym8DVI4AAgj4VIAAy6cDS1sIIGC/QP5zT0nes0/Y3wgdIIAAAgggYIlAyjEnSLvrbrakWspEAAEEgiVAgBWs8aZbBBCwTCDn7pulcO4sy6qmXAQQQAABBOwTSBw8XDrc8YDEpbWzr3gqRgABBAIgQIAVgEGmRQQQsFegPC/X7IdVsnqVvU1QOQIIIIAAAh4XCGV0NuFVQv8DPF4p5SGAAALBFSDACu7Y0zkCCFgiEN6wtmJT98zdllRMmQgggAACCNgl0P6muyV5wlF2FU21CCCAQMAECLACNuC0iwACdgoULZwn2bfeYGfxVI0AAggggICHBdKmXy5tTj/bwxVSGgIIIICAChBg8TlAAAEELBHIf/EZyfvLo5ZUS5kIIIAAAgh4X6DNKadL2mXXeL9QKkQAAQQQIMDiM4AAAgjYJJBz321SOPstm0qmVgQQQAABBDwpkHToOOlw+wOerI2iEEAAAQT2FmAGFp8KBBBAwCKB8sKCik3dV62wqGpKRQABBBBAwFsC8b36mE3b47vv663CqAYBBBBAoFYBAiw+HAgggIBlAuGvN1Rs6r5zh2WVUy4CCCCAAAKxF4hLSjYzrxJHHhL7YqgAAQQQQCBqAQKsqKk4EQEEEPCOQNGi+ZJ983XeKYhKEEAAAQQQsESg3VU3SsrxJ1tSLWUigAACCLgCBFh8FhBAAAFLBQpe+5vkPnq/pdVTNgIIIIAAAq0vkHr2+dL2vF+2/oN5IgIIIIBAkwUIsJpMyA0QQACB2Ank/ekhyf/787ErgCcjgAACCCBgiUDy0cdJ++v/15JqKRMBBBBAoLoAARafCQQQQMBygezbb5Si+e9Y3gXlI4AAAggg0HICSaPHSvtb7pW4pKSWewh3RgABBBBoUQECrBbl5eYIIIBA6wjsufIiKfl8Zes8jKcggAACCCBgkUDigUNNeBXK6GRR1ZSKAAIIIFBdgACLzwQCCCDgA4Hy4mLJPP8nUrr1Ox90QwsIIIAAAgg0j0AoPUPS739c4nvt3zw35C4IIIAAAjETIMCKGT0PRgABBJpXoHTLZtn9i5+KhMPNe2PuhgACCCCAgKUC6Q89JYmDh1laPWUjgAACCEQKEGDxeUAAAQR8JFC8fKlkXXupjzqiFQQQQAABBBon0OGOByVpzOGNu5irEEAAAQQ8J0CA5bkhoSAEEECgaQKFs9+WnPtubdpNuBoBBBBAAAGLBdrfcKskT5picQeUjgACCCBQXYAAi88EAggg4EOBvL8+KfnOFwcCCCCAAAJBE0i75NfS5lRnST0HAggggICvBAiwfDWcNIMAAgj8IKCzsHQ2FgcCCCCAAAJBEWhz8mmS9qvrgtIufSKAAAKBEiDACtRw0ywCCARNQPfD0n2xOBBAAAEEEPC7QNLI0dLh3kf83ib9IYAAAoEVIMAK7NDTOAIIBEUgc/r/SHjj+qC0S58IIIAAAgEUCHXpJp1eYtZxAIeelhFAIEACBFgBGmxaRQCB4ArsOuskKdu+LbgAdI4AAggg4GuBLvM+8XV/NIcAAgggIEKAxacAAQQQCIjAzqkTpbywICDd0iYCCCCAQFAEOs/8QOKSk4PSLn0igAACgRUgwArs0NM4AggEUWDH5DFBbJueEUAAAQR8KtDp1TkSSu/o0+5oCwEEEEAgUoAAi88DAgggECCB8twc2Tnt6AB1TKsIIIAAAn4VyHjudYnfp4df26MvBBBAAIFqAgRYfCQQQACBgAmUfrdFdp9zasC6pl0EEEAAAT8JdPzTC5LQd4CfWqIXBBBAAIF6BAiw+IgggAACARQIr10tmTPOC2DntIwAAgggYLtA+oNPSuLQg2xvg/oRQAABBBooQIDVQDBORwABBPwiULx0iWRdf7lf2qEPBBBAAIEACHS48w+SNHpsADqlRQQQQACB6gIEWHwmEEAAgQALFL07W7Lv/H2ABWgdAQQQQMAWgfa/v1OSj2AfR1vGizoRQACB5hYgwGpuUe6HAAIIWCZQ8MbfJffh+yyrmnIRQAABBIIk0O6a30vKlKlBapleEUAAAQSqCRBg8ZFAAAEEEJC8vz4p+c4XBwIIIIAAAl4TSJtxtbSZ9hOvlUU9CCCAAAKtLECA1crgPA4BBBDwqgAzsbw6MtSFAAIIBFeg7QWXSOqZ5wYXgM4RQAABBCoFCLD4MCCAAAIIVAqwJxYfBgQQQAABrwi0vXCGpJ5xjlfKoQ4EEEAAgRgLEGDFeAB4PAIIIOA1Ad5O6LURoR4EEEAgeALtfv1bSTnhlOA1TscIIIAAArUKEGDx4UAAAQQQ2EsgvHa1ZM44DxkEEEAAAQRaXaD9zfdI8vgjW/25PBABBBBAwNsCBFjeHh+qQwABBGImUPrdFtl9zqkxez4PRgABBBAInkD6/Y9L4vCDg9c4HSOAAAII1CtAgFUvEScggAACwRUoz82RndOODi4AnSOAAAIItIpAqH0H6fB/j0tCn36t8jweggACCCBgnwABln1jRsUIIIBAqwvsnDpRygsLWv25PBABBBBAwP8C8b32l/R7H5FQpy7+b5YOEUAAAQQaLUCA1Wg6LkQAAQSCJbDrrJOkbPu2YDVNtwgggAACLSqQOGyEdLj7YYlLSmrR53BzBBBAAAH7BQiw7B9DOkAAAQRaTSBz+v9IeOP6VnseD0IAAQQQ8K+AbtSuG7ZzIIAAAgggEI0AAVY0SpyDAAIIIFApkHXdZVK87GNEEEAAAQQQaLRAyok/knZXXt/o67kQAQQQQCB4AgRYwRtzOkYAAQSaLJD7+B+k4NUXmnwfboAAAgggEDyB1LPOk7bnXxy8xukYAQQQQKBJAgRYTeLjYgQQQCC4AoXvzJSce24JLgCdI4AAAgg0WCDtsmulzSk/bvB1XIAAAggggAABFp8BBBBAAIFGC5R8vlL2XHlRo6/nQgQQQACBYAiEMjpLuyt+I0mHHxGMhukSAQQQQKDZBQiwmp2UGyKAAALBEijd/G/JvPwXUp6THazG6RYBBBBAICqBhAMGm/AqYcCgqM7nJAQQQAABBGoSIMDic4EAAggg0GSBsuwsyb75OilZtbzJ9+IGCCCAAAL+EUged6SkOeFVqGOGf5qiEwQQQACBmAgQYMWEnYcigAAC/hTIuf92KZz1pj+boysEEEAAgQYJtJn2E0mbcXWDruFkBBBAAAEEahMgwOKzgQACCCDQrAJ5Tz0i+S8926z35GYIIIAAAnYJtL1whqSecY5dRVMtAggggICnBQiwPD08FIcAAgjYKVDw6ouS+/iDdhZP1QgggAACjRaIS02Vdpf/RpKPPq7R9+BCBBBAAAEEahIgwOJzgQACCCDQIgKFc2dJ7oN3SXlRYYvcn5sigAACCHhLIL7X/maz9sThB3urMKpBAAEEEPCFAAGWL4aRJhBAAAFvCpSsWiG5j90v4Q3rvFkgVSGAAAIINItA0qgxkubMvIrfd79muR83QQABBBBAoLoAARafCQQQQACBFhUo25MpuY/eL0XvzWnR53BzBBBAAIHYCKRMPVXSLv21xCUmxaYAnooAAgggEAgBAqxADDNNIoAAArEXyH/uKcl79onYF0IFCCCAAALNI5CQIGm/vEL0bYMcCCCAAAIItLQAAVZLC3N/BBBAAIFKgaKF85zZWA9I2a4dqCCAAAIIWCyQ0G+gpF18hSSOOMTiLigdAQQQQMAmAQIsm0aLWhFAAAEfCIS//sosKSxZ+akPuqEFBBBAIHgCKc4bBts6M69CHTOC1zwdI4AAAgjETIAAK2b0PBgBBBAIsEC4xMzEKnjr1QAj0DoCCCBgn0DbCy6R1DPPta9wKkYAAQQQsF6AAMv6IaQBBBBAwF6BgtdfNkGWlJfZ2wSVI4AAAgEQiO/R0+x3lTR2QgC6pUUEEEAAAS8KEGB5cVSoCQEEEAiQQPGyj82SwtJN3wSoa1pFAAEE7BFIHjfRLBmM36eHPUVTKQIIIICA7wQIsHw3pDSEAAII2CdQtn2rmYlVtGi+fcVTMQIIIOBjgdSzzpO251/s4w5pDQEEEEDAFgECLFtGijoRQACBAAjkv/SM5D31aAA6pUUEEEDA2wKhjE5myWDypCneLpTqEEAAAQQCI0CAFZihplEEEEDADoHi5Z9I3p8fkfD6NXYUTJUIIICAzwSSDhtvZl0l9B3gs85oBwEEEEDAZgECLJtHj9oRQAABnwqU5+WaEKvg7X/4tEPaQgABBDwoEApJ2/N+yVsGPTg0lIQAAgggIEKAxacAAQQQQMCzAoVz3naCrEelLHOXZ2ukMAQQQMAPAonDRpjwKnH4wX5ohx4QQAABBHwoQIDlw0GlJQQQQMBPAuF/bzQhVvFHH/ipLXpBAAEEPCOQ+tNzpO25vxRJSPBMTRSCAAIIIIBAdQECLD4TCCCAAAJWCOQ/95TkPfuEFbVSJAIIIGCDQEKf/mbWVdLhR9hQLjUigAACCARcgAAr4B8A2kcAAQRsEiheuqRig/eN620qm1oRQAABzwm0mXqqpDrhVahDuudqoyAEEEAAAQRqEvBsgLVx40aZPn26fPnll1GP3JtvvimjRz6LNScAACAASURBVI+O+nyvnbhr1y55/fXX5fTTT5cOHTp4rTzqQQABBDwhUJadZUKswllveKIeikAAAQRsEgh17W5mXaUcc4JNZVMrAggggAAC3t3EPWgBVlZWllx22WUSDoflkUcekY4dO/LxRAABBBCoQ6Dw3dmS/+IzUrrpa5wQQAABBKIQSD7qWBNexe+7XxRncwoCCCCAAALeEvD8DCzleuKJJ6Rfv37ekmvmajIzM+XSSy81dyXAamZcbocAAr4VKMvJdkKsp6XglRd82yONIYAAAk0VCLXvIKnnXChtpv2kqbfiegQQQAABBGImQIAVM/qqDybA8shAUAYCCFgpULxiqRQ4s7H0OwcCCCCAwA8CKZOPl9Qzz5X43n1gQQABBBBAwGoBXwdYZWVlsmLFCnnjjTdkwYIFossS9Rg7dqxMnTpVpk2bttdSPb1myZIl8te//lU++OAD2bNnjwwdOlROOOEEszdVjx49zD2ys7Pl6quvNvd94YUXatx7a/fu3WZZoC4PfPTRR6VXr141flhee+01mTFjRpXfDR48uMrMs/Lycvnqq6/kxRdflHnz5pledFba5MmT5fzzz5eePXtG/UF84IEH5N5775WHH35YTj311L2uq+33xcXFMnfuXFPD0qVLJTc3t05LvXH1a/Rnuk/ZWWedJcccc4wkJSVFXTcnIoAAAvUJ5DszsXRGVrkzM4sDAQQQCLJAQt/+JrjSZYMcCCCAAAII+EHAtwGW7iWlSw9vv/12M06jRo2StLQ0E7osW7bM/GzKlClyzz33SJcuXczfI6/Rc4cMGSIpKSmyZcsWExhpqPTHP/5RDjzwQHP+c889J9ddd51ce+21cvnll0tcXFyVz4SGPGeffbYJa377299KYmJijZ+ZOXPmyJ///GdZvXq1+b0+t1OnTnL99ddL7969TV36rDvvvNPUr4Ga/t6tKz093fzu5JNP3quGmh7YmAArPz9fbrvtNnnmmWdEn6c1hkIh+eabb0wdRx99tNx9992y7777Vj5SN6W/5ZZb5NVXXzX2ek1CQoLpU4PBH//4x3LTTTeZXjgQQACB5hIIO3ti6d5YRc4eWRwIIIBAEAVSf/pzJ7z6ucS1TQti+/SMAAIIIOBTAd8GWIsWLTIzkw455BC54447ZP/9968cwg0bNsgNN9wgixcvlscff9wEP3qsW7dOLrroIunbt68JhLp3725+rrOINAzTn11wwQXyu9/9zswccs/fb7/9TLCVkZFR+YzS0lK5//775cknn5S//OUvMn78+Do/QnUtIVy4cKFceOGF0q1bNxP4TJo0yYRHOlts5syZcuutt5p7695Z0byFsTEBlut52mmnmTBOAyk9NFDTkPDZZ581tamfBnlqdtdddxlfDfF+85vfVAZVGmzpjLTHHntMfvWrX5mZbBpscSCAAALNKcAm782pyb0QQMAGgaQxh5vgKnHYSBvKpUYEEEAAAQQaJOD5AOvLL7+MqqFrrrlGrrzySnOuBjt/+tOfRJfmXXHFFWb5X/XDnT0VeZ3OmDrllFPkqquukl//+tdVZjNt27bN/Exna2mApbOGCgsLTWjz+uuv7xVS6fkazujx0EMPmfCprqO2AEtnPmlg9PLLL9e45E+XFuqSPu0jMlyr61mNCbDcZY5/+MMfzFLKyGPNmjVmFtqhhx5qjFJTU2XVqlXy85//XIYNGyb33XefdO3atco1O3fuNMGVzuDSsTrggAOiGmdOQgABBBoiwCbvDdHiXAQQsFUg1KmLCa7YpN3WEaRuBBBAAIFoBHwZYEXTuBvIRAZYbuii4ZQuDRw3bpwJY+o6Zs2aJb/4xS9MeKbhTXx8vDndnbF0ySWX1Li8sPo9awuwdN+r6dOnm726dIZVTUGYLuHT5+ihM5t0RlhdR2MCrHfeeUfOPfdcmThxoulHl2TWtiRSn+0GhDfffLOZlVXTobPWdFZb5Cy4aMaOcxBAAIGGCphN3l9+Too//aihl3I+Aggg4GmBlBNOqdikfZ+KfVo5EEAAAQQQ8KuA5wMshdfle7pheWMPnZGVk5Mj27dvNxuh6+bs+qX7WkUGWDqjSgMVXfanhy6T0yV5xx57rNnjSfd30qV7kcfmzZtNeNS2bdvKmVa6fFD31vr73/9uZmaNHFn/NO7aAix3VtjPfvYzs5+U7slV/XA3lNdzdSnf8OHD66RqTICly/50Jthbb71l7q37YE2YMEGOO+44E/TpzDR3DzC3fw2o3P26aipI7/nFF19UGYPGjjHXIYAAAtEIFP7rTcl/9SUpdfbJ4kAAAQRsFkg4YHDFJu3jj7S5DWpHAAEEEEAgagHfBli6tE6XtmkYpZuk66bh7qHBlM6y2rRp017hifvWPA2CdBZV5KFL5DTE0dlHblhTUlJi9oDSZXzuXlfujCjdQ0uXz7Vv377eAWlKgOUuZdRZT2+++Wa9+2A1JsDSBnQ54yuvvGK+li9fXqWn448/3mw6379//8qllVpPNEdkiBjN+ZyDAAIINEWgPD/PCbFelALnS//MgQACCNgkENeuvbT50RkmvIqr5QVBNvVDrQgggAACCEQr4NsAa8mSJWapmwZXOotKwyd9i6C+1a9nz56iS/9mzJhR5+yfrKwsWblypcydO1d0CZ0GUwMGDNhrzyZ3uaButK7LCN99912z3E7fyqczp6I5mhJguTOw9O1++jZD9y2JtT23sQGWez8NB3fs2GFs/vnPf8q8efOMs87I0v2+dDN7DfV0byuWB0Yz+pyDAAKxENC3FRY4s7F0VhYHAgggYINAm2mnm/AqvkcvG8qlRgQQQAABBJpVwJcBlhvoLFiwwIRI06ZNq7IhuwrqLCINuKKd/aNv29P9nHSm1cMPPyynnnpq5UC4G7br0jkNh5566imZP39+gzYnry3A0mWOugeWLtmrbQ8sdxmjLm9s6h5Y7owyDZ+q91nbJ++///2v2TNMgyx3Bpher166ubs6uzPWmvXTy80QQACBZhDQfbF0Nhb7YzUDJrdAAIEWEUg+6lgTXCUOHtYi9+emCCCAAAII2CDgywDLDX10AGraP0v3w7rxxhtNiBUZYOkSQH2j4MUXX1zjmwtrm7mkM5L07XwaHt17771mA3Pds6u2Patq+mA0x1sI69onK/KZbnhXU7i0detWueyyy2Tx4sWVAVZRUZHpT2eaaU/V9/SqaQnjihUr5PzzzzdLCnUvLF1OGXm41+hbJjWgmzp1qg3/e6FGBBDwsQD7Y/l4cGkNAUsFkkaNMcFV0mETLO2AshFAAAEEEGg+AV8GWLt37zYhjM6C0kDpjDPOkISEBKOms6V0dtBjjz1m/h4ZYLlLAQcOHGiuGzRoUOXMobVr18rVV19tNoLXfbUOOuigKqPgBjb6BsB169bJgw8+WGMIVtvQuQGW1qehmwY/7rFw4ULR5Yn6BsKbbrpJJk2aZDaT183pZ86cKbfeeqs5VWdo6XLJ+g7d7P3ss88W7fOOO+6o3PRdN1W/66675IUXXjC3iJyB9dJLL8lVV10lU6ZMkdtuu0169Kh4042Gdxp26dLJffbZx1yjSzQ1oNK6nn76aTMDTvfH0p/rob97/vnnzUb3utzRvaa+uvk9Aggg0NIC7I/V0sLcHwEEohFI6H+ACa5SpvAf+KLx4hwEEEAAgWAIeD7A0hk60R5uGKWhyhtvvGGWtenSP50NpcGS/nnZsmXm7yeffLJZDqibj2solJycbIIVDZ50Hyc93Dfoudfp5u8axOhMJzcQc2tzly3qnlAHH3ywmY3Vq1f0+xNEzmLS+nSvLX2Wfg+Hw2ZWl74hUWtx69I9uXS2mS4v1N9pT9Es1YsMl7SnIUOGmDZ0Dy3doF7vr2FYZIClAZvOvtI3K+qh5+m17psE1VeXDKqnW4Puk6Uz3d5++21zrj4nKSlJvvnmG7OfmPapQeFhhx0W7RBzHgIIINAqAmZ/rNf+JoUz32iV5/EQBBBAQAVCXbtVbNDufElCIigIIIAAAgggECHgywBL+9PZSbqRu+5HpTOrNPgZO3asWaqmM4L0bYOXXnqpCa0iwyb9uc4oevnll82b9jRo0XBGNyi/4IILzIyh2kIiDZk0NLvooovM2woTG/hmGA12dAaUzhzTev/2t7/JEUccYYbLfauizoTSvb00uNIA6KSTTpIzzzyzcnZTtJ9u7futt94yfaqT3ktnqum9dMaXbnBffQ8sfQuhvtFRw0GdxaUbt+t1kydPNssF3RlWkTXoc3QTfO1Fr3EDOA3b9Fn6NkgOBBBAwKsC4bWrpeCfr0nh7Le9WiJ1IYCADwTiklNMcKVfoU6dfdARLSCAAAIIIND8Ap4NsJq/1Za/owZYumxO99IaP358yz+QJyCAAAIItIpAyepVUqhB1txZrfI8HoIAAsERSDnxR6JvF0zo88P2EcHpnk4RQAABBBCIXoAAK3qrOs/Mysoy+0DpjCPdtDwjI6OZ7sxtEEAAAQS8IlCyaoWZkVX03hyvlEQdCCBgqYAJrpyvhIGDLO2AshFAAAEEEGhdAQKsJniXlpaaq/X7P/7xD7OXln6dddZZUe1F1YRHcykCCCCAQAwFSlZ+KgVvO0HWwnkxrIJHI4CAjQIEVzaOGjUjgAACCHhBgACrCaOg+1BNnz5d3I3m9Q19+ma9Ll26NOGuXIoAAgggYItA8bKPpVCDrEXzbSmZOhFAIEYCBFcxguexCCCAAAK+ESDAasJQ6pv59M2H77//vnn7ni4h7N27dxPuyKUIIIAAAjYKFH/yoZmRVbzkfRvLp2YEEGhBAYKrFsTl1ggggAACgRIgwArUcNMsAggggEBLChR/+pHZ6L3o3dkt+RjujQACFggQXFkwSJSIAAIIIGCVAAGWVcNFsQgggAACNgiEN6w1QZZ+ledk21AyNSKAQDMJEFw1EyS3QQABBBBAoJqAJwOsa6+9loFCAAGfCyQmJkpCQoLod/errr83x7lxcXE+V6U9rwmUbd/mhFgzTZBVumWz18qjHgQQaCaBUEYnSZl8vCQ7Xwl9BzTTXbkNAggggAACCEQKEGDxeUAAgcAIuCFYZBjWkGCseuhW27WRz4mPjw+ML43WLlBeVCRF3wdZJatXQYUAAj4RSOg/sDK4CqVn+KQr2kAAAQQQQMCbAp4MsLxJRVUIINCcAiUlJRIOh0W/u18N+XtDznWfVV5e3pwtRHUvDbBaarZZ9UAu8u9RFcdJMREo+mC+mZVV/CEbvsdkAHgoAs0gkDR6bEVwdfRxzXA3boEAAggggAAC0QgQYEWjxDkIIOALAQ29qgdfDQ3SGhqcxSI0C4VCNS7LbMhss5pmqdU1g01/xxLNhv3PpGTVChNkFc1/R8oLCxt2MWcjgEDrCzj/QUJDq5TJJ0jiyENa//k8EQEEEEAAgYALEGAF/ANA+wgg0LICZWVlVWaZtcaMM31max8aXkWzl1ldyzDrC8gir3XP1bDO9qN063dStHCe+QqvX2t7O9SPgO8EQl26VgZX8b37+K4/GkIAAQQQQMAWAQIsW0aKOhFAAIEoBXTWV2RQVtMss9qCtIbOMHPPLy0tjbK65j2ttpcARPNCgGhmmdV0Tkvua1a85IPKMKvcWV7LgQACsRNIGDREUpwlgroxe6hd+9gVwpMRQAABBBBAwAh4MsAqcja7nT17tuzevTuqYRo3bpwMHDiw8txCZynGqlWr5Ouvvxb9s/7LnP5LTvfu3WX06NHSoUOHqO7rnqSzGdauXSurV6+WvLw88+OUlBQZMGCADB8+3Ny7+rFz505ZtGiR7NmzR3SGQK9eveSwww4z11U/9Jw5c+ZI+/bt5dhjj5WW/JejBjXOyQgggEADBGrbyyyaMK0xwZleE4sj2pcANGZGmTvLLLRrp5Qt/VDKljj7ZH29QRJiMKsuFraNeWZRm1TZ2X0/KXWWd2Vs3ypp2ZmNuQ3XIGAEQl27S/K4ieYrcQTLBPlYIIAAAggg4CUB6wMsDYcmTpwo+++/v3HNzMyUefPmSW5urtmPRf9lQM8pLi4WDaL0Xyg0SNLwKZpDZxV88sknsm7dOhOEJSUlmcv0X8j07xqKHXXUUVWCqaysLBNIaRDXr18/833z5s3SsWNHmTJliiQnJ1d59Mcff2zur/fp2bNnNGVxDgIIIICAI6D/N7p6QFbXMs36wrRogrRYwOu7LBNKwybISih3vvR7WWnEnyt+Hm9+7p7j/D7ifPO7ymurnhO/188rfu/8Q0Is2o36mV8NGSlrRxxW5fze61fLsKVskB81Iic6/+NKrAytkpzgKi557//YCBMCCCCAAAIIxF7AkwFWfSw6q+qdd94xM7QGDx4sY8aMMZfov8joz7du3WrCIg2E3NlWes3ChQvlu+++k9TUVBMkpaen1/coWb9+vSxZssTMijr88MOlb9++5hp9ht6voKBAhgwZYmZ2uceyZcvk888/l1GjRsmwYcPMj99//3355ptvZMKECZX30J/v2rXL1NylSxdTL7Ov6h0STkAAAQRiKlDTvmY1vRygvrAs2v3Q9N4xeRmAE15VBGDfB2E1BGAVgdneQZpeVzUwizhnr6DNDd0qnhOKMjTb2rOPfHpEzW+AG7TyY+m/enlMPyc83PsCicNHSvLhE0VDq/h9eni/YCpEAAEEEEAg4ALWBVgaUi1YsMDMaOratatZcucu4du+fbvMnTvX/IP+McccI926dasyvPn5+WZpos6Q0sBp6NChdQ6//suFnq/LAXWpoAZSkcemTZtMiKXLAo8//nhp166d+bXOvtJaJk2aJD16VPwDkQZhixcvNoHboYceWnkb7eXbb7819Wo/HAgggAACCFQXiNzXTAOt/E8/kvzPlkvBF59JUeZuCceFJByKd770+/d/dn5WUu3vkb8vMddUPf+Hv4ekXOJafSB0xtfes8R+CMkiZ5iFDhgs5Z261Fhjam62THrzhVavnwd6XyB+v15mtlWSE1wlDhnu/YKpEAEEEEAAAQQqBawLsNwZUbqUT8OrTp06VTaje17pbKm0tDQ57jhn081qS/X0RJ3tpIFR9SCpps+EG4jpUkS9X0ZGRpXTdGngv/71LxOIuTOr3P27dGbWiSeeWBlquQGW7tWle3bpoXW899570qdPHxk/fjwfSwQQQAABBBom4PxHneKPF0vRJ4ud786eWTu2Nez6es42gVb1cMwEYxFhWbXfm9Asbu8wTe9VEag5v6senn3/nDLn/99Ge/Tv37/GPSjd6ye98byk5uVEezvO87FAnLMBe/Jh481MKw2vxPn8cSCAAAIIIICAfQJWBVjuDKrs7Gw56KCDZOTIkQ0Sj1xiGE2AtWHDBjNrSpca6gyraAMxDck0/Dr66KNln332MTVWn4Hl1qK9RLucsUHNcjICCCCAQKAEyouLTIhV7IZZu3da2X+pE2JVziarDLoqArGKWWMVf/52zAQp6FzzzOWkokI59tWnreyfoptHQEOrpDGHV37xFsHmceUuCCCAAAIIxFLAqgBL95bStwvqvlY6I0r3smrIsW3bNrPEUPcviWbD9BUrVsjKlSvN/lQaMtX0tkHdgP3LL780SwV1Rpge+rM1a9bUuQfWxo0bTTime2Q1NIhrSM+ciwACCCAQPIHygvyIMGuxlGXt8R3Cf/odKJ8ddmSNffVd85kMXv6h73qmoboFCK34hCCAAAIIIOBvAWsCrJycHLNcT2dh6f5VunF6Qw5343fdNF3fHKhhU30bptcUTlV/Zk3n1PYWws6dO5vnaoCme2vpLKzGBHEN6ZtzEUAAAQSCLVCem2OWGRZ/+rEUr1gqZTu3+wbki9ET5N8Dq+5n2e3bTTJ6wSzf9EgjhFZ8BhBAAAEEEECgQsCaAMudfeUu59ON06M9NLyaP3++eXNg27ZtzYbp+pbC+o7GBlh6X934fdGiRbJnzx4JOUsdevXqZd5iqHt36RsKly9fbjZzHzRokGRmZsqHH34oO3bsEN1vSzef132y3E3h66uT3yOAAAIIIBCNQLnzcpISJ8TSIKtk+VIJb1wfzWWePiezS3fZ2a2HlDlvC+64Y6t0/W6zp+uluKYLMNOq6YbcAQEEEEAAARsFrAiw3I3Rd+/eXePbAOuC15lbGl7pzCtdcqhLB6N9219TAqzaasrNzTUzybQWnY3lvulQf96zZ0+zTFE3o2/Tpo3Zd0s3pOdAAAEEEECgJQTC69ZUhFnfh1rOFOGWeAz3RKDJAgl9nU37h410vkZI4qhDhT2tmkzKDRBAAAEEELBOwIoA6z//+Y8JoXTJn86eijaA0o3UFyxYIHl5eSYImjRpUpW3FtY3Wl988YUsXbq0ziWHbsil4dPkyZPru6XZH2vdunUyceJE6d27t6xevdo848ADDzQzsvRwZ5vpUsmhQ6sujaj3AZyAAAIIIIBAIwRKt/23IshyZmbp97LM3Y24C5cg0DwCcc5/6EsafbgkDtfQaqRogMWBAAIIIIAAAsEWsCLAckOiaPeu0iHVNwh+9NFHEg6HRfee0jcCNnTT98a+hbC2j5TOAtM3FOqm8DoTTAM5DeY0oHMDLb3222+/lffee8+8wTCaUCzYH2G6RwABBBBoboFyZ+m9CbM+WybhNV9IifPF7KzmVuZ+1QUSBh7ohFZjJWnEKBNaSUICSAgggAACCCCAQKWA5wMsXWI3Z84csz/UiBEjonpjn74VUGc1lZeXS58+fczeUzW9QbC+z4HO4NK3Fuq+VLrZekZGRpVLCgoKZNasWaLL/yZMmCB9+/at85Y6G2zLli1mFpnuc6WHBlr6dkSdHaZvMowMsPQc982G9dXK7xFAAAEEEGgpAZ2NVbL6s8owS0Mt3U+LA4GmCFTsZeUEVs5Mq6SRoyXUqXNTbse1CCCAAAIIIOBzAc8HWNnZ2SYk0iArMuSpbVzWrFkjn3zyiQmvBg8eLIcccojZRL0xh7s/lW7IPnz4cBk1alSV22zatEkWLlwouqG87ldV16br7qwqXWp45JFHVt6HGViNGRmuQQABBBCIpUB5UZGUfLFSSj53vlavcoKtz0VnbXEgUJdAQt8BknDgUEn8/iu+dx/AEEAAAQQQQACBqAU8H2C5wY/OoDrxxBPrDImysrLMbK38/HwTXo0ZMyZqiNpOXL9+vSxZssQs9xs7dqz069fPnKpvNNTwyn2Wu39VTfcpLS01M630jYQ6o6pTp06Vp9W2B5a+qVD3wBoyZEiTe+AGCCCAAAIItLSALjN0Q63wui+lbNfOln4k9/ewQKhjxvdh1TATWGlwFZec7OGKKQ0BBBBAAAEEvC7g+QBLA6TFixeb5Xu6jC+5jn/4cffKigZdAy43dNI3Fc6cOVN0SeC4ceNk4MCBlbfQ8Emfr28G1FldSUlJ5nc6O0v/rvty6X5WOgurtmPjxo2yaNEiGTRoUOUz3XMLnf9i7YZbOjtLD90TKz093YRddd03mj45BwEEEEAAgVgIaIAV3rBGStavlbB+OX8m1IrFSLTOM92Qyv0e333f1nkwT0EAAQQQQACBwAh4PsDSvaz0bYD1beAeuVdWNKMXbYCl9ypzXiu+du1a88ZAfaOhHhosDRgwwCwtrGt/rSJnmcXs2bOluLjYLDPUtyFWPzRA05BM98LSQ/e+0iCtriWJ0fTIOQgggAACCHhJgFDLS6PRuFpCnbuaNwIm9Okv8d9/5w2BjbPkKgQQQAABBBBomIDnA6yGtcPZCCCAAAIIIGCTQGSoVfrtf6R0y2bR7+W5OTa14btadblf9ZAq3tnDKuRsvM6BAAIIIIAAAgjEQoAAKxbqPBMBBBBAAAEE6hQoy8p0wiwn0NJQ61sn1Ir4c7mz5J+jeQRCXbuLLveL776PhJzvlbOrelRsa8CBAAIIIIAAAgh4RYAAyysjQR0IIIAAAgggEJWAztoyoZaGW99tkbId26V053bzvcz5rm9J5KgQCHXqbAIqDac0pDJ/7vbDn51XNUOFAAIIIIAAAghYIUCAZcUwUSQCCCCAAAIIRCtQlp1lgiw30Cr9PtiKDLrK8yv2tLTycN6MHErPEH3TX+XX93+P+/5n8c7MqpATWMUlVrx8hgMBBBBAAAEEELBdgADL9hGkfgQQQAABBBBosEC5vk3YCbH2/sqXcueFLWVVfuf8zP27zu4qDUt5OOx8L63y54qfVfzc/XN5uOKcuIQEkeQUiUtKFt1fSr+cVys7f3d+5v7d/K7q30Md0quEVSagat+hwf1yAQIIIIAAAgggYLsAAZbtI0j9CCCAAAIIIIAAAggggAACCCCAgM8FCLB8PsC0hwACCCCAAAIIIIAAAggggAACCNguQIBl+whSPwIIIIAAAggggAACCCCAAAIIIOBzAQIsnw8w7SGAAAIIIIAAAggggAACCCCAAAK2CxBg2T6C1I8AAggggAACCCCAAAIIIIAAAgj4XIAAy+cDTHsIIIAAAggggAACCCCAAAIIIICA7QIEWLaPIPUjgAACCCCAAAIIIIAAAggggAACPhcgwPL5ANMeAggggAACCCCAAAIIIIAAAgggYLsAAZbtI0j9CCCAAAIIIIAAAggggAACCCCAgM8FCLB8PsC0hwACCCCAAAIIIIAAAggggAACCNguQIBl+whSPwIIIIAAAggggAACCCCAAAIIIOBzAQIsnw8w7SGAAAIIIIAAAggggAACCCCAAAK2CxBg2T6C1I8AAggggAACCCCAAAIIIIAAAgj4XIAAy+cDTHsIIIAAAggggAACCCCAAAIIIICA7QIEWLaPIPUjgAACCCCAAAIIIIAAAggggAACPhcgwPL5ANMeAggggAACCCCAAAIIIIAAAgggYLsAAZbtI0j9CCCAAAIIIIAAAggggAACCCCAgM8FCLB8PsC0hwACCCCAAAIIIIAAAggggAACCNguQIBl+whSPwIIIIAAAggggAACCCCAAAIIIOBzfcXdMQAAAfRJREFUAQIsnw8w7SGAAAIIIIAAAggggAACCCCAAAK2CxBg2T6C1I8AAggggAACCCCAAAIIIIAAAgj4XIAAy+cDTHsIIIAAAggggAACCCCAAAIIIICA7QIEWLaPIPUjgAACCCCAAAIIIIAAAggggAACPhcgwPL5ANMeAggggAACCCCAAAIIIIAAAgggYLsAAZbtI0j9CCCAAAIIIIAAAggggAACCCCAgM8FCLB8PsC0hwACCCCAAAIIIIAAAggggAACCNguQIBl+whSPwIIIIAAAggggAACCCCAAAIIIOBzAQIsnw8w7SGAAAIIIIAAAggggAACCCCAAAK2CxBg2T6C1I8AAggggAACCCCAAAIIIIAAAgj4XIAAy+cDTHsIIIAAAggggAACCCCAAAIIIICA7QIEWLaPIPUjgAACCCCAAAIIIIAAAggggAACPhcgwPL5ANMeAggggAACCCCAAAIIIIAAAgggYLsAAZbtI0j9CCCAAAIIIIAAAggggAACCCCAgM8FCLB8PsC0hwACCCCAAAIIIIAAAggggAACCNguQIBl+whSPwIIIIAAAggggAACCCCAAAIIIOBzAQIsnw8w7SGAAAIIIIAAAggggAACCCCAAAK2CxBg2T6C1I8AAggggAACCCCAAAIIIIAAAgj4XOD/AZp+uYQEBxi1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228600"/>
            <a:ext cx="4981575" cy="30787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3559302"/>
            <a:ext cx="4991100" cy="308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94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228601"/>
            <a:ext cx="4953000" cy="30626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3519678"/>
            <a:ext cx="5029200" cy="310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4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1662112"/>
            <a:ext cx="57150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12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8601"/>
            <a:ext cx="4953000" cy="30626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3472561"/>
            <a:ext cx="5181600" cy="315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04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158</TotalTime>
  <Words>3</Words>
  <Application>Microsoft Office PowerPoint</Application>
  <PresentationFormat>On-screen Show (4:3)</PresentationFormat>
  <Paragraphs>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Thatch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7</cp:revision>
  <dcterms:created xsi:type="dcterms:W3CDTF">2019-11-07T03:41:35Z</dcterms:created>
  <dcterms:modified xsi:type="dcterms:W3CDTF">2019-11-07T06:19:45Z</dcterms:modified>
</cp:coreProperties>
</file>