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handoutMasterIdLst>
    <p:handoutMasterId r:id="rId18"/>
  </p:handoutMasterIdLst>
  <p:sldIdLst>
    <p:sldId id="256" r:id="rId2"/>
    <p:sldId id="257" r:id="rId3"/>
    <p:sldId id="258" r:id="rId4"/>
    <p:sldId id="259" r:id="rId5"/>
    <p:sldId id="260" r:id="rId6"/>
    <p:sldId id="261" r:id="rId7"/>
    <p:sldId id="262" r:id="rId8"/>
    <p:sldId id="263" r:id="rId9"/>
    <p:sldId id="264" r:id="rId10"/>
    <p:sldId id="270" r:id="rId11"/>
    <p:sldId id="265" r:id="rId12"/>
    <p:sldId id="266" r:id="rId13"/>
    <p:sldId id="269" r:id="rId14"/>
    <p:sldId id="267" r:id="rId15"/>
    <p:sldId id="268" r:id="rId16"/>
  </p:sldIdLst>
  <p:sldSz cx="12192000" cy="6858000"/>
  <p:notesSz cx="6858000" cy="9144000"/>
  <p:defaultTextStyle>
    <a:defPPr rtl="0">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0D32D1-B895-4CA3-A69D-FDBA4D53AD86}" v="680" dt="2024-01-09T16:52:30.7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4" autoAdjust="0"/>
    <p:restoredTop sz="94660"/>
  </p:normalViewPr>
  <p:slideViewPr>
    <p:cSldViewPr snapToGrid="0">
      <p:cViewPr varScale="1">
        <p:scale>
          <a:sx n="114" d="100"/>
          <a:sy n="114" d="100"/>
        </p:scale>
        <p:origin x="108" y="378"/>
      </p:cViewPr>
      <p:guideLst/>
    </p:cSldViewPr>
  </p:slideViewPr>
  <p:notesTextViewPr>
    <p:cViewPr>
      <p:scale>
        <a:sx n="1" d="1"/>
        <a:sy n="1" d="1"/>
      </p:scale>
      <p:origin x="0" y="0"/>
    </p:cViewPr>
  </p:notesTextViewPr>
  <p:notesViewPr>
    <p:cSldViewPr snapToGrid="0">
      <p:cViewPr varScale="1">
        <p:scale>
          <a:sx n="96" d="100"/>
          <a:sy n="96" d="100"/>
        </p:scale>
        <p:origin x="355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2A3A789-52FF-468B-A1B7-742EF06185F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BD979261-5FD1-4ABC-89A7-BB368216D1D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63F499F-75F8-47A8-BC1D-7AA628C0423C}" type="datetime1">
              <a:rPr lang="en-GB" smtClean="0"/>
              <a:t>09/01/2024</a:t>
            </a:fld>
            <a:endParaRPr lang="en-GB" dirty="0"/>
          </a:p>
        </p:txBody>
      </p:sp>
      <p:sp>
        <p:nvSpPr>
          <p:cNvPr id="4" name="Footer Placeholder 3">
            <a:extLst>
              <a:ext uri="{FF2B5EF4-FFF2-40B4-BE49-F238E27FC236}">
                <a16:creationId xmlns:a16="http://schemas.microsoft.com/office/drawing/2014/main" id="{81579BF2-D7F6-4B93-AD19-76113B31FED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38D9ED00-583E-4068-8EDE-CAD5FEC3D4C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ECA9FCE-AF3D-4FF3-B0E8-C60E2E8EE850}" type="slidenum">
              <a:rPr lang="en-GB" smtClean="0"/>
              <a:t>‹#›</a:t>
            </a:fld>
            <a:endParaRPr lang="en-GB"/>
          </a:p>
        </p:txBody>
      </p:sp>
    </p:spTree>
    <p:extLst>
      <p:ext uri="{BB962C8B-B14F-4D97-AF65-F5344CB8AC3E}">
        <p14:creationId xmlns:p14="http://schemas.microsoft.com/office/powerpoint/2010/main" val="220621871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16001D-AEBF-4924-9F8B-40176E47B10C}" type="datetime1">
              <a:rPr lang="en-GB" smtClean="0"/>
              <a:pPr/>
              <a:t>09/01/2024</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E7D705-800D-4B96-A4F9-35183A65CA29}" type="slidenum">
              <a:rPr lang="en-GB" noProof="0" smtClean="0"/>
              <a:t>‹#›</a:t>
            </a:fld>
            <a:endParaRPr lang="en-GB" noProof="0"/>
          </a:p>
        </p:txBody>
      </p:sp>
    </p:spTree>
    <p:extLst>
      <p:ext uri="{BB962C8B-B14F-4D97-AF65-F5344CB8AC3E}">
        <p14:creationId xmlns:p14="http://schemas.microsoft.com/office/powerpoint/2010/main" val="123894672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BBE7D705-800D-4B96-A4F9-35183A65CA29}" type="slidenum">
              <a:rPr lang="en-GB" smtClean="0"/>
              <a:t>1</a:t>
            </a:fld>
            <a:endParaRPr lang="en-GB"/>
          </a:p>
        </p:txBody>
      </p:sp>
    </p:spTree>
    <p:extLst>
      <p:ext uri="{BB962C8B-B14F-4D97-AF65-F5344CB8AC3E}">
        <p14:creationId xmlns:p14="http://schemas.microsoft.com/office/powerpoint/2010/main" val="383318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rtlCol="0" anchor="b">
            <a:normAutofit/>
          </a:bodyPr>
          <a:lstStyle>
            <a:lvl1pPr>
              <a:defRPr sz="5400"/>
            </a:lvl1pPr>
          </a:lstStyle>
          <a:p>
            <a:pPr rtl="0"/>
            <a:r>
              <a:rPr lang="en-GB" noProof="0"/>
              <a:t>Click to edit Master title style</a:t>
            </a:r>
          </a:p>
        </p:txBody>
      </p:sp>
      <p:sp>
        <p:nvSpPr>
          <p:cNvPr id="3" name="Subtitle 2"/>
          <p:cNvSpPr>
            <a:spLocks noGrp="1"/>
          </p:cNvSpPr>
          <p:nvPr>
            <p:ph type="subTitle" idx="1"/>
          </p:nvPr>
        </p:nvSpPr>
        <p:spPr>
          <a:xfrm>
            <a:off x="2589213" y="4777379"/>
            <a:ext cx="8915399" cy="1126283"/>
          </a:xfrm>
        </p:spPr>
        <p:txBody>
          <a:bodyPr rtlCol="0"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n-GB" noProof="0"/>
              <a:t>Click to edit Master subtitle style</a:t>
            </a:r>
          </a:p>
        </p:txBody>
      </p:sp>
      <p:sp>
        <p:nvSpPr>
          <p:cNvPr id="4" name="Date Placeholder 3"/>
          <p:cNvSpPr>
            <a:spLocks noGrp="1"/>
          </p:cNvSpPr>
          <p:nvPr>
            <p:ph type="dt" sz="half" idx="10"/>
          </p:nvPr>
        </p:nvSpPr>
        <p:spPr/>
        <p:txBody>
          <a:bodyPr rtlCol="0"/>
          <a:lstStyle/>
          <a:p>
            <a:pPr rtl="0"/>
            <a:fld id="{CC36FA67-A3C3-4056-8D60-07FBA194F4F5}" type="datetime1">
              <a:rPr lang="en-GB" noProof="0" smtClean="0"/>
              <a:t>09/01/2024</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rtlCol="0"/>
          <a:lstStyle/>
          <a:p>
            <a:pPr rtl="0"/>
            <a:fld id="{D57F1E4F-1CFF-5643-939E-217C01CDF565}" type="slidenum">
              <a:rPr lang="en-GB" noProof="0" smtClean="0"/>
              <a:pPr/>
              <a:t>‹#›</a:t>
            </a:fld>
            <a:endParaRPr lang="en-GB"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rtlCol="0" anchor="ctr">
            <a:normAutofit/>
          </a:bodyPr>
          <a:lstStyle>
            <a:lvl1pPr algn="l">
              <a:defRPr sz="4800" b="0" cap="none"/>
            </a:lvl1pPr>
          </a:lstStyle>
          <a:p>
            <a:pPr rtl="0"/>
            <a:r>
              <a:rPr lang="en-GB" noProof="0"/>
              <a:t>Click to edit Master title style</a:t>
            </a:r>
          </a:p>
        </p:txBody>
      </p:sp>
      <p:sp>
        <p:nvSpPr>
          <p:cNvPr id="3" name="Text Placeholder 2"/>
          <p:cNvSpPr>
            <a:spLocks noGrp="1"/>
          </p:cNvSpPr>
          <p:nvPr>
            <p:ph type="body" idx="1"/>
          </p:nvPr>
        </p:nvSpPr>
        <p:spPr>
          <a:xfrm>
            <a:off x="2589212" y="4354046"/>
            <a:ext cx="8915399" cy="1555864"/>
          </a:xfrm>
        </p:spPr>
        <p:txBody>
          <a:bodyPr rtlCol="0"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GB" noProof="0"/>
              <a:t>Click to edit Master text styles</a:t>
            </a:r>
          </a:p>
        </p:txBody>
      </p:sp>
      <p:sp>
        <p:nvSpPr>
          <p:cNvPr id="4" name="Date Placeholder 3"/>
          <p:cNvSpPr>
            <a:spLocks noGrp="1"/>
          </p:cNvSpPr>
          <p:nvPr>
            <p:ph type="dt" sz="half" idx="10"/>
          </p:nvPr>
        </p:nvSpPr>
        <p:spPr/>
        <p:txBody>
          <a:bodyPr rtlCol="0"/>
          <a:lstStyle/>
          <a:p>
            <a:pPr rtl="0"/>
            <a:fld id="{661F5B04-ED0C-4A22-9D3F-17BF1A34DCB9}" type="datetime1">
              <a:rPr lang="en-GB" noProof="0" smtClean="0"/>
              <a:t>09/01/2024</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rtlCol="0"/>
          <a:lstStyle/>
          <a:p>
            <a:pPr rtl="0"/>
            <a:fld id="{D57F1E4F-1CFF-5643-939E-217C01CDF565}" type="slidenum">
              <a:rPr lang="en-GB" noProof="0" smtClean="0"/>
              <a:pPr/>
              <a:t>‹#›</a:t>
            </a:fld>
            <a:endParaRPr lang="en-GB"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rtlCol="0" anchor="ctr">
            <a:normAutofit/>
          </a:bodyPr>
          <a:lstStyle>
            <a:lvl1pPr algn="l">
              <a:defRPr sz="4800" b="0" cap="none"/>
            </a:lvl1pPr>
          </a:lstStyle>
          <a:p>
            <a:pPr rtl="0"/>
            <a:r>
              <a:rPr lang="en-GB" noProof="0"/>
              <a:t>Click to edit Master title style</a:t>
            </a:r>
          </a:p>
        </p:txBody>
      </p:sp>
      <p:sp>
        <p:nvSpPr>
          <p:cNvPr id="13" name="Text Placeholder 9"/>
          <p:cNvSpPr>
            <a:spLocks noGrp="1"/>
          </p:cNvSpPr>
          <p:nvPr>
            <p:ph type="body" sz="quarter" idx="13"/>
          </p:nvPr>
        </p:nvSpPr>
        <p:spPr>
          <a:xfrm>
            <a:off x="3275012" y="3505200"/>
            <a:ext cx="7536554" cy="381000"/>
          </a:xfrm>
        </p:spPr>
        <p:txBody>
          <a:bodyPr rtlCol="0"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en-GB" noProof="0"/>
              <a:t>Click to edit Master text styles</a:t>
            </a:r>
          </a:p>
        </p:txBody>
      </p:sp>
      <p:sp>
        <p:nvSpPr>
          <p:cNvPr id="3" name="Text Placeholder 2"/>
          <p:cNvSpPr>
            <a:spLocks noGrp="1"/>
          </p:cNvSpPr>
          <p:nvPr>
            <p:ph type="body" idx="1"/>
          </p:nvPr>
        </p:nvSpPr>
        <p:spPr>
          <a:xfrm>
            <a:off x="2589212" y="4354046"/>
            <a:ext cx="8915399" cy="1555864"/>
          </a:xfrm>
        </p:spPr>
        <p:txBody>
          <a:bodyPr rtlCol="0"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GB" noProof="0"/>
              <a:t>Click to edit Master text styles</a:t>
            </a:r>
          </a:p>
        </p:txBody>
      </p:sp>
      <p:sp>
        <p:nvSpPr>
          <p:cNvPr id="4" name="Date Placeholder 3"/>
          <p:cNvSpPr>
            <a:spLocks noGrp="1"/>
          </p:cNvSpPr>
          <p:nvPr>
            <p:ph type="dt" sz="half" idx="10"/>
          </p:nvPr>
        </p:nvSpPr>
        <p:spPr/>
        <p:txBody>
          <a:bodyPr rtlCol="0"/>
          <a:lstStyle/>
          <a:p>
            <a:pPr rtl="0"/>
            <a:fld id="{60CC8FA3-5AEC-4B69-86CB-0128C3161AAB}" type="datetime1">
              <a:rPr lang="en-GB" noProof="0" smtClean="0"/>
              <a:t>09/01/2024</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rtlCol="0"/>
          <a:lstStyle/>
          <a:p>
            <a:pPr rtl="0"/>
            <a:fld id="{D57F1E4F-1CFF-5643-939E-217C01CDF565}" type="slidenum">
              <a:rPr lang="en-GB" noProof="0" smtClean="0"/>
              <a:pPr/>
              <a:t>‹#›</a:t>
            </a:fld>
            <a:endParaRPr lang="en-GB" noProof="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rtl="0"/>
            <a:r>
              <a:rPr lang="en-GB" sz="8000" noProof="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rtl="0"/>
            <a:r>
              <a:rPr lang="en-GB" sz="8000" noProof="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rtlCol="0" anchor="b">
            <a:normAutofit/>
          </a:bodyPr>
          <a:lstStyle>
            <a:lvl1pPr algn="l">
              <a:defRPr sz="4800" b="0"/>
            </a:lvl1pPr>
          </a:lstStyle>
          <a:p>
            <a:pPr rtl="0"/>
            <a:r>
              <a:rPr lang="en-GB" noProof="0"/>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rtl="0">
              <a:buNone/>
            </a:pPr>
            <a:r>
              <a:rPr lang="en-GB" noProof="0"/>
              <a:t>Click to edit Master text styles</a:t>
            </a:r>
          </a:p>
        </p:txBody>
      </p:sp>
      <p:sp>
        <p:nvSpPr>
          <p:cNvPr id="5" name="Date Placeholder 4"/>
          <p:cNvSpPr>
            <a:spLocks noGrp="1"/>
          </p:cNvSpPr>
          <p:nvPr>
            <p:ph type="dt" sz="half" idx="10"/>
          </p:nvPr>
        </p:nvSpPr>
        <p:spPr/>
        <p:txBody>
          <a:bodyPr rtlCol="0"/>
          <a:lstStyle/>
          <a:p>
            <a:pPr rtl="0"/>
            <a:fld id="{C138677C-7643-4801-BE38-1B4549966015}" type="datetime1">
              <a:rPr lang="en-GB" noProof="0" smtClean="0"/>
              <a:t>09/01/2024</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rtlCol="0"/>
          <a:lstStyle/>
          <a:p>
            <a:pPr rtl="0"/>
            <a:fld id="{D57F1E4F-1CFF-5643-939E-217C01CDF565}" type="slidenum">
              <a:rPr lang="en-GB" noProof="0" smtClean="0"/>
              <a:pPr/>
              <a:t>‹#›</a:t>
            </a:fld>
            <a:endParaRPr lang="en-GB"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rtlCol="0" anchor="ctr">
            <a:normAutofit/>
          </a:bodyPr>
          <a:lstStyle>
            <a:lvl1pPr algn="l">
              <a:defRPr sz="4800" b="0" cap="none"/>
            </a:lvl1pPr>
          </a:lstStyle>
          <a:p>
            <a:pPr rtl="0"/>
            <a:r>
              <a:rPr lang="en-GB" noProof="0"/>
              <a:t>Click to edit Master title style</a:t>
            </a:r>
          </a:p>
        </p:txBody>
      </p:sp>
      <p:sp>
        <p:nvSpPr>
          <p:cNvPr id="21" name="Text Placeholder 9"/>
          <p:cNvSpPr>
            <a:spLocks noGrp="1"/>
          </p:cNvSpPr>
          <p:nvPr>
            <p:ph type="body" sz="quarter" idx="13"/>
          </p:nvPr>
        </p:nvSpPr>
        <p:spPr>
          <a:xfrm>
            <a:off x="2589212" y="4343400"/>
            <a:ext cx="8915400" cy="838200"/>
          </a:xfrm>
        </p:spPr>
        <p:txBody>
          <a:bodyPr rtlCol="0"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en-GB" noProof="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rtl="0">
              <a:buNone/>
            </a:pPr>
            <a:r>
              <a:rPr lang="en-GB" noProof="0"/>
              <a:t>Click to edit Master text styles</a:t>
            </a:r>
          </a:p>
        </p:txBody>
      </p:sp>
      <p:sp>
        <p:nvSpPr>
          <p:cNvPr id="5" name="Date Placeholder 4"/>
          <p:cNvSpPr>
            <a:spLocks noGrp="1"/>
          </p:cNvSpPr>
          <p:nvPr>
            <p:ph type="dt" sz="half" idx="10"/>
          </p:nvPr>
        </p:nvSpPr>
        <p:spPr/>
        <p:txBody>
          <a:bodyPr rtlCol="0"/>
          <a:lstStyle/>
          <a:p>
            <a:pPr rtl="0"/>
            <a:fld id="{BC3BA899-FBB2-4389-87FB-DE7CCD39203C}" type="datetime1">
              <a:rPr lang="en-GB" noProof="0" smtClean="0"/>
              <a:t>09/01/2024</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rtlCol="0"/>
          <a:lstStyle/>
          <a:p>
            <a:pPr rtl="0"/>
            <a:fld id="{D57F1E4F-1CFF-5643-939E-217C01CDF565}" type="slidenum">
              <a:rPr lang="en-GB" noProof="0" smtClean="0"/>
              <a:pPr/>
              <a:t>‹#›</a:t>
            </a:fld>
            <a:endParaRPr lang="en-GB" noProof="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rtl="0"/>
            <a:r>
              <a:rPr lang="en-GB" sz="8000" noProof="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rtl="0"/>
            <a:r>
              <a:rPr lang="en-GB" sz="8000" noProof="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rtlCol="0" anchor="ctr">
            <a:normAutofit/>
          </a:bodyPr>
          <a:lstStyle>
            <a:lvl1pPr algn="l">
              <a:defRPr sz="4800" b="0"/>
            </a:lvl1pPr>
          </a:lstStyle>
          <a:p>
            <a:pPr rtl="0"/>
            <a:r>
              <a:rPr lang="en-GB" noProof="0"/>
              <a:t>Click to edit Master title style</a:t>
            </a:r>
          </a:p>
        </p:txBody>
      </p:sp>
      <p:sp>
        <p:nvSpPr>
          <p:cNvPr id="21" name="Text Placeholder 9"/>
          <p:cNvSpPr>
            <a:spLocks noGrp="1"/>
          </p:cNvSpPr>
          <p:nvPr>
            <p:ph type="body" sz="quarter" idx="13"/>
          </p:nvPr>
        </p:nvSpPr>
        <p:spPr>
          <a:xfrm>
            <a:off x="2589212" y="4343400"/>
            <a:ext cx="8915400" cy="838200"/>
          </a:xfrm>
        </p:spPr>
        <p:txBody>
          <a:bodyPr rtlCol="0"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en-GB" noProof="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rtl="0">
              <a:buNone/>
            </a:pPr>
            <a:r>
              <a:rPr lang="en-GB" noProof="0"/>
              <a:t>Click to edit Master text styles</a:t>
            </a:r>
          </a:p>
        </p:txBody>
      </p:sp>
      <p:sp>
        <p:nvSpPr>
          <p:cNvPr id="5" name="Date Placeholder 4"/>
          <p:cNvSpPr>
            <a:spLocks noGrp="1"/>
          </p:cNvSpPr>
          <p:nvPr>
            <p:ph type="dt" sz="half" idx="10"/>
          </p:nvPr>
        </p:nvSpPr>
        <p:spPr/>
        <p:txBody>
          <a:bodyPr rtlCol="0"/>
          <a:lstStyle/>
          <a:p>
            <a:pPr rtl="0"/>
            <a:fld id="{05DFD6AE-1054-41E5-82C4-AF32581C2C54}" type="datetime1">
              <a:rPr lang="en-GB" noProof="0" smtClean="0"/>
              <a:t>09/01/2024</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rtlCol="0"/>
          <a:lstStyle/>
          <a:p>
            <a:pPr rtl="0"/>
            <a:fld id="{D57F1E4F-1CFF-5643-939E-217C01CDF565}" type="slidenum">
              <a:rPr lang="en-GB" noProof="0" smtClean="0"/>
              <a:pPr/>
              <a:t>‹#›</a:t>
            </a:fld>
            <a:endParaRPr lang="en-GB"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Vertical Text Placeholder 2"/>
          <p:cNvSpPr>
            <a:spLocks noGrp="1"/>
          </p:cNvSpPr>
          <p:nvPr>
            <p:ph type="body" orient="vert" idx="1"/>
          </p:nvPr>
        </p:nvSpPr>
        <p:spPr/>
        <p:txBody>
          <a:bodyPr vert="eaVert" rtlCol="0" anchor="t"/>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6186B3EF-5FE2-429D-8478-56AE9645AFE3}" type="datetime1">
              <a:rPr lang="en-GB" noProof="0" smtClean="0"/>
              <a:t>09/01/2024</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rtlCol="0" anchor="ctr"/>
          <a:lstStyle/>
          <a:p>
            <a:pPr rtl="0"/>
            <a:r>
              <a:rPr lang="en-GB" noProof="0"/>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C5C0AB14-B5B4-420C-9B58-12BD05854C3E}" type="datetime1">
              <a:rPr lang="en-GB" noProof="0" smtClean="0"/>
              <a:t>09/01/2024</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rtlCol="0"/>
          <a:lstStyle/>
          <a:p>
            <a:pPr rtl="0"/>
            <a:r>
              <a:rPr lang="en-GB" noProof="0"/>
              <a:t>Click to edit Master title style</a:t>
            </a:r>
          </a:p>
        </p:txBody>
      </p:sp>
      <p:sp>
        <p:nvSpPr>
          <p:cNvPr id="3" name="Content Placeholder 2"/>
          <p:cNvSpPr>
            <a:spLocks noGrp="1"/>
          </p:cNvSpPr>
          <p:nvPr>
            <p:ph idx="1"/>
          </p:nvPr>
        </p:nvSpPr>
        <p:spPr>
          <a:xfrm>
            <a:off x="2589212" y="2133600"/>
            <a:ext cx="8915400" cy="3777622"/>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992744DB-FEF7-46FA-96CD-A4FB6F4CFB10}" type="datetime1">
              <a:rPr lang="en-GB" noProof="0" smtClean="0"/>
              <a:t>09/01/2024</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rtlCol="0" anchor="b"/>
          <a:lstStyle>
            <a:lvl1pPr algn="l">
              <a:defRPr sz="4000" b="0" cap="none"/>
            </a:lvl1pPr>
          </a:lstStyle>
          <a:p>
            <a:pPr rtl="0"/>
            <a:r>
              <a:rPr lang="en-GB" noProof="0"/>
              <a:t>Click to edit Master title style</a:t>
            </a:r>
          </a:p>
        </p:txBody>
      </p:sp>
      <p:sp>
        <p:nvSpPr>
          <p:cNvPr id="3" name="Text Placeholder 2"/>
          <p:cNvSpPr>
            <a:spLocks noGrp="1"/>
          </p:cNvSpPr>
          <p:nvPr>
            <p:ph type="body" idx="1"/>
          </p:nvPr>
        </p:nvSpPr>
        <p:spPr>
          <a:xfrm>
            <a:off x="2589212" y="3530129"/>
            <a:ext cx="8915399" cy="860400"/>
          </a:xfrm>
        </p:spPr>
        <p:txBody>
          <a:bodyPr rtlCol="0"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GB" noProof="0"/>
              <a:t>Click to edit Master text styles</a:t>
            </a:r>
          </a:p>
        </p:txBody>
      </p:sp>
      <p:sp>
        <p:nvSpPr>
          <p:cNvPr id="4" name="Date Placeholder 3"/>
          <p:cNvSpPr>
            <a:spLocks noGrp="1"/>
          </p:cNvSpPr>
          <p:nvPr>
            <p:ph type="dt" sz="half" idx="10"/>
          </p:nvPr>
        </p:nvSpPr>
        <p:spPr/>
        <p:txBody>
          <a:bodyPr rtlCol="0"/>
          <a:lstStyle/>
          <a:p>
            <a:pPr rtl="0"/>
            <a:fld id="{EE766C05-4115-4E1A-9A4B-5EEF2F2BAFE9}" type="datetime1">
              <a:rPr lang="en-GB" noProof="0" smtClean="0"/>
              <a:t>09/01/2024</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rtlCol="0"/>
          <a:lstStyle/>
          <a:p>
            <a:pPr rtl="0"/>
            <a:fld id="{D57F1E4F-1CFF-5643-939E-217C01CDF565}" type="slidenum">
              <a:rPr lang="en-GB" noProof="0" smtClean="0"/>
              <a:pPr/>
              <a:t>‹#›</a:t>
            </a:fld>
            <a:endParaRPr lang="en-GB"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rtlCol="0"/>
          <a:lstStyle/>
          <a:p>
            <a:pPr rtl="0"/>
            <a:r>
              <a:rPr lang="en-GB" noProof="0"/>
              <a:t>Click to edit Master title style</a:t>
            </a:r>
          </a:p>
        </p:txBody>
      </p:sp>
      <p:sp>
        <p:nvSpPr>
          <p:cNvPr id="3" name="Content Placeholder 2"/>
          <p:cNvSpPr>
            <a:spLocks noGrp="1"/>
          </p:cNvSpPr>
          <p:nvPr>
            <p:ph sz="half" idx="1"/>
          </p:nvPr>
        </p:nvSpPr>
        <p:spPr>
          <a:xfrm>
            <a:off x="2589212" y="2133600"/>
            <a:ext cx="4313864" cy="3777622"/>
          </a:xfrm>
        </p:spPr>
        <p:txBody>
          <a:bodyPr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Content Placeholder 3"/>
          <p:cNvSpPr>
            <a:spLocks noGrp="1"/>
          </p:cNvSpPr>
          <p:nvPr>
            <p:ph sz="half" idx="2"/>
          </p:nvPr>
        </p:nvSpPr>
        <p:spPr>
          <a:xfrm>
            <a:off x="7190747" y="2126222"/>
            <a:ext cx="4313864" cy="3777622"/>
          </a:xfrm>
        </p:spPr>
        <p:txBody>
          <a:bodyPr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Date Placeholder 4"/>
          <p:cNvSpPr>
            <a:spLocks noGrp="1"/>
          </p:cNvSpPr>
          <p:nvPr>
            <p:ph type="dt" sz="half" idx="10"/>
          </p:nvPr>
        </p:nvSpPr>
        <p:spPr/>
        <p:txBody>
          <a:bodyPr rtlCol="0"/>
          <a:lstStyle/>
          <a:p>
            <a:pPr rtl="0"/>
            <a:fld id="{731A8086-17C0-466C-A9D0-BC79D5B820AC}" type="datetime1">
              <a:rPr lang="en-GB" noProof="0" smtClean="0"/>
              <a:t>09/01/2024</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rtlCol="0"/>
          <a:lstStyle/>
          <a:p>
            <a:pPr rtl="0"/>
            <a:fld id="{D57F1E4F-1CFF-5643-939E-217C01CDF565}" type="slidenum">
              <a:rPr lang="en-GB" noProof="0" smtClean="0"/>
              <a:pPr/>
              <a:t>‹#›</a:t>
            </a:fld>
            <a:endParaRPr lang="en-GB"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rtlCol="0"/>
          <a:lstStyle/>
          <a:p>
            <a:pPr rtl="0"/>
            <a:r>
              <a:rPr lang="en-GB" noProof="0"/>
              <a:t>Click to edit Master title style</a:t>
            </a:r>
          </a:p>
        </p:txBody>
      </p:sp>
      <p:sp>
        <p:nvSpPr>
          <p:cNvPr id="3" name="Text Placeholder 2"/>
          <p:cNvSpPr>
            <a:spLocks noGrp="1"/>
          </p:cNvSpPr>
          <p:nvPr>
            <p:ph type="body" idx="1"/>
          </p:nvPr>
        </p:nvSpPr>
        <p:spPr>
          <a:xfrm>
            <a:off x="2939373" y="1972703"/>
            <a:ext cx="3992732" cy="576262"/>
          </a:xfrm>
        </p:spPr>
        <p:txBody>
          <a:bodyPr rtlCol="0"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4" name="Content Placeholder 3"/>
          <p:cNvSpPr>
            <a:spLocks noGrp="1"/>
          </p:cNvSpPr>
          <p:nvPr>
            <p:ph sz="half" idx="2"/>
          </p:nvPr>
        </p:nvSpPr>
        <p:spPr>
          <a:xfrm>
            <a:off x="2589212" y="2548966"/>
            <a:ext cx="4342893" cy="3354060"/>
          </a:xfrm>
        </p:spPr>
        <p:txBody>
          <a:bodyPr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p:cNvSpPr>
            <a:spLocks noGrp="1"/>
          </p:cNvSpPr>
          <p:nvPr>
            <p:ph type="body" sz="quarter" idx="3"/>
          </p:nvPr>
        </p:nvSpPr>
        <p:spPr>
          <a:xfrm>
            <a:off x="7506629" y="1969475"/>
            <a:ext cx="3999001" cy="576262"/>
          </a:xfrm>
        </p:spPr>
        <p:txBody>
          <a:bodyPr rtlCol="0"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6" name="Content Placeholder 5"/>
          <p:cNvSpPr>
            <a:spLocks noGrp="1"/>
          </p:cNvSpPr>
          <p:nvPr>
            <p:ph sz="quarter" idx="4"/>
          </p:nvPr>
        </p:nvSpPr>
        <p:spPr>
          <a:xfrm>
            <a:off x="7166957" y="2545738"/>
            <a:ext cx="4338674" cy="3354060"/>
          </a:xfrm>
        </p:spPr>
        <p:txBody>
          <a:bodyPr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7" name="Date Placeholder 6"/>
          <p:cNvSpPr>
            <a:spLocks noGrp="1"/>
          </p:cNvSpPr>
          <p:nvPr>
            <p:ph type="dt" sz="half" idx="10"/>
          </p:nvPr>
        </p:nvSpPr>
        <p:spPr/>
        <p:txBody>
          <a:bodyPr rtlCol="0"/>
          <a:lstStyle/>
          <a:p>
            <a:pPr rtl="0"/>
            <a:fld id="{CA2B49AE-18DF-41CC-A81A-2ACE513A8DB8}" type="datetime1">
              <a:rPr lang="en-GB" noProof="0" smtClean="0"/>
              <a:t>09/01/2024</a:t>
            </a:fld>
            <a:endParaRPr lang="en-GB" noProof="0"/>
          </a:p>
        </p:txBody>
      </p:sp>
      <p:sp>
        <p:nvSpPr>
          <p:cNvPr id="8" name="Footer Placeholder 7"/>
          <p:cNvSpPr>
            <a:spLocks noGrp="1"/>
          </p:cNvSpPr>
          <p:nvPr>
            <p:ph type="ftr" sz="quarter" idx="11"/>
          </p:nvPr>
        </p:nvSpPr>
        <p:spPr/>
        <p:txBody>
          <a:bodyPr rtlCol="0"/>
          <a:lstStyle/>
          <a:p>
            <a:pPr rtl="0"/>
            <a:endParaRPr lang="en-GB" noProof="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rtlCol="0"/>
          <a:lstStyle/>
          <a:p>
            <a:pPr rtl="0"/>
            <a:fld id="{D57F1E4F-1CFF-5643-939E-217C01CDF565}" type="slidenum">
              <a:rPr lang="en-GB" noProof="0" smtClean="0"/>
              <a:pPr/>
              <a:t>‹#›</a:t>
            </a:fld>
            <a:endParaRPr lang="en-GB"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Date Placeholder 2"/>
          <p:cNvSpPr>
            <a:spLocks noGrp="1"/>
          </p:cNvSpPr>
          <p:nvPr>
            <p:ph type="dt" sz="half" idx="10"/>
          </p:nvPr>
        </p:nvSpPr>
        <p:spPr/>
        <p:txBody>
          <a:bodyPr rtlCol="0"/>
          <a:lstStyle/>
          <a:p>
            <a:pPr rtl="0"/>
            <a:fld id="{2263D515-0E9A-4BAC-A721-C2806A5C387A}" type="datetime1">
              <a:rPr lang="en-GB" noProof="0" smtClean="0"/>
              <a:t>09/01/2024</a:t>
            </a:fld>
            <a:endParaRPr lang="en-GB" noProof="0"/>
          </a:p>
        </p:txBody>
      </p:sp>
      <p:sp>
        <p:nvSpPr>
          <p:cNvPr id="4" name="Footer Placeholder 3"/>
          <p:cNvSpPr>
            <a:spLocks noGrp="1"/>
          </p:cNvSpPr>
          <p:nvPr>
            <p:ph type="ftr" sz="quarter" idx="11"/>
          </p:nvPr>
        </p:nvSpPr>
        <p:spPr/>
        <p:txBody>
          <a:bodyPr rtlCol="0"/>
          <a:lstStyle/>
          <a:p>
            <a:pPr rtl="0"/>
            <a:endParaRPr lang="en-GB" noProof="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p>
            <a:pPr rtl="0"/>
            <a:fld id="{BF35BD42-B1D8-4D1E-B9D2-C237F83234F1}" type="datetime1">
              <a:rPr lang="en-GB" noProof="0" smtClean="0"/>
              <a:t>09/01/2024</a:t>
            </a:fld>
            <a:endParaRPr lang="en-GB" noProof="0"/>
          </a:p>
        </p:txBody>
      </p:sp>
      <p:sp>
        <p:nvSpPr>
          <p:cNvPr id="3" name="Footer Placeholder 2"/>
          <p:cNvSpPr>
            <a:spLocks noGrp="1"/>
          </p:cNvSpPr>
          <p:nvPr>
            <p:ph type="ftr" sz="quarter" idx="11"/>
          </p:nvPr>
        </p:nvSpPr>
        <p:spPr/>
        <p:txBody>
          <a:bodyPr rtlCol="0"/>
          <a:lstStyle/>
          <a:p>
            <a:pPr rtl="0"/>
            <a:endParaRPr lang="en-GB" noProof="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rtlCol="0" anchor="b"/>
          <a:lstStyle>
            <a:lvl1pPr algn="l">
              <a:defRPr sz="2000" b="0"/>
            </a:lvl1pPr>
          </a:lstStyle>
          <a:p>
            <a:pPr rtl="0"/>
            <a:r>
              <a:rPr lang="en-GB" noProof="0"/>
              <a:t>Click to edit Master title style</a:t>
            </a:r>
          </a:p>
        </p:txBody>
      </p:sp>
      <p:sp>
        <p:nvSpPr>
          <p:cNvPr id="3" name="Content Placeholder 2"/>
          <p:cNvSpPr>
            <a:spLocks noGrp="1"/>
          </p:cNvSpPr>
          <p:nvPr>
            <p:ph idx="1"/>
          </p:nvPr>
        </p:nvSpPr>
        <p:spPr>
          <a:xfrm>
            <a:off x="6323012" y="446088"/>
            <a:ext cx="5181600" cy="5414963"/>
          </a:xfrm>
        </p:spPr>
        <p:txBody>
          <a:bodyPr rtlCol="0" anchor="ctr">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Text Placeholder 3"/>
          <p:cNvSpPr>
            <a:spLocks noGrp="1"/>
          </p:cNvSpPr>
          <p:nvPr>
            <p:ph type="body" sz="half" idx="2"/>
          </p:nvPr>
        </p:nvSpPr>
        <p:spPr>
          <a:xfrm>
            <a:off x="2589212" y="1598613"/>
            <a:ext cx="3505199" cy="4262436"/>
          </a:xfrm>
        </p:spPr>
        <p:txBody>
          <a:bodyPr rtlCol="0"/>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5" name="Date Placeholder 4"/>
          <p:cNvSpPr>
            <a:spLocks noGrp="1"/>
          </p:cNvSpPr>
          <p:nvPr>
            <p:ph type="dt" sz="half" idx="10"/>
          </p:nvPr>
        </p:nvSpPr>
        <p:spPr/>
        <p:txBody>
          <a:bodyPr rtlCol="0"/>
          <a:lstStyle/>
          <a:p>
            <a:pPr rtl="0"/>
            <a:fld id="{9B25ED40-F918-4165-8F26-B3AECC09D7FC}" type="datetime1">
              <a:rPr lang="en-GB" noProof="0" smtClean="0"/>
              <a:t>09/01/2024</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rtlCol="0" anchor="b">
            <a:normAutofit/>
          </a:bodyPr>
          <a:lstStyle>
            <a:lvl1pPr algn="l">
              <a:defRPr sz="2400" b="0"/>
            </a:lvl1pPr>
          </a:lstStyle>
          <a:p>
            <a:pPr rtl="0"/>
            <a:r>
              <a:rPr lang="en-GB" noProof="0"/>
              <a:t>Click to edit Master title style</a:t>
            </a:r>
          </a:p>
        </p:txBody>
      </p:sp>
      <p:sp>
        <p:nvSpPr>
          <p:cNvPr id="3" name="Picture Placeholder 2"/>
          <p:cNvSpPr>
            <a:spLocks noGrp="1" noChangeAspect="1"/>
          </p:cNvSpPr>
          <p:nvPr>
            <p:ph type="pic" idx="1"/>
          </p:nvPr>
        </p:nvSpPr>
        <p:spPr>
          <a:xfrm>
            <a:off x="2589212" y="634965"/>
            <a:ext cx="8915400" cy="3854970"/>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GB" noProof="0"/>
              <a:t>Click icon to add picture</a:t>
            </a:r>
          </a:p>
        </p:txBody>
      </p:sp>
      <p:sp>
        <p:nvSpPr>
          <p:cNvPr id="4" name="Text Placeholder 3"/>
          <p:cNvSpPr>
            <a:spLocks noGrp="1"/>
          </p:cNvSpPr>
          <p:nvPr>
            <p:ph type="body" sz="half" idx="2"/>
          </p:nvPr>
        </p:nvSpPr>
        <p:spPr>
          <a:xfrm>
            <a:off x="2589213" y="5367338"/>
            <a:ext cx="8915400" cy="493712"/>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5" name="Date Placeholder 4"/>
          <p:cNvSpPr>
            <a:spLocks noGrp="1"/>
          </p:cNvSpPr>
          <p:nvPr>
            <p:ph type="dt" sz="half" idx="10"/>
          </p:nvPr>
        </p:nvSpPr>
        <p:spPr/>
        <p:txBody>
          <a:bodyPr rtlCol="0"/>
          <a:lstStyle/>
          <a:p>
            <a:pPr rtl="0"/>
            <a:fld id="{0D476FD6-4081-47EC-87DA-C6398C623926}" type="datetime1">
              <a:rPr lang="en-GB" noProof="0" smtClean="0"/>
              <a:t>09/01/2024</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rtlCol="0"/>
          <a:lstStyle/>
          <a:p>
            <a:pPr rtl="0"/>
            <a:fld id="{D57F1E4F-1CFF-5643-939E-217C01CDF565}" type="slidenum">
              <a:rPr lang="en-GB" noProof="0" smtClean="0"/>
              <a:pPr/>
              <a:t>‹#›</a:t>
            </a:fld>
            <a:endParaRPr lang="en-GB"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pPr rtl="0"/>
            <a:r>
              <a:rPr lang="en-GB" noProof="0"/>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pPr rtl="0"/>
            <a:fld id="{29B2D724-47F2-4B1A-B515-7CFB9F6C178D}" type="datetime1">
              <a:rPr lang="en-GB" noProof="0" smtClean="0"/>
              <a:t>09/01/2024</a:t>
            </a:fld>
            <a:endParaRPr lang="en-GB" noProof="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endParaRPr lang="en-GB" noProof="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pPr rtl="0"/>
            <a:fld id="{D57F1E4F-1CFF-5643-939E-217C01CDF565}" type="slidenum">
              <a:rPr lang="en-GB" noProof="0" smtClean="0"/>
              <a:pPr/>
              <a:t>‹#›</a:t>
            </a:fld>
            <a:endParaRPr lang="en-GB" noProof="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3446" y="1336335"/>
            <a:ext cx="8915399" cy="2022981"/>
          </a:xfrm>
        </p:spPr>
        <p:txBody>
          <a:bodyPr rtlCol="0">
            <a:normAutofit fontScale="90000"/>
          </a:bodyPr>
          <a:lstStyle/>
          <a:p>
            <a:pPr algn="ctr"/>
            <a:br>
              <a:rPr lang="en-GB" sz="6000" dirty="0">
                <a:latin typeface="Times New Roman"/>
                <a:cs typeface="Times New Roman"/>
              </a:rPr>
            </a:br>
            <a:r>
              <a:rPr lang="en-GB" sz="6000" dirty="0">
                <a:latin typeface="Times New Roman"/>
                <a:cs typeface="Times New Roman"/>
              </a:rPr>
              <a:t>Chain Proof Validator</a:t>
            </a:r>
            <a:br>
              <a:rPr lang="en-GB" sz="6000" dirty="0">
                <a:latin typeface="Times New Roman"/>
                <a:cs typeface="Times New Roman"/>
              </a:rPr>
            </a:br>
            <a:endParaRPr lang="en-US" sz="6000"/>
          </a:p>
        </p:txBody>
      </p:sp>
      <p:sp>
        <p:nvSpPr>
          <p:cNvPr id="3" name="Subtitle 2"/>
          <p:cNvSpPr>
            <a:spLocks noGrp="1"/>
          </p:cNvSpPr>
          <p:nvPr>
            <p:ph type="body" idx="1"/>
          </p:nvPr>
        </p:nvSpPr>
        <p:spPr>
          <a:xfrm>
            <a:off x="7052355" y="3718155"/>
            <a:ext cx="4521529" cy="2928685"/>
          </a:xfrm>
        </p:spPr>
        <p:txBody>
          <a:bodyPr rtlCol="0">
            <a:normAutofit lnSpcReduction="10000"/>
          </a:bodyPr>
          <a:lstStyle/>
          <a:p>
            <a:r>
              <a:rPr lang="en-US" sz="2000" b="1" dirty="0">
                <a:solidFill>
                  <a:schemeClr val="tx1"/>
                </a:solidFill>
                <a:latin typeface="Times New Roman"/>
                <a:cs typeface="Times New Roman"/>
              </a:rPr>
              <a:t> </a:t>
            </a:r>
            <a:r>
              <a:rPr lang="en-US" sz="2000" b="1" i="1" dirty="0">
                <a:solidFill>
                  <a:schemeClr val="tx1"/>
                </a:solidFill>
                <a:latin typeface="Times New Roman"/>
                <a:ea typeface="+mn-lt"/>
                <a:cs typeface="+mn-lt"/>
              </a:rPr>
              <a:t>Submitted by,</a:t>
            </a:r>
            <a:endParaRPr lang="en-GB" sz="2000">
              <a:solidFill>
                <a:schemeClr val="tx1"/>
              </a:solidFill>
              <a:latin typeface="Times New Roman"/>
              <a:cs typeface="Times New Roman"/>
            </a:endParaRPr>
          </a:p>
          <a:p>
            <a:r>
              <a:rPr lang="en-US" sz="1900" b="1" dirty="0">
                <a:solidFill>
                  <a:schemeClr val="tx1"/>
                </a:solidFill>
                <a:latin typeface="Times New Roman"/>
                <a:ea typeface="+mn-lt"/>
                <a:cs typeface="+mn-lt"/>
              </a:rPr>
              <a:t>Mr. HARSHA D B   - 20201CCS0007</a:t>
            </a:r>
            <a:endParaRPr lang="en-GB" sz="1900">
              <a:solidFill>
                <a:schemeClr val="tx1"/>
              </a:solidFill>
              <a:latin typeface="Times New Roman"/>
              <a:cs typeface="Times New Roman"/>
            </a:endParaRPr>
          </a:p>
          <a:p>
            <a:r>
              <a:rPr lang="en-US" sz="1900" b="1" dirty="0">
                <a:solidFill>
                  <a:schemeClr val="tx1"/>
                </a:solidFill>
                <a:latin typeface="Times New Roman"/>
                <a:ea typeface="+mn-lt"/>
                <a:cs typeface="+mn-lt"/>
              </a:rPr>
              <a:t>Mr. JAI CALVIN J - 20201CCS0011</a:t>
            </a:r>
            <a:endParaRPr lang="en-GB" sz="1900">
              <a:solidFill>
                <a:schemeClr val="tx1"/>
              </a:solidFill>
              <a:latin typeface="Times New Roman"/>
              <a:cs typeface="Times New Roman"/>
            </a:endParaRPr>
          </a:p>
          <a:p>
            <a:r>
              <a:rPr lang="en-US" sz="1900" b="1" dirty="0">
                <a:solidFill>
                  <a:schemeClr val="tx1"/>
                </a:solidFill>
                <a:latin typeface="Times New Roman"/>
                <a:ea typeface="+mn-lt"/>
                <a:cs typeface="+mn-lt"/>
              </a:rPr>
              <a:t>Mr. RAHUL N         - 20201CCS0044</a:t>
            </a:r>
            <a:endParaRPr lang="en-GB" sz="1900">
              <a:solidFill>
                <a:schemeClr val="tx1"/>
              </a:solidFill>
              <a:latin typeface="Times New Roman"/>
              <a:cs typeface="Times New Roman"/>
            </a:endParaRPr>
          </a:p>
          <a:p>
            <a:pPr algn="ctr"/>
            <a:endParaRPr lang="en-GB" dirty="0">
              <a:solidFill>
                <a:schemeClr val="tx1"/>
              </a:solidFill>
            </a:endParaRPr>
          </a:p>
          <a:p>
            <a:r>
              <a:rPr lang="en-US" sz="2000" b="1" i="1" dirty="0">
                <a:solidFill>
                  <a:schemeClr val="tx1"/>
                </a:solidFill>
                <a:latin typeface="Times New Roman"/>
                <a:cs typeface="Times New Roman"/>
              </a:rPr>
              <a:t>Under the guidance of,</a:t>
            </a:r>
            <a:endParaRPr lang="en-GB" sz="2000" b="1">
              <a:solidFill>
                <a:schemeClr val="tx1"/>
              </a:solidFill>
              <a:latin typeface="Times New Roman"/>
              <a:cs typeface="Times New Roman"/>
            </a:endParaRPr>
          </a:p>
          <a:p>
            <a:r>
              <a:rPr lang="en-US" sz="2000" b="1" dirty="0">
                <a:solidFill>
                  <a:schemeClr val="tx1"/>
                </a:solidFill>
                <a:latin typeface="Times New Roman"/>
                <a:ea typeface="+mn-lt"/>
                <a:cs typeface="+mn-lt"/>
              </a:rPr>
              <a:t>Dr. NIHAR RANJAN NAYAK </a:t>
            </a:r>
            <a:endParaRPr lang="en-GB" sz="2000">
              <a:solidFill>
                <a:schemeClr val="tx1"/>
              </a:solidFill>
              <a:latin typeface="Times New Roman"/>
              <a:cs typeface="Times New Roman"/>
            </a:endParaRPr>
          </a:p>
          <a:p>
            <a:endParaRPr lang="en-GB" sz="2000" b="1" i="1" dirty="0">
              <a:latin typeface="Times New Roman"/>
              <a:cs typeface="Times New Roman"/>
            </a:endParaRPr>
          </a:p>
          <a:p>
            <a:endParaRPr lang="en-GB" dirty="0"/>
          </a:p>
        </p:txBody>
      </p:sp>
      <p:pic>
        <p:nvPicPr>
          <p:cNvPr id="4" name="Picture 3" descr="A group of birds flying in the sky&#10;&#10;Description automatically generated">
            <a:extLst>
              <a:ext uri="{FF2B5EF4-FFF2-40B4-BE49-F238E27FC236}">
                <a16:creationId xmlns:a16="http://schemas.microsoft.com/office/drawing/2014/main" id="{C288F9BC-5156-FC26-8DBC-857ECCF1669D}"/>
              </a:ext>
            </a:extLst>
          </p:cNvPr>
          <p:cNvPicPr>
            <a:picLocks noChangeAspect="1"/>
          </p:cNvPicPr>
          <p:nvPr/>
        </p:nvPicPr>
        <p:blipFill>
          <a:blip r:embed="rId3"/>
          <a:stretch>
            <a:fillRect/>
          </a:stretch>
        </p:blipFill>
        <p:spPr>
          <a:xfrm>
            <a:off x="402832" y="251465"/>
            <a:ext cx="1248254" cy="1086923"/>
          </a:xfrm>
          <a:prstGeom prst="rect">
            <a:avLst/>
          </a:prstGeom>
        </p:spPr>
      </p:pic>
    </p:spTree>
    <p:extLst>
      <p:ext uri="{BB962C8B-B14F-4D97-AF65-F5344CB8AC3E}">
        <p14:creationId xmlns:p14="http://schemas.microsoft.com/office/powerpoint/2010/main" val="3622625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D8E10F5-554D-33D4-A5AB-EEE15E8D8E98}"/>
              </a:ext>
            </a:extLst>
          </p:cNvPr>
          <p:cNvPicPr>
            <a:picLocks noChangeAspect="1"/>
          </p:cNvPicPr>
          <p:nvPr/>
        </p:nvPicPr>
        <p:blipFill>
          <a:blip r:embed="rId2"/>
          <a:stretch>
            <a:fillRect/>
          </a:stretch>
        </p:blipFill>
        <p:spPr>
          <a:xfrm>
            <a:off x="1750920" y="229161"/>
            <a:ext cx="10079690" cy="6332443"/>
          </a:xfrm>
          <a:prstGeom prst="rect">
            <a:avLst/>
          </a:prstGeom>
        </p:spPr>
      </p:pic>
    </p:spTree>
    <p:extLst>
      <p:ext uri="{BB962C8B-B14F-4D97-AF65-F5344CB8AC3E}">
        <p14:creationId xmlns:p14="http://schemas.microsoft.com/office/powerpoint/2010/main" val="2948369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1DFA4-76EE-7666-CD52-A75D9EA164EC}"/>
              </a:ext>
            </a:extLst>
          </p:cNvPr>
          <p:cNvSpPr>
            <a:spLocks noGrp="1"/>
          </p:cNvSpPr>
          <p:nvPr>
            <p:ph type="title"/>
          </p:nvPr>
        </p:nvSpPr>
        <p:spPr/>
        <p:txBody>
          <a:bodyPr>
            <a:normAutofit/>
          </a:bodyPr>
          <a:lstStyle/>
          <a:p>
            <a:r>
              <a:rPr lang="en-GB" sz="4000" dirty="0">
                <a:latin typeface="Times New Roman"/>
                <a:cs typeface="Times New Roman"/>
              </a:rPr>
              <a:t>Expected Outcomes</a:t>
            </a:r>
          </a:p>
        </p:txBody>
      </p:sp>
      <p:sp>
        <p:nvSpPr>
          <p:cNvPr id="3" name="Content Placeholder 2">
            <a:extLst>
              <a:ext uri="{FF2B5EF4-FFF2-40B4-BE49-F238E27FC236}">
                <a16:creationId xmlns:a16="http://schemas.microsoft.com/office/drawing/2014/main" id="{AB4A2695-3F55-5FEA-E15D-5EFBB1D308C6}"/>
              </a:ext>
            </a:extLst>
          </p:cNvPr>
          <p:cNvSpPr>
            <a:spLocks noGrp="1"/>
          </p:cNvSpPr>
          <p:nvPr>
            <p:ph sz="half" idx="1"/>
          </p:nvPr>
        </p:nvSpPr>
        <p:spPr>
          <a:xfrm>
            <a:off x="1134485" y="1846613"/>
            <a:ext cx="9212435" cy="4401076"/>
          </a:xfrm>
        </p:spPr>
        <p:txBody>
          <a:bodyPr vert="horz" lIns="91440" tIns="45720" rIns="91440" bIns="45720" rtlCol="0" anchor="t">
            <a:noAutofit/>
          </a:bodyPr>
          <a:lstStyle/>
          <a:p>
            <a:pPr marL="0" indent="0" algn="l" rtl="0">
              <a:buNone/>
            </a:pPr>
            <a:r>
              <a:rPr lang="en-GB" sz="2000" b="0" i="0" dirty="0">
                <a:solidFill>
                  <a:schemeClr val="dk1"/>
                </a:solidFill>
                <a:latin typeface="Times New Roman"/>
                <a:ea typeface="Verdana"/>
                <a:cs typeface="Verdana"/>
              </a:rPr>
              <a:t>Streamlined Certificate Management</a:t>
            </a:r>
            <a:endParaRPr lang="en-US" sz="2000">
              <a:solidFill>
                <a:schemeClr val="dk1"/>
              </a:solidFill>
            </a:endParaRPr>
          </a:p>
          <a:p>
            <a:r>
              <a:rPr lang="en-GB" dirty="0">
                <a:solidFill>
                  <a:schemeClr val="dk1"/>
                </a:solidFill>
                <a:latin typeface="Times New Roman"/>
                <a:ea typeface="Verdana"/>
                <a:cs typeface="Verdana"/>
              </a:rPr>
              <a:t> </a:t>
            </a:r>
            <a:r>
              <a:rPr lang="en-GB" b="0" i="0" dirty="0">
                <a:solidFill>
                  <a:schemeClr val="dk1"/>
                </a:solidFill>
                <a:latin typeface="Times New Roman"/>
                <a:ea typeface="Verdana"/>
                <a:cs typeface="Verdana"/>
              </a:rPr>
              <a:t>Efficient and user-friendly storage.</a:t>
            </a:r>
          </a:p>
          <a:p>
            <a:r>
              <a:rPr lang="en-GB" dirty="0">
                <a:solidFill>
                  <a:schemeClr val="dk1"/>
                </a:solidFill>
                <a:latin typeface="Times New Roman"/>
                <a:ea typeface="Verdana"/>
                <a:cs typeface="Verdana"/>
              </a:rPr>
              <a:t> </a:t>
            </a:r>
            <a:r>
              <a:rPr lang="en-GB" b="0" i="0" dirty="0">
                <a:solidFill>
                  <a:schemeClr val="dk1"/>
                </a:solidFill>
                <a:latin typeface="Times New Roman"/>
                <a:ea typeface="Verdana"/>
                <a:cs typeface="Verdana"/>
              </a:rPr>
              <a:t>Reduced administrative burden.</a:t>
            </a:r>
          </a:p>
          <a:p>
            <a:pPr algn="l" rtl="0"/>
            <a:endParaRPr lang="en-IN" sz="1600" dirty="0">
              <a:latin typeface="Times New Roman"/>
              <a:cs typeface="Times New Roman"/>
            </a:endParaRPr>
          </a:p>
          <a:p>
            <a:pPr marL="0" indent="0" algn="l" rtl="0">
              <a:buNone/>
            </a:pPr>
            <a:r>
              <a:rPr lang="en-GB" sz="2000" b="0" i="0" dirty="0">
                <a:solidFill>
                  <a:schemeClr val="dk1"/>
                </a:solidFill>
                <a:latin typeface="Times New Roman"/>
                <a:ea typeface="Verdana"/>
                <a:cs typeface="Verdana"/>
              </a:rPr>
              <a:t>Improved Certificate Verification</a:t>
            </a:r>
          </a:p>
          <a:p>
            <a:r>
              <a:rPr lang="en-GB" dirty="0">
                <a:solidFill>
                  <a:schemeClr val="dk1"/>
                </a:solidFill>
                <a:latin typeface="Times New Roman"/>
                <a:ea typeface="Verdana"/>
                <a:cs typeface="Verdana"/>
              </a:rPr>
              <a:t> </a:t>
            </a:r>
            <a:r>
              <a:rPr lang="en-GB" b="0" i="0" dirty="0">
                <a:solidFill>
                  <a:schemeClr val="dk1"/>
                </a:solidFill>
                <a:latin typeface="Times New Roman"/>
                <a:ea typeface="Verdana"/>
                <a:cs typeface="Verdana"/>
              </a:rPr>
              <a:t>Real-time validation, cost savings.</a:t>
            </a:r>
          </a:p>
          <a:p>
            <a:r>
              <a:rPr lang="en-GB" dirty="0">
                <a:solidFill>
                  <a:schemeClr val="dk1"/>
                </a:solidFill>
                <a:latin typeface="Times New Roman"/>
                <a:ea typeface="Verdana"/>
                <a:cs typeface="Verdana"/>
              </a:rPr>
              <a:t> </a:t>
            </a:r>
            <a:r>
              <a:rPr lang="en-GB" b="0" i="0" dirty="0">
                <a:solidFill>
                  <a:schemeClr val="dk1"/>
                </a:solidFill>
                <a:latin typeface="Times New Roman"/>
                <a:ea typeface="Verdana"/>
                <a:cs typeface="Verdana"/>
              </a:rPr>
              <a:t>Enhanced trust and credibility.</a:t>
            </a:r>
          </a:p>
          <a:p>
            <a:pPr algn="l" rtl="0"/>
            <a:endParaRPr lang="en-IN" sz="1600" dirty="0">
              <a:latin typeface="Times New Roman"/>
              <a:cs typeface="Times New Roman"/>
            </a:endParaRPr>
          </a:p>
          <a:p>
            <a:pPr marL="0" indent="0" algn="l" rtl="0">
              <a:buNone/>
            </a:pPr>
            <a:r>
              <a:rPr lang="en-GB" sz="2000" b="0" i="0" dirty="0">
                <a:solidFill>
                  <a:schemeClr val="dk1"/>
                </a:solidFill>
                <a:latin typeface="Times New Roman"/>
                <a:ea typeface="Verdana"/>
                <a:cs typeface="Verdana"/>
              </a:rPr>
              <a:t>Enhanced Security and Privacy</a:t>
            </a:r>
          </a:p>
          <a:p>
            <a:r>
              <a:rPr lang="en-GB" sz="1600" dirty="0">
                <a:solidFill>
                  <a:schemeClr val="dk1"/>
                </a:solidFill>
                <a:latin typeface="Times New Roman"/>
                <a:ea typeface="Verdana"/>
                <a:cs typeface="Verdana"/>
              </a:rPr>
              <a:t> </a:t>
            </a:r>
            <a:r>
              <a:rPr lang="en-GB" b="0" i="0" dirty="0">
                <a:solidFill>
                  <a:schemeClr val="dk1"/>
                </a:solidFill>
                <a:latin typeface="Times New Roman"/>
                <a:ea typeface="Verdana"/>
                <a:cs typeface="Verdana"/>
              </a:rPr>
              <a:t>Tamper-resistant storage.</a:t>
            </a:r>
          </a:p>
          <a:p>
            <a:r>
              <a:rPr lang="en-GB" dirty="0">
                <a:solidFill>
                  <a:schemeClr val="dk1"/>
                </a:solidFill>
                <a:latin typeface="Times New Roman"/>
                <a:ea typeface="Verdana"/>
                <a:cs typeface="Verdana"/>
              </a:rPr>
              <a:t> </a:t>
            </a:r>
            <a:r>
              <a:rPr lang="en-GB" b="0" i="0" dirty="0">
                <a:solidFill>
                  <a:schemeClr val="dk1"/>
                </a:solidFill>
                <a:latin typeface="Times New Roman"/>
                <a:ea typeface="Verdana"/>
                <a:cs typeface="Verdana"/>
              </a:rPr>
              <a:t>Privacy compliance and control.</a:t>
            </a:r>
          </a:p>
          <a:p>
            <a:pPr algn="l" rtl="0"/>
            <a:endParaRPr lang="en-IN" sz="1600" dirty="0">
              <a:latin typeface="Times New Roman"/>
              <a:cs typeface="Times New Roman"/>
            </a:endParaRPr>
          </a:p>
          <a:p>
            <a:pPr algn="l" rtl="0"/>
            <a:endParaRPr lang="en-GB" sz="1600" dirty="0">
              <a:solidFill>
                <a:schemeClr val="dk1"/>
              </a:solidFill>
              <a:latin typeface="Times New Roman"/>
              <a:ea typeface="Verdana"/>
              <a:cs typeface="Times New Roman"/>
            </a:endParaRPr>
          </a:p>
          <a:p>
            <a:endParaRPr lang="en-GB" sz="2300" dirty="0">
              <a:solidFill>
                <a:schemeClr val="dk1"/>
              </a:solidFill>
              <a:latin typeface="Verdana"/>
              <a:ea typeface="Verdana"/>
            </a:endParaRPr>
          </a:p>
        </p:txBody>
      </p:sp>
      <p:pic>
        <p:nvPicPr>
          <p:cNvPr id="5" name="Picture 4" descr="A group of birds flying in the sky&#10;&#10;Description automatically generated">
            <a:extLst>
              <a:ext uri="{FF2B5EF4-FFF2-40B4-BE49-F238E27FC236}">
                <a16:creationId xmlns:a16="http://schemas.microsoft.com/office/drawing/2014/main" id="{0AF06B88-C036-B6B3-E221-DE6F0BE7F9DD}"/>
              </a:ext>
            </a:extLst>
          </p:cNvPr>
          <p:cNvPicPr>
            <a:picLocks noChangeAspect="1"/>
          </p:cNvPicPr>
          <p:nvPr/>
        </p:nvPicPr>
        <p:blipFill>
          <a:blip r:embed="rId2"/>
          <a:stretch>
            <a:fillRect/>
          </a:stretch>
        </p:blipFill>
        <p:spPr>
          <a:xfrm>
            <a:off x="264287" y="83231"/>
            <a:ext cx="1248254" cy="1086923"/>
          </a:xfrm>
          <a:prstGeom prst="rect">
            <a:avLst/>
          </a:prstGeom>
        </p:spPr>
      </p:pic>
      <p:sp>
        <p:nvSpPr>
          <p:cNvPr id="8" name="Content Placeholder 7">
            <a:extLst>
              <a:ext uri="{FF2B5EF4-FFF2-40B4-BE49-F238E27FC236}">
                <a16:creationId xmlns:a16="http://schemas.microsoft.com/office/drawing/2014/main" id="{85B28B12-5AFE-2DE2-9AF1-3973A05A1D7F}"/>
              </a:ext>
            </a:extLst>
          </p:cNvPr>
          <p:cNvSpPr>
            <a:spLocks noGrp="1"/>
          </p:cNvSpPr>
          <p:nvPr>
            <p:ph sz="half" idx="2"/>
          </p:nvPr>
        </p:nvSpPr>
        <p:spPr>
          <a:xfrm>
            <a:off x="5795396" y="1849131"/>
            <a:ext cx="4313864" cy="3777622"/>
          </a:xfrm>
        </p:spPr>
        <p:txBody>
          <a:bodyPr vert="horz" lIns="91440" tIns="45720" rIns="91440" bIns="45720" rtlCol="0" anchor="t">
            <a:normAutofit/>
          </a:bodyPr>
          <a:lstStyle/>
          <a:p>
            <a:pPr marL="0" indent="0" algn="l" rtl="0">
              <a:buNone/>
            </a:pPr>
            <a:r>
              <a:rPr lang="en-GB" sz="2000" b="0" i="0" dirty="0">
                <a:solidFill>
                  <a:schemeClr val="dk1"/>
                </a:solidFill>
                <a:latin typeface="Times New Roman"/>
                <a:ea typeface="Verdana"/>
                <a:cs typeface="Verdana"/>
              </a:rPr>
              <a:t>Compatibility and Adoption</a:t>
            </a:r>
            <a:endParaRPr lang="en-US" sz="2000">
              <a:solidFill>
                <a:schemeClr val="dk1"/>
              </a:solidFill>
              <a:latin typeface="Times New Roman"/>
              <a:cs typeface="Times New Roman"/>
            </a:endParaRPr>
          </a:p>
          <a:p>
            <a:r>
              <a:rPr lang="en-GB" sz="2000" dirty="0">
                <a:solidFill>
                  <a:schemeClr val="dk1"/>
                </a:solidFill>
                <a:latin typeface="Times New Roman"/>
                <a:ea typeface="Verdana"/>
                <a:cs typeface="Verdana"/>
              </a:rPr>
              <a:t> </a:t>
            </a:r>
            <a:r>
              <a:rPr lang="en-GB" sz="2000" b="0" i="0" dirty="0">
                <a:solidFill>
                  <a:schemeClr val="dk1"/>
                </a:solidFill>
                <a:latin typeface="Times New Roman"/>
                <a:ea typeface="Verdana"/>
                <a:cs typeface="Verdana"/>
              </a:rPr>
              <a:t>Seamless integration.</a:t>
            </a:r>
          </a:p>
          <a:p>
            <a:r>
              <a:rPr lang="en-GB" sz="2000" dirty="0">
                <a:solidFill>
                  <a:schemeClr val="dk1"/>
                </a:solidFill>
                <a:latin typeface="Times New Roman"/>
                <a:ea typeface="Verdana"/>
                <a:cs typeface="Verdana"/>
              </a:rPr>
              <a:t> </a:t>
            </a:r>
            <a:r>
              <a:rPr lang="en-GB" sz="2000" b="0" i="0" dirty="0">
                <a:solidFill>
                  <a:schemeClr val="dk1"/>
                </a:solidFill>
                <a:latin typeface="Times New Roman"/>
                <a:ea typeface="Verdana"/>
                <a:cs typeface="Verdana"/>
              </a:rPr>
              <a:t>Increased system adoption.</a:t>
            </a:r>
          </a:p>
          <a:p>
            <a:pPr algn="l" rtl="0"/>
            <a:endParaRPr lang="en-IN" sz="2000" dirty="0">
              <a:latin typeface="Times New Roman"/>
              <a:cs typeface="Times New Roman"/>
            </a:endParaRPr>
          </a:p>
          <a:p>
            <a:pPr marL="0" indent="0" algn="l" rtl="0">
              <a:buNone/>
            </a:pPr>
            <a:r>
              <a:rPr lang="en-GB" sz="2000" b="0" i="0" dirty="0">
                <a:solidFill>
                  <a:schemeClr val="dk1"/>
                </a:solidFill>
                <a:latin typeface="Times New Roman"/>
                <a:ea typeface="Verdana"/>
                <a:cs typeface="Verdana"/>
              </a:rPr>
              <a:t>Continuous Improvement</a:t>
            </a:r>
          </a:p>
          <a:p>
            <a:r>
              <a:rPr lang="en-GB" sz="2000" dirty="0">
                <a:solidFill>
                  <a:schemeClr val="dk1"/>
                </a:solidFill>
                <a:latin typeface="Times New Roman"/>
                <a:ea typeface="Verdana"/>
                <a:cs typeface="Verdana"/>
              </a:rPr>
              <a:t> </a:t>
            </a:r>
            <a:r>
              <a:rPr lang="en-GB" sz="2000" b="0" i="0" dirty="0">
                <a:solidFill>
                  <a:schemeClr val="dk1"/>
                </a:solidFill>
                <a:latin typeface="Times New Roman"/>
                <a:ea typeface="Verdana"/>
                <a:cs typeface="Verdana"/>
              </a:rPr>
              <a:t>Adaptability to evolving needs.</a:t>
            </a:r>
            <a:endParaRPr lang="en-GB" sz="2000" dirty="0">
              <a:solidFill>
                <a:schemeClr val="dk1"/>
              </a:solidFill>
              <a:latin typeface="Times New Roman"/>
            </a:endParaRPr>
          </a:p>
        </p:txBody>
      </p:sp>
    </p:spTree>
    <p:extLst>
      <p:ext uri="{BB962C8B-B14F-4D97-AF65-F5344CB8AC3E}">
        <p14:creationId xmlns:p14="http://schemas.microsoft.com/office/powerpoint/2010/main" val="875613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BDAB0-7FDF-AF37-6CBB-B775F7D3CCE1}"/>
              </a:ext>
            </a:extLst>
          </p:cNvPr>
          <p:cNvSpPr>
            <a:spLocks noGrp="1"/>
          </p:cNvSpPr>
          <p:nvPr>
            <p:ph type="title"/>
          </p:nvPr>
        </p:nvSpPr>
        <p:spPr>
          <a:xfrm>
            <a:off x="1791341" y="168889"/>
            <a:ext cx="8911687" cy="1280890"/>
          </a:xfrm>
        </p:spPr>
        <p:txBody>
          <a:bodyPr>
            <a:normAutofit/>
          </a:bodyPr>
          <a:lstStyle/>
          <a:p>
            <a:r>
              <a:rPr lang="en-GB" sz="4000" dirty="0">
                <a:latin typeface="Times New Roman"/>
                <a:cs typeface="Times New Roman"/>
              </a:rPr>
              <a:t>Working Of Validator </a:t>
            </a:r>
          </a:p>
        </p:txBody>
      </p:sp>
      <p:pic>
        <p:nvPicPr>
          <p:cNvPr id="5" name="Content Placeholder 4" descr="A diagram of a blockchain process&#10;&#10;Description automatically generated">
            <a:extLst>
              <a:ext uri="{FF2B5EF4-FFF2-40B4-BE49-F238E27FC236}">
                <a16:creationId xmlns:a16="http://schemas.microsoft.com/office/drawing/2014/main" id="{8087CB74-D03C-8B20-C0F7-77EAE7E6819B}"/>
              </a:ext>
            </a:extLst>
          </p:cNvPr>
          <p:cNvPicPr>
            <a:picLocks noGrp="1" noChangeAspect="1"/>
          </p:cNvPicPr>
          <p:nvPr>
            <p:ph idx="1"/>
          </p:nvPr>
        </p:nvPicPr>
        <p:blipFill>
          <a:blip r:embed="rId2"/>
          <a:stretch>
            <a:fillRect/>
          </a:stretch>
        </p:blipFill>
        <p:spPr>
          <a:xfrm>
            <a:off x="2312090" y="985653"/>
            <a:ext cx="7935746" cy="5836010"/>
          </a:xfrm>
        </p:spPr>
      </p:pic>
      <p:pic>
        <p:nvPicPr>
          <p:cNvPr id="7" name="Picture 6" descr="A group of birds flying in the sky&#10;&#10;Description automatically generated">
            <a:extLst>
              <a:ext uri="{FF2B5EF4-FFF2-40B4-BE49-F238E27FC236}">
                <a16:creationId xmlns:a16="http://schemas.microsoft.com/office/drawing/2014/main" id="{986144E3-6C12-4252-1569-2B9D6945DBA9}"/>
              </a:ext>
            </a:extLst>
          </p:cNvPr>
          <p:cNvPicPr>
            <a:picLocks noChangeAspect="1"/>
          </p:cNvPicPr>
          <p:nvPr/>
        </p:nvPicPr>
        <p:blipFill>
          <a:blip r:embed="rId3"/>
          <a:stretch>
            <a:fillRect/>
          </a:stretch>
        </p:blipFill>
        <p:spPr>
          <a:xfrm>
            <a:off x="264287" y="83231"/>
            <a:ext cx="1248254" cy="1086923"/>
          </a:xfrm>
          <a:prstGeom prst="rect">
            <a:avLst/>
          </a:prstGeom>
        </p:spPr>
      </p:pic>
    </p:spTree>
    <p:extLst>
      <p:ext uri="{BB962C8B-B14F-4D97-AF65-F5344CB8AC3E}">
        <p14:creationId xmlns:p14="http://schemas.microsoft.com/office/powerpoint/2010/main" val="2623463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CDDBA-EFC1-B0E8-44CA-51B3912403A6}"/>
              </a:ext>
            </a:extLst>
          </p:cNvPr>
          <p:cNvSpPr>
            <a:spLocks noGrp="1"/>
          </p:cNvSpPr>
          <p:nvPr>
            <p:ph type="title"/>
          </p:nvPr>
        </p:nvSpPr>
        <p:spPr>
          <a:xfrm>
            <a:off x="1640425" y="-3419"/>
            <a:ext cx="8911687" cy="731802"/>
          </a:xfrm>
        </p:spPr>
        <p:txBody>
          <a:bodyPr>
            <a:normAutofit/>
          </a:bodyPr>
          <a:lstStyle/>
          <a:p>
            <a:r>
              <a:rPr lang="en-GB" sz="4000" dirty="0">
                <a:latin typeface="Times New Roman"/>
                <a:cs typeface="Times New Roman"/>
              </a:rPr>
              <a:t>Flow Chart Of Validator</a:t>
            </a:r>
          </a:p>
        </p:txBody>
      </p:sp>
      <p:pic>
        <p:nvPicPr>
          <p:cNvPr id="4" name="Content Placeholder 3" descr="A diagram of a document&#10;&#10;Description automatically generated">
            <a:extLst>
              <a:ext uri="{FF2B5EF4-FFF2-40B4-BE49-F238E27FC236}">
                <a16:creationId xmlns:a16="http://schemas.microsoft.com/office/drawing/2014/main" id="{D5433510-C5BA-66A4-A8D5-D6F0EBF2FB41}"/>
              </a:ext>
            </a:extLst>
          </p:cNvPr>
          <p:cNvPicPr>
            <a:picLocks noGrp="1" noChangeAspect="1"/>
          </p:cNvPicPr>
          <p:nvPr>
            <p:ph idx="1"/>
          </p:nvPr>
        </p:nvPicPr>
        <p:blipFill>
          <a:blip r:embed="rId2"/>
          <a:stretch>
            <a:fillRect/>
          </a:stretch>
        </p:blipFill>
        <p:spPr>
          <a:xfrm>
            <a:off x="2109320" y="655885"/>
            <a:ext cx="9113184" cy="6262405"/>
          </a:xfrm>
        </p:spPr>
      </p:pic>
    </p:spTree>
    <p:extLst>
      <p:ext uri="{BB962C8B-B14F-4D97-AF65-F5344CB8AC3E}">
        <p14:creationId xmlns:p14="http://schemas.microsoft.com/office/powerpoint/2010/main" val="439488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38C7B-978B-D785-E894-68B45AA39023}"/>
              </a:ext>
            </a:extLst>
          </p:cNvPr>
          <p:cNvSpPr>
            <a:spLocks noGrp="1"/>
          </p:cNvSpPr>
          <p:nvPr>
            <p:ph type="title"/>
          </p:nvPr>
        </p:nvSpPr>
        <p:spPr/>
        <p:txBody>
          <a:bodyPr>
            <a:normAutofit/>
          </a:bodyPr>
          <a:lstStyle/>
          <a:p>
            <a:r>
              <a:rPr lang="en-GB" sz="4000" dirty="0">
                <a:latin typeface="Times New Roman"/>
                <a:cs typeface="Times New Roman"/>
              </a:rPr>
              <a:t>Conclusion</a:t>
            </a:r>
          </a:p>
        </p:txBody>
      </p:sp>
      <p:sp>
        <p:nvSpPr>
          <p:cNvPr id="3" name="Content Placeholder 2">
            <a:extLst>
              <a:ext uri="{FF2B5EF4-FFF2-40B4-BE49-F238E27FC236}">
                <a16:creationId xmlns:a16="http://schemas.microsoft.com/office/drawing/2014/main" id="{1C7EE3EA-5C0E-BE81-0D6B-DBE941F2DB15}"/>
              </a:ext>
            </a:extLst>
          </p:cNvPr>
          <p:cNvSpPr>
            <a:spLocks noGrp="1"/>
          </p:cNvSpPr>
          <p:nvPr>
            <p:ph idx="1"/>
          </p:nvPr>
        </p:nvSpPr>
        <p:spPr>
          <a:xfrm>
            <a:off x="2589212" y="2133600"/>
            <a:ext cx="8915400" cy="3787518"/>
          </a:xfrm>
        </p:spPr>
        <p:txBody>
          <a:bodyPr vert="horz" lIns="91440" tIns="45720" rIns="91440" bIns="45720" rtlCol="0" anchor="t">
            <a:noAutofit/>
          </a:bodyPr>
          <a:lstStyle/>
          <a:p>
            <a:pPr marL="0" indent="0">
              <a:buNone/>
            </a:pPr>
            <a:r>
              <a:rPr lang="en-GB" sz="2800" b="0" i="0" dirty="0">
                <a:solidFill>
                  <a:schemeClr val="tx1"/>
                </a:solidFill>
                <a:latin typeface="Times New Roman"/>
                <a:ea typeface="Söhne"/>
                <a:cs typeface="Söhne"/>
              </a:rPr>
              <a:t>The Chain Proof Validator is a crucial tool for organizations and developers seeking to bolster the security and reliability of their blockchain networks. By ensuring the integrity of the chain and implementing proactive security measures, this project aims to contribute to the ongoing evolution and adoption of blockchain technology.</a:t>
            </a:r>
            <a:endParaRPr lang="en-GB" sz="2800" dirty="0">
              <a:solidFill>
                <a:schemeClr val="tx1"/>
              </a:solidFill>
              <a:latin typeface="Times New Roman"/>
            </a:endParaRPr>
          </a:p>
        </p:txBody>
      </p:sp>
      <p:pic>
        <p:nvPicPr>
          <p:cNvPr id="5" name="Picture 4" descr="A group of birds flying in the sky&#10;&#10;Description automatically generated">
            <a:extLst>
              <a:ext uri="{FF2B5EF4-FFF2-40B4-BE49-F238E27FC236}">
                <a16:creationId xmlns:a16="http://schemas.microsoft.com/office/drawing/2014/main" id="{54B355D3-6173-42A5-8E60-4D66708727BF}"/>
              </a:ext>
            </a:extLst>
          </p:cNvPr>
          <p:cNvPicPr>
            <a:picLocks noChangeAspect="1"/>
          </p:cNvPicPr>
          <p:nvPr/>
        </p:nvPicPr>
        <p:blipFill>
          <a:blip r:embed="rId2"/>
          <a:stretch>
            <a:fillRect/>
          </a:stretch>
        </p:blipFill>
        <p:spPr>
          <a:xfrm>
            <a:off x="264287" y="83231"/>
            <a:ext cx="1248254" cy="1086923"/>
          </a:xfrm>
          <a:prstGeom prst="rect">
            <a:avLst/>
          </a:prstGeom>
        </p:spPr>
      </p:pic>
    </p:spTree>
    <p:extLst>
      <p:ext uri="{BB962C8B-B14F-4D97-AF65-F5344CB8AC3E}">
        <p14:creationId xmlns:p14="http://schemas.microsoft.com/office/powerpoint/2010/main" val="1864240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52" name="Group 51">
            <a:extLst>
              <a:ext uri="{FF2B5EF4-FFF2-40B4-BE49-F238E27FC236}">
                <a16:creationId xmlns:a16="http://schemas.microsoft.com/office/drawing/2014/main" id="{58DF5B7A-7785-49C6-B4EB-252FF28C21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 name="Freeform 11">
              <a:extLst>
                <a:ext uri="{FF2B5EF4-FFF2-40B4-BE49-F238E27FC236}">
                  <a16:creationId xmlns:a16="http://schemas.microsoft.com/office/drawing/2014/main" id="{78BD0529-90E2-47B4-8D13-CEE11A154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1" name="Freeform 12">
              <a:extLst>
                <a:ext uri="{FF2B5EF4-FFF2-40B4-BE49-F238E27FC236}">
                  <a16:creationId xmlns:a16="http://schemas.microsoft.com/office/drawing/2014/main" id="{AE127430-162B-43FD-A02F-6E8AD8FD95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2" name="Freeform 13">
              <a:extLst>
                <a:ext uri="{FF2B5EF4-FFF2-40B4-BE49-F238E27FC236}">
                  <a16:creationId xmlns:a16="http://schemas.microsoft.com/office/drawing/2014/main" id="{7A6023CB-BCF4-4A3C-B04B-EFF6779217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3" name="Freeform 14">
              <a:extLst>
                <a:ext uri="{FF2B5EF4-FFF2-40B4-BE49-F238E27FC236}">
                  <a16:creationId xmlns:a16="http://schemas.microsoft.com/office/drawing/2014/main" id="{98B0FCF0-0865-45E1-977A-5BFDD0EFC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4" name="Freeform 15">
              <a:extLst>
                <a:ext uri="{FF2B5EF4-FFF2-40B4-BE49-F238E27FC236}">
                  <a16:creationId xmlns:a16="http://schemas.microsoft.com/office/drawing/2014/main" id="{C1FF2792-ADB4-44D2-B7EF-6E3503725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5" name="Freeform 16">
              <a:extLst>
                <a:ext uri="{FF2B5EF4-FFF2-40B4-BE49-F238E27FC236}">
                  <a16:creationId xmlns:a16="http://schemas.microsoft.com/office/drawing/2014/main" id="{B7B0F0A2-D4CD-4EA5-96E9-9E282F25CD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6" name="Freeform 17">
              <a:extLst>
                <a:ext uri="{FF2B5EF4-FFF2-40B4-BE49-F238E27FC236}">
                  <a16:creationId xmlns:a16="http://schemas.microsoft.com/office/drawing/2014/main" id="{FBBC4912-27C6-4C5E-9C40-AE9B6644E5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7" name="Freeform 18">
              <a:extLst>
                <a:ext uri="{FF2B5EF4-FFF2-40B4-BE49-F238E27FC236}">
                  <a16:creationId xmlns:a16="http://schemas.microsoft.com/office/drawing/2014/main" id="{127E474D-BE64-49E8-8C82-691642D0BC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8" name="Freeform 19">
              <a:extLst>
                <a:ext uri="{FF2B5EF4-FFF2-40B4-BE49-F238E27FC236}">
                  <a16:creationId xmlns:a16="http://schemas.microsoft.com/office/drawing/2014/main" id="{A385E451-43CB-441B-83EE-28ACB6BCBC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9" name="Freeform 20">
              <a:extLst>
                <a:ext uri="{FF2B5EF4-FFF2-40B4-BE49-F238E27FC236}">
                  <a16:creationId xmlns:a16="http://schemas.microsoft.com/office/drawing/2014/main" id="{5BF91B89-051C-49D8-9029-83A1F52B0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0" name="Freeform 21">
              <a:extLst>
                <a:ext uri="{FF2B5EF4-FFF2-40B4-BE49-F238E27FC236}">
                  <a16:creationId xmlns:a16="http://schemas.microsoft.com/office/drawing/2014/main" id="{42329880-D64F-4074-ABE4-348FDC7FB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1" name="Freeform 22">
              <a:extLst>
                <a:ext uri="{FF2B5EF4-FFF2-40B4-BE49-F238E27FC236}">
                  <a16:creationId xmlns:a16="http://schemas.microsoft.com/office/drawing/2014/main" id="{2FAD4595-5B16-442B-A756-924FB136A5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53" name="Group 52">
            <a:extLst>
              <a:ext uri="{FF2B5EF4-FFF2-40B4-BE49-F238E27FC236}">
                <a16:creationId xmlns:a16="http://schemas.microsoft.com/office/drawing/2014/main" id="{9F9B151E-1B34-4FA6-A53D-B92F787D9EA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4" name="Freeform 27">
              <a:extLst>
                <a:ext uri="{FF2B5EF4-FFF2-40B4-BE49-F238E27FC236}">
                  <a16:creationId xmlns:a16="http://schemas.microsoft.com/office/drawing/2014/main" id="{617ED8F6-0AA2-4080-ADCB-6C7CE17598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5" name="Freeform 28">
              <a:extLst>
                <a:ext uri="{FF2B5EF4-FFF2-40B4-BE49-F238E27FC236}">
                  <a16:creationId xmlns:a16="http://schemas.microsoft.com/office/drawing/2014/main" id="{76F017FD-AF02-4E22-A564-5DCC93F536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6" name="Freeform 29">
              <a:extLst>
                <a:ext uri="{FF2B5EF4-FFF2-40B4-BE49-F238E27FC236}">
                  <a16:creationId xmlns:a16="http://schemas.microsoft.com/office/drawing/2014/main" id="{61F8A187-FAA8-4625-AC70-EE2C7499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7" name="Freeform 30">
              <a:extLst>
                <a:ext uri="{FF2B5EF4-FFF2-40B4-BE49-F238E27FC236}">
                  <a16:creationId xmlns:a16="http://schemas.microsoft.com/office/drawing/2014/main" id="{6D431C21-669A-42BC-A2DF-9092CA729B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8" name="Freeform 31">
              <a:extLst>
                <a:ext uri="{FF2B5EF4-FFF2-40B4-BE49-F238E27FC236}">
                  <a16:creationId xmlns:a16="http://schemas.microsoft.com/office/drawing/2014/main" id="{D143DDDF-3A80-4C43-BBCF-8EC1280102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9" name="Freeform 32">
              <a:extLst>
                <a:ext uri="{FF2B5EF4-FFF2-40B4-BE49-F238E27FC236}">
                  <a16:creationId xmlns:a16="http://schemas.microsoft.com/office/drawing/2014/main" id="{313BFF88-4BDD-4CC4-A514-C7D655779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0" name="Freeform 33">
              <a:extLst>
                <a:ext uri="{FF2B5EF4-FFF2-40B4-BE49-F238E27FC236}">
                  <a16:creationId xmlns:a16="http://schemas.microsoft.com/office/drawing/2014/main" id="{BA235B4A-F8AD-4C1E-9074-356253813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1" name="Freeform 34">
              <a:extLst>
                <a:ext uri="{FF2B5EF4-FFF2-40B4-BE49-F238E27FC236}">
                  <a16:creationId xmlns:a16="http://schemas.microsoft.com/office/drawing/2014/main" id="{281D9204-5CB0-44D1-B01F-5FFF6BDB28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2" name="Freeform 35">
              <a:extLst>
                <a:ext uri="{FF2B5EF4-FFF2-40B4-BE49-F238E27FC236}">
                  <a16:creationId xmlns:a16="http://schemas.microsoft.com/office/drawing/2014/main" id="{4DD213C5-5C2A-403A-AAEF-E495E64AE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3" name="Freeform 36">
              <a:extLst>
                <a:ext uri="{FF2B5EF4-FFF2-40B4-BE49-F238E27FC236}">
                  <a16:creationId xmlns:a16="http://schemas.microsoft.com/office/drawing/2014/main" id="{3D07FF46-5E32-4BEE-B85D-107AD341D4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4" name="Freeform 37">
              <a:extLst>
                <a:ext uri="{FF2B5EF4-FFF2-40B4-BE49-F238E27FC236}">
                  <a16:creationId xmlns:a16="http://schemas.microsoft.com/office/drawing/2014/main" id="{4E5AE900-6815-4A65-9A96-CA280B3A8D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5" name="Freeform 38">
              <a:extLst>
                <a:ext uri="{FF2B5EF4-FFF2-40B4-BE49-F238E27FC236}">
                  <a16:creationId xmlns:a16="http://schemas.microsoft.com/office/drawing/2014/main" id="{45EA57FC-ADA4-45DD-98E7-B0615C5306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54" name="Rectangle 53">
            <a:extLst>
              <a:ext uri="{FF2B5EF4-FFF2-40B4-BE49-F238E27FC236}">
                <a16:creationId xmlns:a16="http://schemas.microsoft.com/office/drawing/2014/main" id="{9FFA7C60-EEB5-45DC-B964-20A76F776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55" name="Freeform 11">
            <a:extLst>
              <a:ext uri="{FF2B5EF4-FFF2-40B4-BE49-F238E27FC236}">
                <a16:creationId xmlns:a16="http://schemas.microsoft.com/office/drawing/2014/main" id="{7D84F46B-82DB-461C-88AC-F6C66B593E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56" name="Rectangle 55">
            <a:extLst>
              <a:ext uri="{FF2B5EF4-FFF2-40B4-BE49-F238E27FC236}">
                <a16:creationId xmlns:a16="http://schemas.microsoft.com/office/drawing/2014/main" id="{0147D98C-0914-4CCC-9221-3E732A8C6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81"/>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ack text on a white background&#10;&#10;Description automatically generated">
            <a:extLst>
              <a:ext uri="{FF2B5EF4-FFF2-40B4-BE49-F238E27FC236}">
                <a16:creationId xmlns:a16="http://schemas.microsoft.com/office/drawing/2014/main" id="{943C182F-07C9-0245-3687-A87BC02C2CE4}"/>
              </a:ext>
            </a:extLst>
          </p:cNvPr>
          <p:cNvPicPr>
            <a:picLocks noChangeAspect="1"/>
          </p:cNvPicPr>
          <p:nvPr/>
        </p:nvPicPr>
        <p:blipFill rotWithShape="1">
          <a:blip r:embed="rId2"/>
          <a:srcRect l="2435" r="9134" b="1"/>
          <a:stretch/>
        </p:blipFill>
        <p:spPr>
          <a:xfrm>
            <a:off x="2806202" y="2029609"/>
            <a:ext cx="6324036" cy="3034009"/>
          </a:xfrm>
          <a:prstGeom prst="rect">
            <a:avLst/>
          </a:prstGeom>
        </p:spPr>
      </p:pic>
      <p:sp>
        <p:nvSpPr>
          <p:cNvPr id="57" name="Freeform 11">
            <a:extLst>
              <a:ext uri="{FF2B5EF4-FFF2-40B4-BE49-F238E27FC236}">
                <a16:creationId xmlns:a16="http://schemas.microsoft.com/office/drawing/2014/main" id="{95746409-9281-4501-B230-30E8E5F431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2054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C9BC6-1778-BAAC-4AB9-21C30457D885}"/>
              </a:ext>
            </a:extLst>
          </p:cNvPr>
          <p:cNvSpPr>
            <a:spLocks noGrp="1"/>
          </p:cNvSpPr>
          <p:nvPr>
            <p:ph type="title"/>
          </p:nvPr>
        </p:nvSpPr>
        <p:spPr/>
        <p:txBody>
          <a:bodyPr/>
          <a:lstStyle/>
          <a:p>
            <a:r>
              <a:rPr lang="en-GB" dirty="0">
                <a:latin typeface="Times New Roman"/>
                <a:cs typeface="Times New Roman"/>
              </a:rPr>
              <a:t>Project Overview</a:t>
            </a:r>
          </a:p>
        </p:txBody>
      </p:sp>
      <p:sp>
        <p:nvSpPr>
          <p:cNvPr id="3" name="Content Placeholder 2">
            <a:extLst>
              <a:ext uri="{FF2B5EF4-FFF2-40B4-BE49-F238E27FC236}">
                <a16:creationId xmlns:a16="http://schemas.microsoft.com/office/drawing/2014/main" id="{C180F704-FFC0-AE25-5455-814DBF51CEE3}"/>
              </a:ext>
            </a:extLst>
          </p:cNvPr>
          <p:cNvSpPr>
            <a:spLocks noGrp="1"/>
          </p:cNvSpPr>
          <p:nvPr>
            <p:ph idx="1"/>
          </p:nvPr>
        </p:nvSpPr>
        <p:spPr>
          <a:xfrm>
            <a:off x="2589212" y="1638795"/>
            <a:ext cx="8915400" cy="4272427"/>
          </a:xfrm>
        </p:spPr>
        <p:txBody>
          <a:bodyPr vert="horz" lIns="91440" tIns="45720" rIns="91440" bIns="45720" rtlCol="0" anchor="t">
            <a:normAutofit/>
          </a:bodyPr>
          <a:lstStyle/>
          <a:p>
            <a:pPr marL="0" indent="0">
              <a:buNone/>
            </a:pPr>
            <a:r>
              <a:rPr lang="en-GB" sz="3200" dirty="0">
                <a:solidFill>
                  <a:schemeClr val="tx1"/>
                </a:solidFill>
                <a:latin typeface="Times New Roman"/>
                <a:ea typeface="+mn-lt"/>
                <a:cs typeface="+mn-lt"/>
              </a:rPr>
              <a:t>The Chain Proof Validator is a robust solution designed to enhance the security and reliability of blockchain networks by validating and verifying the integrity of the chain. This tool ensures the consistency of data across the distributed ledger, providing a trustworthy foundation for blockchain applications.</a:t>
            </a:r>
            <a:endParaRPr lang="en-US" sz="3200" dirty="0">
              <a:solidFill>
                <a:schemeClr val="tx1"/>
              </a:solidFill>
              <a:latin typeface="Times New Roman"/>
              <a:cs typeface="Times New Roman"/>
            </a:endParaRPr>
          </a:p>
        </p:txBody>
      </p:sp>
      <p:pic>
        <p:nvPicPr>
          <p:cNvPr id="5" name="Picture 4" descr="A group of birds flying in the sky&#10;&#10;Description automatically generated">
            <a:extLst>
              <a:ext uri="{FF2B5EF4-FFF2-40B4-BE49-F238E27FC236}">
                <a16:creationId xmlns:a16="http://schemas.microsoft.com/office/drawing/2014/main" id="{D2BD50C7-1DEA-5835-538E-43EBDF295D4A}"/>
              </a:ext>
            </a:extLst>
          </p:cNvPr>
          <p:cNvPicPr>
            <a:picLocks noChangeAspect="1"/>
          </p:cNvPicPr>
          <p:nvPr/>
        </p:nvPicPr>
        <p:blipFill>
          <a:blip r:embed="rId2"/>
          <a:stretch>
            <a:fillRect/>
          </a:stretch>
        </p:blipFill>
        <p:spPr>
          <a:xfrm>
            <a:off x="234598" y="83231"/>
            <a:ext cx="1248254" cy="1086923"/>
          </a:xfrm>
          <a:prstGeom prst="rect">
            <a:avLst/>
          </a:prstGeom>
        </p:spPr>
      </p:pic>
    </p:spTree>
    <p:extLst>
      <p:ext uri="{BB962C8B-B14F-4D97-AF65-F5344CB8AC3E}">
        <p14:creationId xmlns:p14="http://schemas.microsoft.com/office/powerpoint/2010/main" val="3184459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07752-E512-2B4E-5B44-F77A4B4AB062}"/>
              </a:ext>
            </a:extLst>
          </p:cNvPr>
          <p:cNvSpPr>
            <a:spLocks noGrp="1"/>
          </p:cNvSpPr>
          <p:nvPr>
            <p:ph type="title"/>
          </p:nvPr>
        </p:nvSpPr>
        <p:spPr>
          <a:xfrm>
            <a:off x="1524146" y="656"/>
            <a:ext cx="8911687" cy="1478812"/>
          </a:xfrm>
        </p:spPr>
        <p:txBody>
          <a:bodyPr>
            <a:normAutofit/>
          </a:bodyPr>
          <a:lstStyle/>
          <a:p>
            <a:r>
              <a:rPr lang="en-GB" sz="4000" dirty="0">
                <a:latin typeface="Times New Roman"/>
                <a:cs typeface="Times New Roman"/>
              </a:rPr>
              <a:t>Project Objectives</a:t>
            </a:r>
          </a:p>
        </p:txBody>
      </p:sp>
      <p:sp>
        <p:nvSpPr>
          <p:cNvPr id="3" name="Content Placeholder 2">
            <a:extLst>
              <a:ext uri="{FF2B5EF4-FFF2-40B4-BE49-F238E27FC236}">
                <a16:creationId xmlns:a16="http://schemas.microsoft.com/office/drawing/2014/main" id="{DAECE5D5-2F22-0BCC-B73C-A387F809E6B1}"/>
              </a:ext>
            </a:extLst>
          </p:cNvPr>
          <p:cNvSpPr>
            <a:spLocks noGrp="1"/>
          </p:cNvSpPr>
          <p:nvPr>
            <p:ph idx="1"/>
          </p:nvPr>
        </p:nvSpPr>
        <p:spPr>
          <a:xfrm>
            <a:off x="1520433" y="797627"/>
            <a:ext cx="10330543" cy="6024035"/>
          </a:xfrm>
        </p:spPr>
        <p:txBody>
          <a:bodyPr vert="horz" lIns="91440" tIns="45720" rIns="91440" bIns="45720" rtlCol="0" anchor="t">
            <a:noAutofit/>
          </a:bodyPr>
          <a:lstStyle/>
          <a:p>
            <a:pPr marL="228600" indent="-228600" algn="just"/>
            <a:r>
              <a:rPr lang="en-GB" sz="2400" dirty="0">
                <a:solidFill>
                  <a:schemeClr val="tx1"/>
                </a:solidFill>
                <a:latin typeface="Times New Roman"/>
                <a:ea typeface="Verdana"/>
                <a:cs typeface="Times New Roman"/>
              </a:rPr>
              <a:t>Transparent Audit Trail</a:t>
            </a:r>
            <a:endParaRPr lang="en-US" sz="2400">
              <a:solidFill>
                <a:schemeClr val="tx1"/>
              </a:solidFill>
              <a:latin typeface="Times New Roman"/>
              <a:cs typeface="Times New Roman"/>
            </a:endParaRPr>
          </a:p>
          <a:p>
            <a:pPr algn="just">
              <a:buNone/>
            </a:pPr>
            <a:r>
              <a:rPr lang="en-GB" sz="2400" dirty="0">
                <a:solidFill>
                  <a:schemeClr val="tx1"/>
                </a:solidFill>
                <a:latin typeface="Times New Roman"/>
                <a:ea typeface="Verdana"/>
                <a:cs typeface="Times New Roman"/>
              </a:rPr>
              <a:t>   Maintain an accountable certificate activity log.</a:t>
            </a:r>
            <a:endParaRPr lang="en-GB" sz="2400">
              <a:solidFill>
                <a:schemeClr val="tx1"/>
              </a:solidFill>
              <a:latin typeface="Times New Roman"/>
              <a:cs typeface="Times New Roman"/>
            </a:endParaRPr>
          </a:p>
          <a:p>
            <a:pPr marL="228600" indent="-228600" algn="just"/>
            <a:r>
              <a:rPr lang="en-GB" sz="2400" dirty="0">
                <a:solidFill>
                  <a:schemeClr val="tx1"/>
                </a:solidFill>
                <a:latin typeface="Times New Roman"/>
                <a:ea typeface="Verdana"/>
                <a:cs typeface="Times New Roman"/>
              </a:rPr>
              <a:t>Privacy Control</a:t>
            </a:r>
            <a:endParaRPr lang="en-GB" sz="2400">
              <a:solidFill>
                <a:schemeClr val="tx1"/>
              </a:solidFill>
              <a:latin typeface="Times New Roman"/>
              <a:cs typeface="Times New Roman"/>
            </a:endParaRPr>
          </a:p>
          <a:p>
            <a:pPr algn="just">
              <a:buNone/>
            </a:pPr>
            <a:r>
              <a:rPr lang="en-GB" sz="2400" dirty="0">
                <a:solidFill>
                  <a:schemeClr val="tx1"/>
                </a:solidFill>
                <a:latin typeface="Times New Roman"/>
                <a:ea typeface="Verdana"/>
                <a:cs typeface="Times New Roman"/>
              </a:rPr>
              <a:t> Empower users with data privacy control.</a:t>
            </a:r>
            <a:endParaRPr lang="en-GB" sz="2400">
              <a:solidFill>
                <a:schemeClr val="tx1"/>
              </a:solidFill>
              <a:latin typeface="Times New Roman"/>
              <a:cs typeface="Times New Roman"/>
            </a:endParaRPr>
          </a:p>
          <a:p>
            <a:pPr marL="228600" indent="-228600" algn="just"/>
            <a:r>
              <a:rPr lang="en-GB" sz="2400" dirty="0">
                <a:solidFill>
                  <a:schemeClr val="tx1"/>
                </a:solidFill>
                <a:latin typeface="Times New Roman"/>
                <a:ea typeface="Verdana"/>
                <a:cs typeface="Times New Roman"/>
              </a:rPr>
              <a:t>Compatibility</a:t>
            </a:r>
            <a:endParaRPr lang="en-GB" sz="2400">
              <a:solidFill>
                <a:schemeClr val="tx1"/>
              </a:solidFill>
              <a:latin typeface="Times New Roman"/>
              <a:cs typeface="Times New Roman"/>
            </a:endParaRPr>
          </a:p>
          <a:p>
            <a:pPr algn="just">
              <a:buNone/>
            </a:pPr>
            <a:r>
              <a:rPr lang="en-GB" sz="2400" dirty="0">
                <a:solidFill>
                  <a:schemeClr val="tx1"/>
                </a:solidFill>
                <a:latin typeface="Times New Roman"/>
                <a:ea typeface="Verdana"/>
                <a:cs typeface="Times New Roman"/>
              </a:rPr>
              <a:t> Ensure seamless integration with existing systems.</a:t>
            </a:r>
            <a:endParaRPr lang="en-GB" sz="2400">
              <a:solidFill>
                <a:schemeClr val="tx1"/>
              </a:solidFill>
              <a:latin typeface="Times New Roman"/>
              <a:cs typeface="Times New Roman"/>
            </a:endParaRPr>
          </a:p>
          <a:p>
            <a:pPr marL="228600" indent="-228600" algn="just"/>
            <a:r>
              <a:rPr lang="en-GB" sz="2400" dirty="0">
                <a:solidFill>
                  <a:schemeClr val="tx1"/>
                </a:solidFill>
                <a:latin typeface="Times New Roman"/>
                <a:ea typeface="Verdana"/>
                <a:cs typeface="Times New Roman"/>
              </a:rPr>
              <a:t>Performance Evaluation</a:t>
            </a:r>
            <a:endParaRPr lang="en-GB" sz="2400">
              <a:solidFill>
                <a:schemeClr val="tx1"/>
              </a:solidFill>
              <a:latin typeface="Times New Roman"/>
              <a:cs typeface="Times New Roman"/>
            </a:endParaRPr>
          </a:p>
          <a:p>
            <a:pPr algn="just">
              <a:buNone/>
            </a:pPr>
            <a:r>
              <a:rPr lang="en-GB" sz="2400" dirty="0">
                <a:solidFill>
                  <a:schemeClr val="tx1"/>
                </a:solidFill>
                <a:latin typeface="Times New Roman"/>
                <a:ea typeface="Verdana"/>
                <a:cs typeface="Times New Roman"/>
              </a:rPr>
              <a:t> Test for reliability and scalability.</a:t>
            </a:r>
            <a:endParaRPr lang="en-GB" sz="2400">
              <a:solidFill>
                <a:schemeClr val="tx1"/>
              </a:solidFill>
              <a:latin typeface="Times New Roman"/>
              <a:cs typeface="Times New Roman"/>
            </a:endParaRPr>
          </a:p>
          <a:p>
            <a:pPr marL="228600" indent="-228600" algn="just"/>
            <a:r>
              <a:rPr lang="en-GB" sz="2400" dirty="0">
                <a:solidFill>
                  <a:schemeClr val="tx1"/>
                </a:solidFill>
                <a:latin typeface="Times New Roman"/>
                <a:ea typeface="Verdana"/>
                <a:cs typeface="Times New Roman"/>
              </a:rPr>
              <a:t>Promote Adoption</a:t>
            </a:r>
            <a:endParaRPr lang="en-GB" sz="2400">
              <a:solidFill>
                <a:schemeClr val="tx1"/>
              </a:solidFill>
              <a:latin typeface="Times New Roman"/>
              <a:cs typeface="Times New Roman"/>
            </a:endParaRPr>
          </a:p>
          <a:p>
            <a:pPr algn="just">
              <a:buNone/>
            </a:pPr>
            <a:r>
              <a:rPr lang="en-GB" sz="2400" dirty="0">
                <a:solidFill>
                  <a:schemeClr val="tx1"/>
                </a:solidFill>
                <a:latin typeface="Times New Roman"/>
                <a:ea typeface="Verdana"/>
                <a:cs typeface="Times New Roman"/>
              </a:rPr>
              <a:t> Encourage widespread use and awareness.</a:t>
            </a:r>
            <a:endParaRPr lang="en-GB" sz="2400">
              <a:solidFill>
                <a:schemeClr val="tx1"/>
              </a:solidFill>
              <a:latin typeface="Times New Roman"/>
              <a:cs typeface="Times New Roman"/>
            </a:endParaRPr>
          </a:p>
          <a:p>
            <a:pPr marL="228600" indent="-228600" algn="just"/>
            <a:r>
              <a:rPr lang="en-GB" sz="2400" dirty="0">
                <a:solidFill>
                  <a:schemeClr val="tx1"/>
                </a:solidFill>
                <a:latin typeface="Times New Roman"/>
                <a:ea typeface="Verdana"/>
                <a:cs typeface="Times New Roman"/>
              </a:rPr>
              <a:t>Continuous Improvement</a:t>
            </a:r>
            <a:endParaRPr lang="en-GB" sz="2400">
              <a:solidFill>
                <a:schemeClr val="tx1"/>
              </a:solidFill>
              <a:latin typeface="Times New Roman"/>
              <a:cs typeface="Times New Roman"/>
            </a:endParaRPr>
          </a:p>
          <a:p>
            <a:pPr algn="just">
              <a:buNone/>
            </a:pPr>
            <a:r>
              <a:rPr lang="en-GB" sz="2400" dirty="0">
                <a:solidFill>
                  <a:schemeClr val="tx1"/>
                </a:solidFill>
                <a:latin typeface="Times New Roman"/>
                <a:ea typeface="Verdana"/>
                <a:cs typeface="Times New Roman"/>
              </a:rPr>
              <a:t> Monitor and enhance system based on feedback</a:t>
            </a:r>
            <a:endParaRPr lang="en-GB" sz="3200">
              <a:solidFill>
                <a:schemeClr val="tx1"/>
              </a:solidFill>
              <a:latin typeface="Times New Roman"/>
              <a:cs typeface="Times New Roman"/>
            </a:endParaRPr>
          </a:p>
          <a:p>
            <a:pPr marL="0" indent="0">
              <a:buNone/>
            </a:pPr>
            <a:endParaRPr lang="en-GB" b="1" dirty="0">
              <a:solidFill>
                <a:schemeClr val="tx1"/>
              </a:solidFill>
              <a:latin typeface="Times New Roman"/>
              <a:cs typeface="Times New Roman"/>
            </a:endParaRPr>
          </a:p>
        </p:txBody>
      </p:sp>
      <p:pic>
        <p:nvPicPr>
          <p:cNvPr id="5" name="Picture 4" descr="A group of birds flying in the sky&#10;&#10;Description automatically generated">
            <a:extLst>
              <a:ext uri="{FF2B5EF4-FFF2-40B4-BE49-F238E27FC236}">
                <a16:creationId xmlns:a16="http://schemas.microsoft.com/office/drawing/2014/main" id="{883CF7DE-7A68-E05E-32F4-9C84671CFBEA}"/>
              </a:ext>
            </a:extLst>
          </p:cNvPr>
          <p:cNvPicPr>
            <a:picLocks noChangeAspect="1"/>
          </p:cNvPicPr>
          <p:nvPr/>
        </p:nvPicPr>
        <p:blipFill>
          <a:blip r:embed="rId2"/>
          <a:stretch>
            <a:fillRect/>
          </a:stretch>
        </p:blipFill>
        <p:spPr>
          <a:xfrm>
            <a:off x="274183" y="4062"/>
            <a:ext cx="1248254" cy="1086923"/>
          </a:xfrm>
          <a:prstGeom prst="rect">
            <a:avLst/>
          </a:prstGeom>
        </p:spPr>
      </p:pic>
    </p:spTree>
    <p:extLst>
      <p:ext uri="{BB962C8B-B14F-4D97-AF65-F5344CB8AC3E}">
        <p14:creationId xmlns:p14="http://schemas.microsoft.com/office/powerpoint/2010/main" val="1955091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8DE5C-BFC8-78D3-5BB2-2ACBDAC5289D}"/>
              </a:ext>
            </a:extLst>
          </p:cNvPr>
          <p:cNvSpPr>
            <a:spLocks noGrp="1"/>
          </p:cNvSpPr>
          <p:nvPr>
            <p:ph type="title"/>
          </p:nvPr>
        </p:nvSpPr>
        <p:spPr>
          <a:xfrm>
            <a:off x="1603315" y="655"/>
            <a:ext cx="3419350" cy="1280890"/>
          </a:xfrm>
        </p:spPr>
        <p:txBody>
          <a:bodyPr>
            <a:normAutofit/>
          </a:bodyPr>
          <a:lstStyle/>
          <a:p>
            <a:r>
              <a:rPr lang="en-GB" sz="4000" dirty="0">
                <a:latin typeface="Times New Roman"/>
                <a:cs typeface="Times New Roman"/>
              </a:rPr>
              <a:t>Key Features</a:t>
            </a:r>
          </a:p>
        </p:txBody>
      </p:sp>
      <p:sp>
        <p:nvSpPr>
          <p:cNvPr id="3" name="Content Placeholder 2">
            <a:extLst>
              <a:ext uri="{FF2B5EF4-FFF2-40B4-BE49-F238E27FC236}">
                <a16:creationId xmlns:a16="http://schemas.microsoft.com/office/drawing/2014/main" id="{AA56C310-88D3-8690-91F8-41A59B7DCABF}"/>
              </a:ext>
            </a:extLst>
          </p:cNvPr>
          <p:cNvSpPr>
            <a:spLocks noGrp="1"/>
          </p:cNvSpPr>
          <p:nvPr>
            <p:ph idx="1"/>
          </p:nvPr>
        </p:nvSpPr>
        <p:spPr>
          <a:xfrm>
            <a:off x="1678772" y="639289"/>
            <a:ext cx="10182099" cy="6221958"/>
          </a:xfrm>
        </p:spPr>
        <p:txBody>
          <a:bodyPr vert="horz" lIns="91440" tIns="45720" rIns="91440" bIns="45720" rtlCol="0" anchor="t">
            <a:noAutofit/>
          </a:bodyPr>
          <a:lstStyle/>
          <a:p>
            <a:pPr marL="228600" indent="-228600" algn="l">
              <a:buAutoNum type="arabicPeriod"/>
            </a:pPr>
            <a:r>
              <a:rPr lang="en-GB" b="1" i="0" dirty="0">
                <a:solidFill>
                  <a:schemeClr val="tx1"/>
                </a:solidFill>
                <a:latin typeface="Times New Roman"/>
                <a:ea typeface="Söhne"/>
                <a:cs typeface="Söhne"/>
              </a:rPr>
              <a:t>Blockchain Integrity Checks:</a:t>
            </a:r>
          </a:p>
          <a:p>
            <a:pPr marL="228600" lvl="1" indent="-228600" algn="l"/>
            <a:r>
              <a:rPr lang="en-GB" sz="1800" b="0" i="0" dirty="0">
                <a:solidFill>
                  <a:schemeClr val="tx1"/>
                </a:solidFill>
                <a:latin typeface="Times New Roman"/>
                <a:ea typeface="Söhne"/>
                <a:cs typeface="Söhne"/>
              </a:rPr>
              <a:t>Perform regular checks to confirm the integrity of each block in the chain.</a:t>
            </a:r>
          </a:p>
          <a:p>
            <a:pPr marL="228600" lvl="1" indent="-228600" algn="l"/>
            <a:r>
              <a:rPr lang="en-GB" sz="1800" b="0" i="0" dirty="0">
                <a:solidFill>
                  <a:schemeClr val="tx1"/>
                </a:solidFill>
                <a:latin typeface="Times New Roman"/>
                <a:ea typeface="Söhne"/>
                <a:cs typeface="Söhne"/>
              </a:rPr>
              <a:t>Utilize cryptographic hashing algorithms to validate block contents.</a:t>
            </a:r>
          </a:p>
          <a:p>
            <a:pPr marL="228600" indent="-228600" algn="l">
              <a:buAutoNum type="arabicPeriod"/>
            </a:pPr>
            <a:r>
              <a:rPr lang="en-GB" b="1" i="0" dirty="0">
                <a:solidFill>
                  <a:schemeClr val="tx1"/>
                </a:solidFill>
                <a:latin typeface="Times New Roman"/>
                <a:ea typeface="Söhne"/>
                <a:cs typeface="Söhne"/>
              </a:rPr>
              <a:t>Consensus Algorithm Validation:</a:t>
            </a:r>
          </a:p>
          <a:p>
            <a:pPr marL="285750" lvl="1" algn="l"/>
            <a:r>
              <a:rPr lang="en-GB" sz="1800" b="0" i="0" dirty="0">
                <a:solidFill>
                  <a:schemeClr val="tx1"/>
                </a:solidFill>
                <a:latin typeface="Times New Roman"/>
                <a:ea typeface="Söhne"/>
                <a:cs typeface="Söhne"/>
              </a:rPr>
              <a:t>Support multiple consensus algorithms (e.g., Proof of Work, Proof of Stake) for comprehensive validation.</a:t>
            </a:r>
          </a:p>
          <a:p>
            <a:pPr marL="228600" lvl="1" indent="-228600" algn="l"/>
            <a:r>
              <a:rPr lang="en-GB" sz="1800" b="0" i="0" dirty="0">
                <a:solidFill>
                  <a:schemeClr val="tx1"/>
                </a:solidFill>
                <a:latin typeface="Times New Roman"/>
                <a:ea typeface="Söhne"/>
                <a:cs typeface="Söhne"/>
              </a:rPr>
              <a:t>Ensure that the chosen consensus mechanism aligns with the defined network rules.</a:t>
            </a:r>
          </a:p>
          <a:p>
            <a:pPr marL="228600" indent="-228600" algn="l">
              <a:buAutoNum type="arabicPeriod"/>
            </a:pPr>
            <a:r>
              <a:rPr lang="en-GB" b="1" i="0" dirty="0">
                <a:solidFill>
                  <a:schemeClr val="tx1"/>
                </a:solidFill>
                <a:latin typeface="Times New Roman"/>
                <a:ea typeface="Söhne"/>
                <a:cs typeface="Söhne"/>
              </a:rPr>
              <a:t>Tamper Detection:</a:t>
            </a:r>
          </a:p>
          <a:p>
            <a:pPr marL="228600" lvl="1" indent="-228600" algn="l"/>
            <a:r>
              <a:rPr lang="en-GB" sz="1800" b="0" i="0" dirty="0">
                <a:solidFill>
                  <a:schemeClr val="tx1"/>
                </a:solidFill>
                <a:latin typeface="Times New Roman"/>
                <a:ea typeface="Söhne"/>
                <a:cs typeface="Söhne"/>
              </a:rPr>
              <a:t>Implement mechanisms to detect and flag any attempts to tamper with the blockchain data.</a:t>
            </a:r>
          </a:p>
          <a:p>
            <a:pPr marL="228600" lvl="1" indent="-228600" algn="l"/>
            <a:r>
              <a:rPr lang="en-GB" sz="1800" b="0" i="0" dirty="0">
                <a:solidFill>
                  <a:schemeClr val="tx1"/>
                </a:solidFill>
                <a:latin typeface="Times New Roman"/>
                <a:ea typeface="Söhne"/>
                <a:cs typeface="Söhne"/>
              </a:rPr>
              <a:t>Provide an audit trail of detected anomalies for forensic analysis.</a:t>
            </a:r>
          </a:p>
          <a:p>
            <a:pPr marL="228600" indent="-228600" algn="l">
              <a:buAutoNum type="arabicPeriod"/>
            </a:pPr>
            <a:r>
              <a:rPr lang="en-GB" b="1" i="0" dirty="0">
                <a:solidFill>
                  <a:schemeClr val="tx1"/>
                </a:solidFill>
                <a:latin typeface="Times New Roman"/>
                <a:ea typeface="Söhne"/>
                <a:cs typeface="Söhne"/>
              </a:rPr>
              <a:t>Customizable Security Policies:</a:t>
            </a:r>
          </a:p>
          <a:p>
            <a:pPr marL="228600" lvl="1" indent="-228600" algn="l"/>
            <a:r>
              <a:rPr lang="en-GB" sz="1800" b="0" i="0" dirty="0">
                <a:solidFill>
                  <a:schemeClr val="tx1"/>
                </a:solidFill>
                <a:latin typeface="Times New Roman"/>
                <a:ea typeface="Söhne"/>
                <a:cs typeface="Söhne"/>
              </a:rPr>
              <a:t>Allow users to define and customize security policies based on specific blockchain requirements.</a:t>
            </a:r>
          </a:p>
          <a:p>
            <a:pPr marL="228600" lvl="1" indent="-228600" algn="l"/>
            <a:r>
              <a:rPr lang="en-GB" sz="1800" b="0" i="0" dirty="0">
                <a:solidFill>
                  <a:schemeClr val="tx1"/>
                </a:solidFill>
                <a:latin typeface="Times New Roman"/>
                <a:ea typeface="Söhne"/>
                <a:cs typeface="Söhne"/>
              </a:rPr>
              <a:t>Provide a flexible framework for adapting to evolving security standards.</a:t>
            </a:r>
          </a:p>
          <a:p>
            <a:pPr marL="228600" indent="-228600" algn="l">
              <a:buAutoNum type="arabicPeriod"/>
            </a:pPr>
            <a:r>
              <a:rPr lang="en-GB" b="1" i="0" dirty="0">
                <a:solidFill>
                  <a:schemeClr val="tx1"/>
                </a:solidFill>
                <a:latin typeface="Times New Roman"/>
                <a:ea typeface="Söhne"/>
                <a:cs typeface="Söhne"/>
              </a:rPr>
              <a:t>Performance Metrics:</a:t>
            </a:r>
          </a:p>
          <a:p>
            <a:pPr marL="228600" lvl="1" indent="-228600" algn="l"/>
            <a:r>
              <a:rPr lang="en-GB" sz="1800" b="0" i="0" dirty="0">
                <a:solidFill>
                  <a:schemeClr val="tx1"/>
                </a:solidFill>
                <a:latin typeface="Times New Roman"/>
                <a:ea typeface="Söhne"/>
                <a:cs typeface="Söhne"/>
              </a:rPr>
              <a:t>Offer performance metrics and analytics to assess the health and efficiency of the blockchain.</a:t>
            </a:r>
          </a:p>
          <a:p>
            <a:pPr marL="228600" lvl="1" indent="-228600" algn="l"/>
            <a:r>
              <a:rPr lang="en-GB" sz="1800" b="0" i="0" dirty="0">
                <a:solidFill>
                  <a:schemeClr val="tx1"/>
                </a:solidFill>
                <a:latin typeface="Times New Roman"/>
                <a:ea typeface="Söhne"/>
                <a:cs typeface="Söhne"/>
              </a:rPr>
              <a:t>Enable users to optimize the network based on the analysis of performance data.</a:t>
            </a:r>
            <a:endParaRPr lang="en-GB" sz="1800" dirty="0">
              <a:solidFill>
                <a:schemeClr val="tx1"/>
              </a:solidFill>
              <a:latin typeface="Times New Roman"/>
              <a:cs typeface="Times New Roman"/>
            </a:endParaRPr>
          </a:p>
        </p:txBody>
      </p:sp>
      <p:pic>
        <p:nvPicPr>
          <p:cNvPr id="5" name="Picture 4" descr="A group of birds flying in the sky&#10;&#10;Description automatically generated">
            <a:extLst>
              <a:ext uri="{FF2B5EF4-FFF2-40B4-BE49-F238E27FC236}">
                <a16:creationId xmlns:a16="http://schemas.microsoft.com/office/drawing/2014/main" id="{BA58BC7F-6272-01AD-F34B-29E8A5044F24}"/>
              </a:ext>
            </a:extLst>
          </p:cNvPr>
          <p:cNvPicPr>
            <a:picLocks noChangeAspect="1"/>
          </p:cNvPicPr>
          <p:nvPr/>
        </p:nvPicPr>
        <p:blipFill>
          <a:blip r:embed="rId2"/>
          <a:stretch>
            <a:fillRect/>
          </a:stretch>
        </p:blipFill>
        <p:spPr>
          <a:xfrm>
            <a:off x="195014" y="93127"/>
            <a:ext cx="1248254" cy="1086923"/>
          </a:xfrm>
          <a:prstGeom prst="rect">
            <a:avLst/>
          </a:prstGeom>
        </p:spPr>
      </p:pic>
    </p:spTree>
    <p:extLst>
      <p:ext uri="{BB962C8B-B14F-4D97-AF65-F5344CB8AC3E}">
        <p14:creationId xmlns:p14="http://schemas.microsoft.com/office/powerpoint/2010/main" val="1367120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6F8BA-BD49-32F7-0808-B278E6BBEF11}"/>
              </a:ext>
            </a:extLst>
          </p:cNvPr>
          <p:cNvSpPr>
            <a:spLocks noGrp="1"/>
          </p:cNvSpPr>
          <p:nvPr>
            <p:ph type="title"/>
          </p:nvPr>
        </p:nvSpPr>
        <p:spPr>
          <a:xfrm>
            <a:off x="1633003" y="655"/>
            <a:ext cx="8911687" cy="1280890"/>
          </a:xfrm>
        </p:spPr>
        <p:txBody>
          <a:bodyPr>
            <a:normAutofit/>
          </a:bodyPr>
          <a:lstStyle/>
          <a:p>
            <a:r>
              <a:rPr lang="en-GB" sz="4000" dirty="0">
                <a:latin typeface="Times New Roman"/>
                <a:cs typeface="Times New Roman"/>
              </a:rPr>
              <a:t>Scope &amp; Limitations</a:t>
            </a:r>
          </a:p>
        </p:txBody>
      </p:sp>
      <p:sp>
        <p:nvSpPr>
          <p:cNvPr id="3" name="Content Placeholder 2">
            <a:extLst>
              <a:ext uri="{FF2B5EF4-FFF2-40B4-BE49-F238E27FC236}">
                <a16:creationId xmlns:a16="http://schemas.microsoft.com/office/drawing/2014/main" id="{0DD62486-CB6D-AE27-DFC6-B0EE00BDDC9C}"/>
              </a:ext>
            </a:extLst>
          </p:cNvPr>
          <p:cNvSpPr>
            <a:spLocks noGrp="1"/>
          </p:cNvSpPr>
          <p:nvPr>
            <p:ph idx="1"/>
          </p:nvPr>
        </p:nvSpPr>
        <p:spPr>
          <a:xfrm>
            <a:off x="461550" y="748145"/>
            <a:ext cx="10864931" cy="5657881"/>
          </a:xfrm>
        </p:spPr>
        <p:txBody>
          <a:bodyPr vert="horz" lIns="91440" tIns="45720" rIns="91440" bIns="45720" rtlCol="0" anchor="t">
            <a:normAutofit/>
          </a:bodyPr>
          <a:lstStyle/>
          <a:p>
            <a:pPr lvl="2" indent="0">
              <a:buNone/>
            </a:pPr>
            <a:r>
              <a:rPr lang="en-US" sz="2400" b="1" dirty="0">
                <a:latin typeface="Times New Roman"/>
                <a:ea typeface="+mn-lt"/>
                <a:cs typeface="+mn-lt"/>
              </a:rPr>
              <a:t>Scope </a:t>
            </a:r>
            <a:endParaRPr lang="en-US" sz="2400" dirty="0">
              <a:latin typeface="Times New Roman"/>
              <a:cs typeface="Times New Roman"/>
            </a:endParaRPr>
          </a:p>
          <a:p>
            <a:pPr lvl="2" indent="0" algn="just">
              <a:buNone/>
            </a:pPr>
            <a:r>
              <a:rPr lang="en-US" sz="2400" dirty="0">
                <a:latin typeface="Times New Roman"/>
                <a:ea typeface="+mn-lt"/>
                <a:cs typeface="+mn-lt"/>
              </a:rPr>
              <a:t>            This project's scope encompasses the design and implementation of a blockchain-based certificate validation system. It includes the development of a user-friendly web application and the integration of blockchain technology to facilitate secure, decentralized, and accessible certificate storage and validation.</a:t>
            </a:r>
            <a:endParaRPr lang="en-GB" sz="2400">
              <a:latin typeface="Times New Roman"/>
              <a:cs typeface="Times New Roman"/>
            </a:endParaRPr>
          </a:p>
          <a:p>
            <a:pPr lvl="2" indent="0">
              <a:buNone/>
            </a:pPr>
            <a:r>
              <a:rPr lang="en-US" sz="2400" b="1" dirty="0">
                <a:latin typeface="Times New Roman"/>
                <a:ea typeface="+mn-lt"/>
                <a:cs typeface="+mn-lt"/>
              </a:rPr>
              <a:t>Limitations</a:t>
            </a:r>
            <a:endParaRPr lang="en-GB" sz="2400">
              <a:latin typeface="Times New Roman"/>
              <a:cs typeface="Times New Roman"/>
            </a:endParaRPr>
          </a:p>
          <a:p>
            <a:pPr lvl="2" indent="0" algn="just">
              <a:buNone/>
            </a:pPr>
            <a:r>
              <a:rPr lang="en-US" sz="2400" dirty="0">
                <a:latin typeface="Times New Roman"/>
                <a:ea typeface="+mn-lt"/>
                <a:cs typeface="+mn-lt"/>
              </a:rPr>
              <a:t>            While the proposed solution offers significant improvements, certain limitations are acknowledged. These may include potential scalability challenges, the need for user education on blockchain technology, and the evolving regulatory landscape regarding digital certificates.</a:t>
            </a:r>
            <a:endParaRPr lang="en-GB" sz="2400" dirty="0">
              <a:latin typeface="Times New Roman"/>
            </a:endParaRPr>
          </a:p>
          <a:p>
            <a:pPr marL="0" indent="0">
              <a:buNone/>
            </a:pPr>
            <a:endParaRPr lang="en-GB" dirty="0"/>
          </a:p>
        </p:txBody>
      </p:sp>
      <p:pic>
        <p:nvPicPr>
          <p:cNvPr id="5" name="Picture 4" descr="A group of birds flying in the sky&#10;&#10;Description automatically generated">
            <a:extLst>
              <a:ext uri="{FF2B5EF4-FFF2-40B4-BE49-F238E27FC236}">
                <a16:creationId xmlns:a16="http://schemas.microsoft.com/office/drawing/2014/main" id="{A33CC5B5-CDC5-C397-964B-7157CF15AC84}"/>
              </a:ext>
            </a:extLst>
          </p:cNvPr>
          <p:cNvPicPr>
            <a:picLocks noChangeAspect="1"/>
          </p:cNvPicPr>
          <p:nvPr/>
        </p:nvPicPr>
        <p:blipFill>
          <a:blip r:embed="rId2"/>
          <a:stretch>
            <a:fillRect/>
          </a:stretch>
        </p:blipFill>
        <p:spPr>
          <a:xfrm>
            <a:off x="214806" y="93127"/>
            <a:ext cx="1248254" cy="1086923"/>
          </a:xfrm>
          <a:prstGeom prst="rect">
            <a:avLst/>
          </a:prstGeom>
        </p:spPr>
      </p:pic>
    </p:spTree>
    <p:extLst>
      <p:ext uri="{BB962C8B-B14F-4D97-AF65-F5344CB8AC3E}">
        <p14:creationId xmlns:p14="http://schemas.microsoft.com/office/powerpoint/2010/main" val="343559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90DDB-110B-E1EC-3C51-2B71FC99A233}"/>
              </a:ext>
            </a:extLst>
          </p:cNvPr>
          <p:cNvSpPr>
            <a:spLocks noGrp="1"/>
          </p:cNvSpPr>
          <p:nvPr>
            <p:ph type="title"/>
          </p:nvPr>
        </p:nvSpPr>
        <p:spPr>
          <a:xfrm>
            <a:off x="1929887" y="624110"/>
            <a:ext cx="9574725" cy="855358"/>
          </a:xfrm>
        </p:spPr>
        <p:txBody>
          <a:bodyPr>
            <a:normAutofit/>
          </a:bodyPr>
          <a:lstStyle/>
          <a:p>
            <a:r>
              <a:rPr lang="en-GB" sz="4000" dirty="0">
                <a:latin typeface="Times New Roman"/>
                <a:cs typeface="Times New Roman"/>
              </a:rPr>
              <a:t>Benefits</a:t>
            </a:r>
          </a:p>
        </p:txBody>
      </p:sp>
      <p:sp>
        <p:nvSpPr>
          <p:cNvPr id="3" name="Content Placeholder 2">
            <a:extLst>
              <a:ext uri="{FF2B5EF4-FFF2-40B4-BE49-F238E27FC236}">
                <a16:creationId xmlns:a16="http://schemas.microsoft.com/office/drawing/2014/main" id="{6780B8C8-7EDA-C188-4659-9D289A02FAEB}"/>
              </a:ext>
            </a:extLst>
          </p:cNvPr>
          <p:cNvSpPr>
            <a:spLocks noGrp="1"/>
          </p:cNvSpPr>
          <p:nvPr>
            <p:ph idx="1"/>
          </p:nvPr>
        </p:nvSpPr>
        <p:spPr>
          <a:xfrm>
            <a:off x="1926174" y="1490354"/>
            <a:ext cx="9578438" cy="4420868"/>
          </a:xfrm>
        </p:spPr>
        <p:txBody>
          <a:bodyPr vert="horz" lIns="91440" tIns="45720" rIns="91440" bIns="45720" rtlCol="0" anchor="t">
            <a:normAutofit/>
          </a:bodyPr>
          <a:lstStyle/>
          <a:p>
            <a:pPr marL="228600" indent="-228600" algn="l">
              <a:buAutoNum type="arabicPeriod"/>
            </a:pPr>
            <a:r>
              <a:rPr lang="en-GB" sz="2000" b="1" i="0" dirty="0">
                <a:solidFill>
                  <a:schemeClr val="tx1"/>
                </a:solidFill>
                <a:latin typeface="Times New Roman"/>
                <a:ea typeface="Söhne"/>
                <a:cs typeface="Söhne"/>
              </a:rPr>
              <a:t>Enhanced Trustworthiness:</a:t>
            </a:r>
          </a:p>
          <a:p>
            <a:pPr marL="285750" lvl="1" algn="l"/>
            <a:r>
              <a:rPr lang="en-GB" sz="2000" b="0" i="0" dirty="0">
                <a:solidFill>
                  <a:schemeClr val="tx1"/>
                </a:solidFill>
                <a:latin typeface="Times New Roman"/>
                <a:ea typeface="Söhne"/>
                <a:cs typeface="Söhne"/>
              </a:rPr>
              <a:t>Build trust among users and stakeholders by ensuring the integrity of blockchain data.</a:t>
            </a:r>
          </a:p>
          <a:p>
            <a:pPr marL="228600" indent="-228600" algn="l">
              <a:buAutoNum type="arabicPeriod"/>
            </a:pPr>
            <a:r>
              <a:rPr lang="en-GB" sz="2000" b="1" i="0" dirty="0">
                <a:solidFill>
                  <a:schemeClr val="tx1"/>
                </a:solidFill>
                <a:latin typeface="Times New Roman"/>
                <a:ea typeface="Söhne"/>
                <a:cs typeface="Söhne"/>
              </a:rPr>
              <a:t>Proactive Security Measures:</a:t>
            </a:r>
          </a:p>
          <a:p>
            <a:pPr marL="228600" lvl="1" indent="-228600" algn="l"/>
            <a:r>
              <a:rPr lang="en-GB" sz="2000" b="0" i="0" dirty="0">
                <a:solidFill>
                  <a:schemeClr val="tx1"/>
                </a:solidFill>
                <a:latin typeface="Times New Roman"/>
                <a:ea typeface="Söhne"/>
                <a:cs typeface="Söhne"/>
              </a:rPr>
              <a:t>Implement proactive security measures to prevent and address potential threats.</a:t>
            </a:r>
          </a:p>
          <a:p>
            <a:pPr marL="228600" indent="-228600" algn="l">
              <a:buAutoNum type="arabicPeriod"/>
            </a:pPr>
            <a:r>
              <a:rPr lang="en-GB" sz="2000" b="1" i="0" dirty="0">
                <a:solidFill>
                  <a:schemeClr val="tx1"/>
                </a:solidFill>
                <a:latin typeface="Times New Roman"/>
                <a:ea typeface="Söhne"/>
                <a:cs typeface="Söhne"/>
              </a:rPr>
              <a:t>Comprehensive Validation:</a:t>
            </a:r>
          </a:p>
          <a:p>
            <a:pPr marL="228600" lvl="1" indent="-228600" algn="l"/>
            <a:r>
              <a:rPr lang="en-GB" sz="2000" b="0" i="0" dirty="0">
                <a:solidFill>
                  <a:schemeClr val="tx1"/>
                </a:solidFill>
                <a:latin typeface="Times New Roman"/>
                <a:ea typeface="Söhne"/>
                <a:cs typeface="Söhne"/>
              </a:rPr>
              <a:t>Provide a comprehensive validation process that covers both data integrity and consensus mechanisms.</a:t>
            </a:r>
          </a:p>
          <a:p>
            <a:pPr marL="228600" indent="-228600" algn="l">
              <a:buAutoNum type="arabicPeriod"/>
            </a:pPr>
            <a:r>
              <a:rPr lang="en-GB" sz="2000" b="1" i="0" dirty="0">
                <a:solidFill>
                  <a:schemeClr val="tx1"/>
                </a:solidFill>
                <a:latin typeface="Times New Roman"/>
                <a:ea typeface="Söhne"/>
                <a:cs typeface="Söhne"/>
              </a:rPr>
              <a:t>Easy Integration:</a:t>
            </a:r>
          </a:p>
          <a:p>
            <a:pPr marL="228600" lvl="1" indent="-228600" algn="l"/>
            <a:r>
              <a:rPr lang="en-GB" sz="2000" b="0" i="0" dirty="0">
                <a:solidFill>
                  <a:schemeClr val="tx1"/>
                </a:solidFill>
                <a:latin typeface="Times New Roman"/>
                <a:ea typeface="Söhne"/>
                <a:cs typeface="Söhne"/>
              </a:rPr>
              <a:t>Facilitate seamless integration with existing blockchain networks and applications</a:t>
            </a:r>
            <a:r>
              <a:rPr lang="en-GB" b="0" i="0" dirty="0">
                <a:solidFill>
                  <a:schemeClr val="tx1"/>
                </a:solidFill>
                <a:latin typeface="Söhne"/>
                <a:ea typeface="Söhne"/>
                <a:cs typeface="Söhne"/>
              </a:rPr>
              <a:t>.</a:t>
            </a:r>
            <a:endParaRPr lang="en-GB" dirty="0">
              <a:solidFill>
                <a:schemeClr val="tx1"/>
              </a:solidFill>
            </a:endParaRPr>
          </a:p>
        </p:txBody>
      </p:sp>
      <p:pic>
        <p:nvPicPr>
          <p:cNvPr id="5" name="Picture 4" descr="A group of birds flying in the sky&#10;&#10;Description automatically generated">
            <a:extLst>
              <a:ext uri="{FF2B5EF4-FFF2-40B4-BE49-F238E27FC236}">
                <a16:creationId xmlns:a16="http://schemas.microsoft.com/office/drawing/2014/main" id="{227B88FD-7CE8-7FDB-5530-7C5A2716575B}"/>
              </a:ext>
            </a:extLst>
          </p:cNvPr>
          <p:cNvPicPr>
            <a:picLocks noChangeAspect="1"/>
          </p:cNvPicPr>
          <p:nvPr/>
        </p:nvPicPr>
        <p:blipFill>
          <a:blip r:embed="rId2"/>
          <a:stretch>
            <a:fillRect/>
          </a:stretch>
        </p:blipFill>
        <p:spPr>
          <a:xfrm>
            <a:off x="234598" y="83231"/>
            <a:ext cx="1248254" cy="1086923"/>
          </a:xfrm>
          <a:prstGeom prst="rect">
            <a:avLst/>
          </a:prstGeom>
        </p:spPr>
      </p:pic>
    </p:spTree>
    <p:extLst>
      <p:ext uri="{BB962C8B-B14F-4D97-AF65-F5344CB8AC3E}">
        <p14:creationId xmlns:p14="http://schemas.microsoft.com/office/powerpoint/2010/main" val="1938653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C7DBC-C010-A7FB-906F-BBEA40FF0F6B}"/>
              </a:ext>
            </a:extLst>
          </p:cNvPr>
          <p:cNvSpPr>
            <a:spLocks noGrp="1"/>
          </p:cNvSpPr>
          <p:nvPr>
            <p:ph type="title"/>
          </p:nvPr>
        </p:nvSpPr>
        <p:spPr>
          <a:xfrm>
            <a:off x="2048639" y="79824"/>
            <a:ext cx="8911687" cy="1280890"/>
          </a:xfrm>
        </p:spPr>
        <p:txBody>
          <a:bodyPr>
            <a:normAutofit/>
          </a:bodyPr>
          <a:lstStyle/>
          <a:p>
            <a:r>
              <a:rPr lang="en-GB" sz="4000" dirty="0">
                <a:latin typeface="Times New Roman"/>
                <a:cs typeface="Times New Roman"/>
              </a:rPr>
              <a:t>Methodology</a:t>
            </a:r>
          </a:p>
        </p:txBody>
      </p:sp>
      <p:sp>
        <p:nvSpPr>
          <p:cNvPr id="3" name="Content Placeholder 2">
            <a:extLst>
              <a:ext uri="{FF2B5EF4-FFF2-40B4-BE49-F238E27FC236}">
                <a16:creationId xmlns:a16="http://schemas.microsoft.com/office/drawing/2014/main" id="{8637A435-E3DD-8729-FBDD-CBF71D9667A8}"/>
              </a:ext>
            </a:extLst>
          </p:cNvPr>
          <p:cNvSpPr>
            <a:spLocks noGrp="1"/>
          </p:cNvSpPr>
          <p:nvPr>
            <p:ph idx="1"/>
          </p:nvPr>
        </p:nvSpPr>
        <p:spPr>
          <a:xfrm>
            <a:off x="1837109" y="995549"/>
            <a:ext cx="9766464" cy="5499543"/>
          </a:xfrm>
        </p:spPr>
        <p:txBody>
          <a:bodyPr vert="horz" lIns="91440" tIns="45720" rIns="91440" bIns="45720" rtlCol="0" anchor="t">
            <a:noAutofit/>
          </a:bodyPr>
          <a:lstStyle/>
          <a:p>
            <a:pPr marL="0" indent="0" algn="just" rtl="0">
              <a:buNone/>
            </a:pPr>
            <a:r>
              <a:rPr lang="en-GB" dirty="0">
                <a:solidFill>
                  <a:schemeClr val="dk1"/>
                </a:solidFill>
                <a:latin typeface="Times New Roman"/>
                <a:ea typeface="Verdana"/>
                <a:cs typeface="Verdana"/>
              </a:rPr>
              <a:t>1.Requirement</a:t>
            </a:r>
            <a:r>
              <a:rPr lang="en-GB" b="0" i="0" dirty="0">
                <a:solidFill>
                  <a:schemeClr val="dk1"/>
                </a:solidFill>
                <a:latin typeface="Times New Roman"/>
                <a:ea typeface="Verdana"/>
                <a:cs typeface="Verdana"/>
              </a:rPr>
              <a:t> Analysis</a:t>
            </a:r>
            <a:endParaRPr lang="en-US">
              <a:solidFill>
                <a:schemeClr val="dk1"/>
              </a:solidFill>
            </a:endParaRPr>
          </a:p>
          <a:p>
            <a:pPr algn="just" rtl="0">
              <a:buFont typeface="Wingdings" charset="2"/>
              <a:buChar char="v"/>
            </a:pPr>
            <a:r>
              <a:rPr lang="en-GB" b="0" i="0" dirty="0">
                <a:solidFill>
                  <a:schemeClr val="dk1"/>
                </a:solidFill>
                <a:latin typeface="Times New Roman"/>
                <a:ea typeface="Verdana"/>
                <a:cs typeface="Verdana"/>
              </a:rPr>
              <a:t>	 Identify certificate validation needs.</a:t>
            </a:r>
          </a:p>
          <a:p>
            <a:pPr algn="just" rtl="0">
              <a:buFont typeface="Wingdings" charset="2"/>
              <a:buChar char="v"/>
            </a:pPr>
            <a:r>
              <a:rPr lang="en-GB" b="0" i="0" dirty="0">
                <a:solidFill>
                  <a:schemeClr val="dk1"/>
                </a:solidFill>
                <a:latin typeface="Times New Roman"/>
                <a:ea typeface="Verdana"/>
                <a:cs typeface="Verdana"/>
              </a:rPr>
              <a:t>	 Gather stakeholder input.</a:t>
            </a:r>
          </a:p>
          <a:p>
            <a:pPr algn="just" rtl="0">
              <a:buFont typeface="Wingdings" charset="2"/>
              <a:buChar char="v"/>
            </a:pPr>
            <a:endParaRPr lang="en-GB" dirty="0">
              <a:solidFill>
                <a:schemeClr val="dk1"/>
              </a:solidFill>
              <a:latin typeface="Times New Roman"/>
              <a:ea typeface="Verdana"/>
              <a:cs typeface="Times New Roman"/>
            </a:endParaRPr>
          </a:p>
          <a:p>
            <a:pPr marL="0" indent="0" algn="just">
              <a:buNone/>
            </a:pPr>
            <a:r>
              <a:rPr lang="en-GB" dirty="0">
                <a:solidFill>
                  <a:schemeClr val="dk1"/>
                </a:solidFill>
                <a:latin typeface="Times New Roman"/>
                <a:ea typeface="Verdana"/>
                <a:cs typeface="Verdana"/>
              </a:rPr>
              <a:t>2.Technology</a:t>
            </a:r>
            <a:r>
              <a:rPr lang="en-GB" b="0" i="0" dirty="0">
                <a:solidFill>
                  <a:schemeClr val="dk1"/>
                </a:solidFill>
                <a:latin typeface="Times New Roman"/>
                <a:ea typeface="Verdana"/>
                <a:cs typeface="Verdana"/>
              </a:rPr>
              <a:t> Selection</a:t>
            </a:r>
            <a:endParaRPr lang="en-IN" b="0" i="0">
              <a:solidFill>
                <a:schemeClr val="dk1"/>
              </a:solidFill>
              <a:latin typeface="Times New Roman"/>
              <a:ea typeface="Verdana"/>
              <a:cs typeface="Times New Roman"/>
            </a:endParaRPr>
          </a:p>
          <a:p>
            <a:pPr algn="just">
              <a:buFont typeface="Wingdings" charset="2"/>
              <a:buChar char="v"/>
            </a:pPr>
            <a:r>
              <a:rPr lang="en-GB" dirty="0">
                <a:solidFill>
                  <a:schemeClr val="dk1"/>
                </a:solidFill>
                <a:latin typeface="Times New Roman"/>
                <a:ea typeface="Verdana"/>
                <a:cs typeface="Verdana"/>
              </a:rPr>
              <a:t> </a:t>
            </a:r>
            <a:r>
              <a:rPr lang="en-GB" b="0" i="0" dirty="0">
                <a:solidFill>
                  <a:schemeClr val="dk1"/>
                </a:solidFill>
                <a:latin typeface="Times New Roman"/>
                <a:ea typeface="Verdana"/>
                <a:cs typeface="Verdana"/>
              </a:rPr>
              <a:t>Choose blockchain platform and tools.</a:t>
            </a:r>
          </a:p>
          <a:p>
            <a:pPr algn="just" rtl="0">
              <a:buFont typeface="Wingdings" charset="2"/>
              <a:buChar char="v"/>
            </a:pPr>
            <a:endParaRPr lang="en-IN" dirty="0">
              <a:latin typeface="Times New Roman"/>
              <a:cs typeface="Times New Roman"/>
            </a:endParaRPr>
          </a:p>
          <a:p>
            <a:pPr marL="0" indent="0" algn="just" rtl="0">
              <a:buNone/>
            </a:pPr>
            <a:r>
              <a:rPr lang="en-GB" dirty="0">
                <a:solidFill>
                  <a:schemeClr val="dk1"/>
                </a:solidFill>
                <a:latin typeface="Times New Roman"/>
                <a:ea typeface="Verdana"/>
                <a:cs typeface="Verdana"/>
              </a:rPr>
              <a:t>3.Blockchain</a:t>
            </a:r>
            <a:r>
              <a:rPr lang="en-GB" b="0" i="0" dirty="0">
                <a:solidFill>
                  <a:schemeClr val="dk1"/>
                </a:solidFill>
                <a:latin typeface="Times New Roman"/>
                <a:ea typeface="Verdana"/>
                <a:cs typeface="Verdana"/>
              </a:rPr>
              <a:t> Development</a:t>
            </a:r>
          </a:p>
          <a:p>
            <a:pPr algn="just">
              <a:buFont typeface="Wingdings" charset="2"/>
              <a:buChar char="v"/>
            </a:pPr>
            <a:r>
              <a:rPr lang="en-GB" dirty="0">
                <a:solidFill>
                  <a:schemeClr val="dk1"/>
                </a:solidFill>
                <a:latin typeface="Times New Roman"/>
                <a:ea typeface="Verdana"/>
                <a:cs typeface="Verdana"/>
              </a:rPr>
              <a:t> </a:t>
            </a:r>
            <a:r>
              <a:rPr lang="en-GB" b="0" i="0" dirty="0">
                <a:solidFill>
                  <a:schemeClr val="dk1"/>
                </a:solidFill>
                <a:latin typeface="Times New Roman"/>
                <a:ea typeface="Verdana"/>
                <a:cs typeface="Verdana"/>
              </a:rPr>
              <a:t>Build secure blockchain infrastructure.</a:t>
            </a:r>
          </a:p>
          <a:p>
            <a:pPr algn="just">
              <a:buFont typeface="Wingdings" charset="2"/>
              <a:buChar char="v"/>
            </a:pPr>
            <a:r>
              <a:rPr lang="en-GB" dirty="0">
                <a:solidFill>
                  <a:schemeClr val="dk1"/>
                </a:solidFill>
                <a:latin typeface="Times New Roman"/>
                <a:ea typeface="Verdana"/>
                <a:cs typeface="Verdana"/>
              </a:rPr>
              <a:t> </a:t>
            </a:r>
            <a:r>
              <a:rPr lang="en-GB" b="0" i="0" dirty="0">
                <a:solidFill>
                  <a:schemeClr val="dk1"/>
                </a:solidFill>
                <a:latin typeface="Times New Roman"/>
                <a:ea typeface="Verdana"/>
                <a:cs typeface="Verdana"/>
              </a:rPr>
              <a:t>Develop smart contracts.</a:t>
            </a:r>
          </a:p>
          <a:p>
            <a:pPr algn="just" rtl="0">
              <a:buFont typeface="Wingdings" charset="2"/>
              <a:buChar char="v"/>
            </a:pPr>
            <a:endParaRPr lang="en-IN" dirty="0">
              <a:latin typeface="Times New Roman"/>
              <a:cs typeface="Times New Roman"/>
            </a:endParaRPr>
          </a:p>
          <a:p>
            <a:pPr marL="0" indent="0" algn="just" rtl="0">
              <a:buNone/>
            </a:pPr>
            <a:r>
              <a:rPr lang="en-GB" dirty="0">
                <a:solidFill>
                  <a:schemeClr val="dk1"/>
                </a:solidFill>
                <a:latin typeface="Times New Roman"/>
                <a:ea typeface="Verdana"/>
                <a:cs typeface="Verdana"/>
              </a:rPr>
              <a:t>4.</a:t>
            </a:r>
            <a:r>
              <a:rPr lang="en-GB" b="0" i="0" dirty="0">
                <a:solidFill>
                  <a:schemeClr val="dk1"/>
                </a:solidFill>
                <a:latin typeface="Times New Roman"/>
                <a:ea typeface="Verdana"/>
                <a:cs typeface="Verdana"/>
              </a:rPr>
              <a:t>Web App Design</a:t>
            </a:r>
          </a:p>
          <a:p>
            <a:pPr algn="just">
              <a:buFont typeface="Wingdings" charset="2"/>
              <a:buChar char="v"/>
            </a:pPr>
            <a:r>
              <a:rPr lang="en-GB" dirty="0">
                <a:solidFill>
                  <a:schemeClr val="dk1"/>
                </a:solidFill>
                <a:latin typeface="Times New Roman"/>
                <a:ea typeface="Verdana"/>
                <a:cs typeface="Verdana"/>
              </a:rPr>
              <a:t> </a:t>
            </a:r>
            <a:r>
              <a:rPr lang="en-GB" b="0" i="0" dirty="0">
                <a:solidFill>
                  <a:schemeClr val="dk1"/>
                </a:solidFill>
                <a:latin typeface="Times New Roman"/>
                <a:ea typeface="Verdana"/>
                <a:cs typeface="Verdana"/>
              </a:rPr>
              <a:t>Create user-friendly interface.</a:t>
            </a:r>
          </a:p>
          <a:p>
            <a:pPr>
              <a:buFont typeface="Wingdings" charset="2"/>
              <a:buChar char="v"/>
            </a:pPr>
            <a:r>
              <a:rPr lang="en-GB" dirty="0">
                <a:solidFill>
                  <a:schemeClr val="dk1"/>
                </a:solidFill>
                <a:latin typeface="Times New Roman"/>
                <a:ea typeface="Verdana"/>
                <a:cs typeface="Verdana"/>
              </a:rPr>
              <a:t> </a:t>
            </a:r>
            <a:r>
              <a:rPr lang="en-GB" b="0" i="0" dirty="0">
                <a:solidFill>
                  <a:schemeClr val="dk1"/>
                </a:solidFill>
                <a:latin typeface="Times New Roman"/>
                <a:ea typeface="Verdana"/>
                <a:cs typeface="Verdana"/>
              </a:rPr>
              <a:t>Enable certificate management</a:t>
            </a:r>
            <a:endParaRPr lang="en-GB" dirty="0">
              <a:solidFill>
                <a:schemeClr val="dk1"/>
              </a:solidFill>
              <a:latin typeface="Times New Roman"/>
              <a:cs typeface="Times New Roman"/>
            </a:endParaRPr>
          </a:p>
        </p:txBody>
      </p:sp>
      <p:pic>
        <p:nvPicPr>
          <p:cNvPr id="5" name="Picture 4" descr="A group of birds flying in the sky&#10;&#10;Description automatically generated">
            <a:extLst>
              <a:ext uri="{FF2B5EF4-FFF2-40B4-BE49-F238E27FC236}">
                <a16:creationId xmlns:a16="http://schemas.microsoft.com/office/drawing/2014/main" id="{10F530C0-088D-44F7-AB8D-475C7A3C2AE9}"/>
              </a:ext>
            </a:extLst>
          </p:cNvPr>
          <p:cNvPicPr>
            <a:picLocks noChangeAspect="1"/>
          </p:cNvPicPr>
          <p:nvPr/>
        </p:nvPicPr>
        <p:blipFill>
          <a:blip r:embed="rId2"/>
          <a:stretch>
            <a:fillRect/>
          </a:stretch>
        </p:blipFill>
        <p:spPr>
          <a:xfrm>
            <a:off x="264287" y="83231"/>
            <a:ext cx="1248254" cy="1086923"/>
          </a:xfrm>
          <a:prstGeom prst="rect">
            <a:avLst/>
          </a:prstGeom>
        </p:spPr>
      </p:pic>
    </p:spTree>
    <p:extLst>
      <p:ext uri="{BB962C8B-B14F-4D97-AF65-F5344CB8AC3E}">
        <p14:creationId xmlns:p14="http://schemas.microsoft.com/office/powerpoint/2010/main" val="2996789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FFC525-7133-AB14-C108-62E4CD3ADFEC}"/>
              </a:ext>
            </a:extLst>
          </p:cNvPr>
          <p:cNvSpPr>
            <a:spLocks noGrp="1"/>
          </p:cNvSpPr>
          <p:nvPr>
            <p:ph idx="1"/>
          </p:nvPr>
        </p:nvSpPr>
        <p:spPr>
          <a:xfrm>
            <a:off x="1668874" y="302821"/>
            <a:ext cx="9321141" cy="6043829"/>
          </a:xfrm>
        </p:spPr>
        <p:txBody>
          <a:bodyPr vert="horz" lIns="91440" tIns="45720" rIns="91440" bIns="45720" rtlCol="0" anchor="t">
            <a:normAutofit fontScale="92500" lnSpcReduction="20000"/>
          </a:bodyPr>
          <a:lstStyle/>
          <a:p>
            <a:pPr marL="0" indent="0" algn="just" rtl="0">
              <a:buNone/>
            </a:pPr>
            <a:r>
              <a:rPr lang="en-GB" sz="2400" dirty="0">
                <a:solidFill>
                  <a:schemeClr val="dk1"/>
                </a:solidFill>
                <a:latin typeface="Times New Roman"/>
                <a:ea typeface="Verdana"/>
                <a:cs typeface="Verdana"/>
              </a:rPr>
              <a:t>5.Security</a:t>
            </a:r>
            <a:r>
              <a:rPr lang="en-GB" sz="2400" b="0" i="0" dirty="0">
                <a:solidFill>
                  <a:schemeClr val="dk1"/>
                </a:solidFill>
                <a:latin typeface="Times New Roman"/>
                <a:ea typeface="Verdana"/>
                <a:cs typeface="Verdana"/>
              </a:rPr>
              <a:t> and Testing</a:t>
            </a:r>
            <a:endParaRPr lang="en-US" dirty="0">
              <a:solidFill>
                <a:schemeClr val="dk1"/>
              </a:solidFill>
            </a:endParaRPr>
          </a:p>
          <a:p>
            <a:pPr algn="just"/>
            <a:r>
              <a:rPr lang="en-GB" sz="2400" b="0" i="0" dirty="0">
                <a:solidFill>
                  <a:schemeClr val="dk1"/>
                </a:solidFill>
                <a:latin typeface="Times New Roman"/>
                <a:ea typeface="Verdana"/>
                <a:cs typeface="Verdana"/>
              </a:rPr>
              <a:t>	</a:t>
            </a:r>
            <a:r>
              <a:rPr lang="en-GB" sz="2400" dirty="0">
                <a:solidFill>
                  <a:schemeClr val="dk1"/>
                </a:solidFill>
                <a:latin typeface="Times New Roman"/>
                <a:ea typeface="Verdana"/>
                <a:cs typeface="Verdana"/>
              </a:rPr>
              <a:t> </a:t>
            </a:r>
            <a:r>
              <a:rPr lang="en-GB" sz="2400" b="0" i="0" dirty="0">
                <a:solidFill>
                  <a:schemeClr val="dk1"/>
                </a:solidFill>
                <a:latin typeface="Times New Roman"/>
                <a:ea typeface="Verdana"/>
                <a:cs typeface="Verdana"/>
              </a:rPr>
              <a:t> Implement multi-signature authentication.</a:t>
            </a:r>
          </a:p>
          <a:p>
            <a:pPr algn="just"/>
            <a:r>
              <a:rPr lang="en-GB" sz="2400" b="0" i="0" dirty="0">
                <a:solidFill>
                  <a:schemeClr val="dk1"/>
                </a:solidFill>
                <a:latin typeface="Times New Roman"/>
                <a:ea typeface="Verdana"/>
                <a:cs typeface="Verdana"/>
              </a:rPr>
              <a:t>	</a:t>
            </a:r>
            <a:r>
              <a:rPr lang="en-GB" sz="2400" dirty="0">
                <a:solidFill>
                  <a:schemeClr val="dk1"/>
                </a:solidFill>
                <a:latin typeface="Times New Roman"/>
                <a:ea typeface="Verdana"/>
                <a:cs typeface="Verdana"/>
              </a:rPr>
              <a:t> </a:t>
            </a:r>
            <a:r>
              <a:rPr lang="en-GB" sz="2400" b="0" i="0" dirty="0">
                <a:solidFill>
                  <a:schemeClr val="dk1"/>
                </a:solidFill>
                <a:latin typeface="Times New Roman"/>
                <a:ea typeface="Verdana"/>
                <a:cs typeface="Verdana"/>
              </a:rPr>
              <a:t> Ensure system reliability.</a:t>
            </a:r>
          </a:p>
          <a:p>
            <a:pPr algn="just" rtl="0"/>
            <a:endParaRPr lang="en-IN" sz="2400" dirty="0">
              <a:latin typeface="Times New Roman"/>
              <a:cs typeface="Times New Roman"/>
            </a:endParaRPr>
          </a:p>
          <a:p>
            <a:pPr marL="0" indent="0" algn="just" rtl="0">
              <a:buNone/>
            </a:pPr>
            <a:r>
              <a:rPr lang="en-GB" sz="2400" dirty="0">
                <a:solidFill>
                  <a:schemeClr val="dk1"/>
                </a:solidFill>
                <a:latin typeface="Times New Roman"/>
                <a:ea typeface="Verdana"/>
                <a:cs typeface="Verdana"/>
              </a:rPr>
              <a:t>6.Training</a:t>
            </a:r>
            <a:r>
              <a:rPr lang="en-GB" sz="2400" b="0" i="0" dirty="0">
                <a:solidFill>
                  <a:schemeClr val="dk1"/>
                </a:solidFill>
                <a:latin typeface="Times New Roman"/>
                <a:ea typeface="Verdana"/>
                <a:cs typeface="Verdana"/>
              </a:rPr>
              <a:t> and Pilot</a:t>
            </a:r>
          </a:p>
          <a:p>
            <a:pPr algn="just"/>
            <a:r>
              <a:rPr lang="en-GB" sz="2400" dirty="0">
                <a:solidFill>
                  <a:schemeClr val="dk1"/>
                </a:solidFill>
                <a:latin typeface="Times New Roman"/>
                <a:ea typeface="Verdana"/>
                <a:cs typeface="Verdana"/>
              </a:rPr>
              <a:t> </a:t>
            </a:r>
            <a:r>
              <a:rPr lang="en-GB" sz="2400" b="0" i="0" dirty="0">
                <a:solidFill>
                  <a:schemeClr val="dk1"/>
                </a:solidFill>
                <a:latin typeface="Times New Roman"/>
                <a:ea typeface="Verdana"/>
                <a:cs typeface="Verdana"/>
              </a:rPr>
              <a:t> Provide user training and documentation.</a:t>
            </a:r>
          </a:p>
          <a:p>
            <a:pPr algn="just"/>
            <a:r>
              <a:rPr lang="en-GB" sz="2400" dirty="0">
                <a:solidFill>
                  <a:schemeClr val="dk1"/>
                </a:solidFill>
                <a:latin typeface="Times New Roman"/>
                <a:ea typeface="Verdana"/>
                <a:cs typeface="Verdana"/>
              </a:rPr>
              <a:t> </a:t>
            </a:r>
            <a:r>
              <a:rPr lang="en-GB" sz="2400" b="0" i="0" dirty="0">
                <a:solidFill>
                  <a:schemeClr val="dk1"/>
                </a:solidFill>
                <a:latin typeface="Times New Roman"/>
                <a:ea typeface="Verdana"/>
                <a:cs typeface="Verdana"/>
              </a:rPr>
              <a:t> Launch a pilot phase for feedback.</a:t>
            </a:r>
          </a:p>
          <a:p>
            <a:pPr algn="just" rtl="0"/>
            <a:endParaRPr lang="en-IN" sz="2400" dirty="0">
              <a:latin typeface="Times New Roman"/>
              <a:cs typeface="Times New Roman"/>
            </a:endParaRPr>
          </a:p>
          <a:p>
            <a:pPr marL="0" indent="0" algn="just" rtl="0">
              <a:buNone/>
            </a:pPr>
            <a:r>
              <a:rPr lang="en-GB" sz="2400" dirty="0">
                <a:solidFill>
                  <a:schemeClr val="dk1"/>
                </a:solidFill>
                <a:latin typeface="Times New Roman"/>
                <a:ea typeface="Verdana"/>
                <a:cs typeface="Verdana"/>
              </a:rPr>
              <a:t>7.Deployment</a:t>
            </a:r>
            <a:r>
              <a:rPr lang="en-GB" sz="2400" b="0" i="0" dirty="0">
                <a:solidFill>
                  <a:schemeClr val="dk1"/>
                </a:solidFill>
                <a:latin typeface="Times New Roman"/>
                <a:ea typeface="Verdana"/>
                <a:cs typeface="Verdana"/>
              </a:rPr>
              <a:t> and Adoption</a:t>
            </a:r>
          </a:p>
          <a:p>
            <a:pPr algn="just"/>
            <a:r>
              <a:rPr lang="en-GB" sz="2400" dirty="0">
                <a:solidFill>
                  <a:schemeClr val="dk1"/>
                </a:solidFill>
                <a:latin typeface="Times New Roman"/>
                <a:ea typeface="Verdana"/>
                <a:cs typeface="Verdana"/>
              </a:rPr>
              <a:t> </a:t>
            </a:r>
            <a:r>
              <a:rPr lang="en-GB" sz="2400" b="0" i="0" dirty="0">
                <a:solidFill>
                  <a:schemeClr val="dk1"/>
                </a:solidFill>
                <a:latin typeface="Times New Roman"/>
                <a:ea typeface="Verdana"/>
                <a:cs typeface="Verdana"/>
              </a:rPr>
              <a:t> Roll out the system to users.</a:t>
            </a:r>
          </a:p>
          <a:p>
            <a:pPr algn="just"/>
            <a:r>
              <a:rPr lang="en-GB" sz="2400" dirty="0">
                <a:solidFill>
                  <a:schemeClr val="dk1"/>
                </a:solidFill>
                <a:latin typeface="Times New Roman"/>
                <a:ea typeface="Verdana"/>
                <a:cs typeface="Verdana"/>
              </a:rPr>
              <a:t> </a:t>
            </a:r>
            <a:r>
              <a:rPr lang="en-GB" sz="2400" b="0" i="0" dirty="0">
                <a:solidFill>
                  <a:schemeClr val="dk1"/>
                </a:solidFill>
                <a:latin typeface="Times New Roman"/>
                <a:ea typeface="Verdana"/>
                <a:cs typeface="Verdana"/>
              </a:rPr>
              <a:t> Promote widespread adoption.</a:t>
            </a:r>
          </a:p>
          <a:p>
            <a:pPr algn="just" rtl="0"/>
            <a:endParaRPr lang="en-IN" sz="2400" dirty="0">
              <a:latin typeface="Times New Roman"/>
              <a:cs typeface="Times New Roman"/>
            </a:endParaRPr>
          </a:p>
          <a:p>
            <a:pPr marL="0" indent="0" algn="just" rtl="0">
              <a:buNone/>
            </a:pPr>
            <a:r>
              <a:rPr lang="en-GB" sz="2400" dirty="0">
                <a:solidFill>
                  <a:schemeClr val="dk1"/>
                </a:solidFill>
                <a:latin typeface="Times New Roman"/>
                <a:ea typeface="Verdana"/>
                <a:cs typeface="Verdana"/>
              </a:rPr>
              <a:t>8.</a:t>
            </a:r>
            <a:r>
              <a:rPr lang="en-GB" sz="2400" b="0" i="0" dirty="0">
                <a:solidFill>
                  <a:schemeClr val="dk1"/>
                </a:solidFill>
                <a:latin typeface="Times New Roman"/>
                <a:ea typeface="Verdana"/>
                <a:cs typeface="Verdana"/>
              </a:rPr>
              <a:t>Monitoring and Improvement</a:t>
            </a:r>
          </a:p>
          <a:p>
            <a:pPr algn="just"/>
            <a:r>
              <a:rPr lang="en-GB" sz="2400" dirty="0">
                <a:solidFill>
                  <a:schemeClr val="dk1"/>
                </a:solidFill>
                <a:latin typeface="Times New Roman"/>
                <a:ea typeface="Verdana"/>
                <a:cs typeface="Verdana"/>
              </a:rPr>
              <a:t> </a:t>
            </a:r>
            <a:r>
              <a:rPr lang="en-GB" sz="2400" b="0" i="0" dirty="0">
                <a:solidFill>
                  <a:schemeClr val="dk1"/>
                </a:solidFill>
                <a:latin typeface="Times New Roman"/>
                <a:ea typeface="Verdana"/>
                <a:cs typeface="Verdana"/>
              </a:rPr>
              <a:t> Continuously monitor for performance.</a:t>
            </a:r>
          </a:p>
          <a:p>
            <a:pPr algn="just"/>
            <a:r>
              <a:rPr lang="en-GB" sz="2400" dirty="0">
                <a:solidFill>
                  <a:schemeClr val="dk1"/>
                </a:solidFill>
                <a:latin typeface="Times New Roman"/>
                <a:ea typeface="Verdana"/>
                <a:cs typeface="Verdana"/>
              </a:rPr>
              <a:t> </a:t>
            </a:r>
            <a:r>
              <a:rPr lang="en-GB" sz="2400" b="0" i="0" dirty="0">
                <a:solidFill>
                  <a:schemeClr val="dk1"/>
                </a:solidFill>
                <a:latin typeface="Times New Roman"/>
                <a:ea typeface="Verdana"/>
                <a:cs typeface="Verdana"/>
              </a:rPr>
              <a:t> Gather feedback for enhancements</a:t>
            </a:r>
            <a:r>
              <a:rPr lang="en-GB" sz="2400" b="0" i="0" dirty="0">
                <a:solidFill>
                  <a:schemeClr val="dk1"/>
                </a:solidFill>
                <a:latin typeface="Verdana"/>
                <a:ea typeface="Verdana"/>
                <a:cs typeface="Verdana"/>
              </a:rPr>
              <a:t>.</a:t>
            </a:r>
            <a:endParaRPr lang="en-GB" dirty="0">
              <a:solidFill>
                <a:schemeClr val="dk1"/>
              </a:solidFill>
            </a:endParaRPr>
          </a:p>
        </p:txBody>
      </p:sp>
      <p:pic>
        <p:nvPicPr>
          <p:cNvPr id="5" name="Picture 4" descr="A group of birds flying in the sky&#10;&#10;Description automatically generated">
            <a:extLst>
              <a:ext uri="{FF2B5EF4-FFF2-40B4-BE49-F238E27FC236}">
                <a16:creationId xmlns:a16="http://schemas.microsoft.com/office/drawing/2014/main" id="{32E78F8B-B3AE-2269-1277-26263F54506D}"/>
              </a:ext>
            </a:extLst>
          </p:cNvPr>
          <p:cNvPicPr>
            <a:picLocks noChangeAspect="1"/>
          </p:cNvPicPr>
          <p:nvPr/>
        </p:nvPicPr>
        <p:blipFill>
          <a:blip r:embed="rId2"/>
          <a:stretch>
            <a:fillRect/>
          </a:stretch>
        </p:blipFill>
        <p:spPr>
          <a:xfrm>
            <a:off x="264287" y="83231"/>
            <a:ext cx="1248254" cy="1086923"/>
          </a:xfrm>
          <a:prstGeom prst="rect">
            <a:avLst/>
          </a:prstGeom>
        </p:spPr>
      </p:pic>
    </p:spTree>
    <p:extLst>
      <p:ext uri="{BB962C8B-B14F-4D97-AF65-F5344CB8AC3E}">
        <p14:creationId xmlns:p14="http://schemas.microsoft.com/office/powerpoint/2010/main" val="4088560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1277B-B348-C257-FF69-D778E240715F}"/>
              </a:ext>
            </a:extLst>
          </p:cNvPr>
          <p:cNvSpPr>
            <a:spLocks noGrp="1"/>
          </p:cNvSpPr>
          <p:nvPr>
            <p:ph type="title"/>
          </p:nvPr>
        </p:nvSpPr>
        <p:spPr>
          <a:xfrm>
            <a:off x="1989263" y="79824"/>
            <a:ext cx="8911687" cy="1280890"/>
          </a:xfrm>
        </p:spPr>
        <p:txBody>
          <a:bodyPr>
            <a:normAutofit/>
          </a:bodyPr>
          <a:lstStyle/>
          <a:p>
            <a:r>
              <a:rPr lang="en-GB" sz="4000" dirty="0">
                <a:latin typeface="Times New Roman"/>
                <a:cs typeface="Times New Roman"/>
              </a:rPr>
              <a:t>Timeline Of Project</a:t>
            </a:r>
          </a:p>
        </p:txBody>
      </p:sp>
      <p:sp>
        <p:nvSpPr>
          <p:cNvPr id="3" name="Content Placeholder 2">
            <a:extLst>
              <a:ext uri="{FF2B5EF4-FFF2-40B4-BE49-F238E27FC236}">
                <a16:creationId xmlns:a16="http://schemas.microsoft.com/office/drawing/2014/main" id="{573FA59B-3E86-3E01-2EEB-7C8629F47C4D}"/>
              </a:ext>
            </a:extLst>
          </p:cNvPr>
          <p:cNvSpPr>
            <a:spLocks noGrp="1"/>
          </p:cNvSpPr>
          <p:nvPr>
            <p:ph idx="1"/>
          </p:nvPr>
        </p:nvSpPr>
        <p:spPr>
          <a:xfrm>
            <a:off x="1748044" y="857002"/>
            <a:ext cx="8915400" cy="5806322"/>
          </a:xfrm>
        </p:spPr>
        <p:txBody>
          <a:bodyPr vert="horz" lIns="91440" tIns="45720" rIns="91440" bIns="45720" rtlCol="0" anchor="t">
            <a:normAutofit lnSpcReduction="10000"/>
          </a:bodyPr>
          <a:lstStyle/>
          <a:p>
            <a:pPr marL="0" indent="0" algn="l" rtl="0">
              <a:buNone/>
            </a:pPr>
            <a:r>
              <a:rPr lang="en-GB" sz="2000" b="1" i="0" dirty="0">
                <a:solidFill>
                  <a:schemeClr val="dk1"/>
                </a:solidFill>
                <a:latin typeface="Times New Roman"/>
                <a:ea typeface="Verdana"/>
                <a:cs typeface="Verdana"/>
              </a:rPr>
              <a:t>Month 1</a:t>
            </a:r>
            <a:r>
              <a:rPr lang="en-GB" sz="2000" b="0" i="0" dirty="0">
                <a:solidFill>
                  <a:schemeClr val="dk1"/>
                </a:solidFill>
                <a:latin typeface="Times New Roman"/>
                <a:ea typeface="Verdana"/>
                <a:cs typeface="Verdana"/>
              </a:rPr>
              <a:t>:</a:t>
            </a:r>
            <a:r>
              <a:rPr lang="en-GB" sz="2000" b="1" i="0" dirty="0">
                <a:solidFill>
                  <a:schemeClr val="dk1"/>
                </a:solidFill>
                <a:latin typeface="Times New Roman"/>
                <a:ea typeface="Verdana"/>
                <a:cs typeface="Verdana"/>
              </a:rPr>
              <a:t> Project Initiation and Planning</a:t>
            </a:r>
            <a:endParaRPr lang="en-US" sz="2000" b="1">
              <a:solidFill>
                <a:schemeClr val="dk1"/>
              </a:solidFill>
              <a:latin typeface="Times New Roman"/>
              <a:cs typeface="Times New Roman"/>
            </a:endParaRPr>
          </a:p>
          <a:p>
            <a:pPr marL="0" indent="0">
              <a:buNone/>
            </a:pPr>
            <a:r>
              <a:rPr lang="en-GB" sz="2000" b="0" i="0" dirty="0">
                <a:solidFill>
                  <a:schemeClr val="dk1"/>
                </a:solidFill>
                <a:latin typeface="Times New Roman"/>
                <a:ea typeface="Verdana"/>
                <a:cs typeface="Verdana"/>
              </a:rPr>
              <a:t>Define project objectives and scope. Assemble the project team and assign roles. Conduct initial requirements analysis. Select blockchain technology and tools. Develop a high-level project plan.</a:t>
            </a:r>
            <a:endParaRPr lang="en-IN" sz="2000" b="0" i="0">
              <a:solidFill>
                <a:schemeClr val="dk1"/>
              </a:solidFill>
              <a:latin typeface="Times New Roman"/>
              <a:ea typeface="Verdana"/>
              <a:cs typeface="Times New Roman"/>
            </a:endParaRPr>
          </a:p>
          <a:p>
            <a:pPr marL="0" indent="0" rtl="0">
              <a:buNone/>
            </a:pPr>
            <a:r>
              <a:rPr lang="en-GB" sz="2000" b="1" i="0" dirty="0">
                <a:solidFill>
                  <a:schemeClr val="dk1"/>
                </a:solidFill>
                <a:latin typeface="Times New Roman"/>
                <a:ea typeface="Verdana"/>
                <a:cs typeface="Verdana"/>
              </a:rPr>
              <a:t>Month 2</a:t>
            </a:r>
            <a:r>
              <a:rPr lang="en-GB" sz="2000" b="0" i="0" dirty="0">
                <a:solidFill>
                  <a:schemeClr val="dk1"/>
                </a:solidFill>
                <a:latin typeface="Times New Roman"/>
                <a:ea typeface="Verdana"/>
                <a:cs typeface="Verdana"/>
              </a:rPr>
              <a:t>:</a:t>
            </a:r>
            <a:r>
              <a:rPr lang="en-GB" sz="2000" b="1" i="0" dirty="0">
                <a:solidFill>
                  <a:schemeClr val="dk1"/>
                </a:solidFill>
                <a:latin typeface="Times New Roman"/>
                <a:ea typeface="Verdana"/>
                <a:cs typeface="Verdana"/>
              </a:rPr>
              <a:t> Blockchain and Web Application Development</a:t>
            </a:r>
            <a:endParaRPr lang="en-IN" sz="2000" b="1" i="0">
              <a:solidFill>
                <a:schemeClr val="dk1"/>
              </a:solidFill>
              <a:latin typeface="Times New Roman"/>
              <a:ea typeface="Verdana"/>
              <a:cs typeface="Times New Roman"/>
            </a:endParaRPr>
          </a:p>
          <a:p>
            <a:pPr marL="0" indent="0">
              <a:buNone/>
            </a:pPr>
            <a:r>
              <a:rPr lang="en-GB" sz="2000" b="0" i="0" dirty="0">
                <a:solidFill>
                  <a:schemeClr val="dk1"/>
                </a:solidFill>
                <a:latin typeface="Times New Roman"/>
                <a:ea typeface="Verdana"/>
                <a:cs typeface="Verdana"/>
              </a:rPr>
              <a:t>Set up the blockchain infrastructure. Develop critical smart contracts for access control. Begin building the web application interface.</a:t>
            </a:r>
          </a:p>
          <a:p>
            <a:pPr>
              <a:buNone/>
            </a:pPr>
            <a:r>
              <a:rPr lang="en-GB" sz="2000" b="1" dirty="0">
                <a:solidFill>
                  <a:schemeClr val="dk1"/>
                </a:solidFill>
                <a:latin typeface="Times New Roman"/>
                <a:ea typeface="Verdana"/>
                <a:cs typeface="Times New Roman"/>
              </a:rPr>
              <a:t>Month 3</a:t>
            </a:r>
            <a:r>
              <a:rPr lang="en-GB" sz="2000" dirty="0">
                <a:solidFill>
                  <a:schemeClr val="dk1"/>
                </a:solidFill>
                <a:latin typeface="Times New Roman"/>
                <a:ea typeface="Verdana"/>
                <a:cs typeface="Times New Roman"/>
              </a:rPr>
              <a:t>: </a:t>
            </a:r>
            <a:r>
              <a:rPr lang="en-GB" sz="2000" b="1" dirty="0">
                <a:solidFill>
                  <a:schemeClr val="dk1"/>
                </a:solidFill>
                <a:latin typeface="Times New Roman"/>
                <a:ea typeface="Verdana"/>
                <a:cs typeface="Times New Roman"/>
              </a:rPr>
              <a:t>Application Integration and Testing</a:t>
            </a:r>
            <a:endParaRPr lang="en-GB" sz="2000" b="1">
              <a:solidFill>
                <a:schemeClr val="dk1"/>
              </a:solidFill>
              <a:latin typeface="Times New Roman"/>
              <a:cs typeface="Times New Roman"/>
            </a:endParaRPr>
          </a:p>
          <a:p>
            <a:pPr>
              <a:buNone/>
            </a:pPr>
            <a:r>
              <a:rPr lang="en-GB" sz="2000" dirty="0">
                <a:solidFill>
                  <a:schemeClr val="dk1"/>
                </a:solidFill>
                <a:latin typeface="Times New Roman"/>
                <a:ea typeface="Verdana"/>
                <a:cs typeface="Times New Roman"/>
              </a:rPr>
              <a:t>Continue web application development. Implement blockchain functionality into the</a:t>
            </a:r>
          </a:p>
          <a:p>
            <a:pPr>
              <a:buNone/>
            </a:pPr>
            <a:r>
              <a:rPr lang="en-GB" sz="2000" dirty="0">
                <a:solidFill>
                  <a:schemeClr val="dk1"/>
                </a:solidFill>
                <a:latin typeface="Times New Roman"/>
                <a:ea typeface="Verdana"/>
                <a:cs typeface="Times New Roman"/>
              </a:rPr>
              <a:t>web app. Conduct initial usability testing. Perform security testing and address critical issues.</a:t>
            </a:r>
            <a:endParaRPr lang="en-GB" sz="2000" dirty="0">
              <a:solidFill>
                <a:schemeClr val="dk1"/>
              </a:solidFill>
              <a:latin typeface="Times New Roman"/>
              <a:cs typeface="Times New Roman"/>
            </a:endParaRPr>
          </a:p>
          <a:p>
            <a:pPr algn="just">
              <a:buNone/>
            </a:pPr>
            <a:r>
              <a:rPr lang="en-GB" sz="2000" b="1" dirty="0">
                <a:solidFill>
                  <a:schemeClr val="dk1"/>
                </a:solidFill>
                <a:latin typeface="Times New Roman"/>
                <a:ea typeface="Verdana"/>
                <a:cs typeface="Times New Roman"/>
              </a:rPr>
              <a:t>Month 4</a:t>
            </a:r>
            <a:r>
              <a:rPr lang="en-GB" sz="2000" dirty="0">
                <a:solidFill>
                  <a:schemeClr val="dk1"/>
                </a:solidFill>
                <a:latin typeface="Times New Roman"/>
                <a:ea typeface="Verdana"/>
                <a:cs typeface="Times New Roman"/>
              </a:rPr>
              <a:t>: </a:t>
            </a:r>
            <a:r>
              <a:rPr lang="en-GB" sz="2000" b="1" dirty="0">
                <a:solidFill>
                  <a:schemeClr val="dk1"/>
                </a:solidFill>
                <a:latin typeface="Times New Roman"/>
                <a:ea typeface="Verdana"/>
                <a:cs typeface="Times New Roman"/>
              </a:rPr>
              <a:t>Pilot Phase and Deployment</a:t>
            </a:r>
            <a:endParaRPr lang="en-GB" sz="2000" b="1">
              <a:solidFill>
                <a:schemeClr val="dk1"/>
              </a:solidFill>
              <a:latin typeface="Times New Roman"/>
              <a:cs typeface="Times New Roman"/>
            </a:endParaRPr>
          </a:p>
          <a:p>
            <a:pPr algn="just">
              <a:buNone/>
            </a:pPr>
            <a:r>
              <a:rPr lang="en-GB" sz="2000" dirty="0">
                <a:solidFill>
                  <a:schemeClr val="dk1"/>
                </a:solidFill>
                <a:latin typeface="Times New Roman"/>
                <a:ea typeface="Verdana"/>
                <a:cs typeface="Times New Roman"/>
              </a:rPr>
              <a:t>Launch a small-scale pilot with selected users. Gather user feedback and assess</a:t>
            </a:r>
          </a:p>
          <a:p>
            <a:pPr algn="just">
              <a:buNone/>
            </a:pPr>
            <a:r>
              <a:rPr lang="en-GB" sz="2000" dirty="0">
                <a:solidFill>
                  <a:schemeClr val="dk1"/>
                </a:solidFill>
                <a:latin typeface="Times New Roman"/>
                <a:ea typeface="Verdana"/>
                <a:cs typeface="Times New Roman"/>
              </a:rPr>
              <a:t>system performance. Make necessary refinements based on pilot results. Prepare for</a:t>
            </a:r>
          </a:p>
          <a:p>
            <a:pPr algn="just">
              <a:buNone/>
            </a:pPr>
            <a:r>
              <a:rPr lang="en-GB" sz="2000" dirty="0">
                <a:solidFill>
                  <a:schemeClr val="dk1"/>
                </a:solidFill>
                <a:latin typeface="Times New Roman"/>
                <a:ea typeface="Verdana"/>
                <a:cs typeface="Times New Roman"/>
              </a:rPr>
              <a:t>the wider deployment of the system</a:t>
            </a:r>
            <a:endParaRPr lang="en-GB" sz="2000" dirty="0">
              <a:solidFill>
                <a:schemeClr val="dk1"/>
              </a:solidFill>
              <a:latin typeface="Times New Roman"/>
              <a:cs typeface="Times New Roman"/>
            </a:endParaRPr>
          </a:p>
          <a:p>
            <a:pPr marL="0" indent="0" algn="just">
              <a:buNone/>
            </a:pPr>
            <a:endParaRPr lang="en-GB" sz="2400" dirty="0">
              <a:solidFill>
                <a:schemeClr val="dk1"/>
              </a:solidFill>
              <a:latin typeface="Times New Roman"/>
              <a:ea typeface="Verdana"/>
              <a:cs typeface="Times New Roman"/>
            </a:endParaRPr>
          </a:p>
        </p:txBody>
      </p:sp>
      <p:pic>
        <p:nvPicPr>
          <p:cNvPr id="5" name="Picture 4" descr="A group of birds flying in the sky&#10;&#10;Description automatically generated">
            <a:extLst>
              <a:ext uri="{FF2B5EF4-FFF2-40B4-BE49-F238E27FC236}">
                <a16:creationId xmlns:a16="http://schemas.microsoft.com/office/drawing/2014/main" id="{FEE6D8EE-3FD1-C8F4-CF9D-5055B5D251F7}"/>
              </a:ext>
            </a:extLst>
          </p:cNvPr>
          <p:cNvPicPr>
            <a:picLocks noChangeAspect="1"/>
          </p:cNvPicPr>
          <p:nvPr/>
        </p:nvPicPr>
        <p:blipFill>
          <a:blip r:embed="rId2"/>
          <a:stretch>
            <a:fillRect/>
          </a:stretch>
        </p:blipFill>
        <p:spPr>
          <a:xfrm>
            <a:off x="264287" y="83231"/>
            <a:ext cx="1248254" cy="1086923"/>
          </a:xfrm>
          <a:prstGeom prst="rect">
            <a:avLst/>
          </a:prstGeom>
        </p:spPr>
      </p:pic>
    </p:spTree>
    <p:extLst>
      <p:ext uri="{BB962C8B-B14F-4D97-AF65-F5344CB8AC3E}">
        <p14:creationId xmlns:p14="http://schemas.microsoft.com/office/powerpoint/2010/main" val="139228330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1</Words>
  <Application>Microsoft Office PowerPoint</Application>
  <PresentationFormat>Widescreen</PresentationFormat>
  <Paragraphs>1</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Wisp</vt:lpstr>
      <vt:lpstr> Chain Proof Validator </vt:lpstr>
      <vt:lpstr>Project Overview</vt:lpstr>
      <vt:lpstr>Project Objectives</vt:lpstr>
      <vt:lpstr>Key Features</vt:lpstr>
      <vt:lpstr>Scope &amp; Limitations</vt:lpstr>
      <vt:lpstr>Benefits</vt:lpstr>
      <vt:lpstr>Methodology</vt:lpstr>
      <vt:lpstr>PowerPoint Presentation</vt:lpstr>
      <vt:lpstr>Timeline Of Project</vt:lpstr>
      <vt:lpstr>PowerPoint Presentation</vt:lpstr>
      <vt:lpstr>Expected Outcomes</vt:lpstr>
      <vt:lpstr>Working Of Validator </vt:lpstr>
      <vt:lpstr>Flow Chart Of Validator</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334</cp:revision>
  <dcterms:created xsi:type="dcterms:W3CDTF">2024-01-09T15:28:23Z</dcterms:created>
  <dcterms:modified xsi:type="dcterms:W3CDTF">2024-01-09T16:53:29Z</dcterms:modified>
</cp:coreProperties>
</file>