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58E724-DE88-4AD1-B749-72E8AD64F6E2}">
  <a:tblStyle styleId="{1558E724-DE88-4AD1-B749-72E8AD64F6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4a87028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4a87028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4a870281e_13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4a870281e_13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74a870281e_13_4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74a870281e_13_4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74a870281e_13_4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74a870281e_13_4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74a870281e_13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74a870281e_13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74a870281e_13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74a870281e_13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4a870281e_13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4a870281e_13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4a870281e_13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4a870281e_13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74a870281e_13_1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74a870281e_13_1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74a870281e_13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74a870281e_13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4a870281e_13_2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4a870281e_13_2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4a8702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4a8702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74a870281e_13_2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74a870281e_13_2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74a870281e_13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74a870281e_13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74a870281e_13_5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74a870281e_13_5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74a870281e_13_2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74a870281e_13_2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4a870281e_13_3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4a870281e_13_3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74a870281e_13_3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74a870281e_13_3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74a870281e_13_4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74a870281e_13_4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74a870281e_13_4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74a870281e_13_4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74a870281e_13_4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74a870281e_13_4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74a870281e_13_4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74a870281e_13_4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4a870281e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4a870281e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4a870281e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4a870281e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4a870281e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4a870281e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74a870281e_0_1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74a870281e_0_1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74a870281e_13_4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74a870281e_13_4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74a870281e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74a870281e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4a870281e_13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4a870281e_13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4574400" y="0"/>
            <a:ext cx="45696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4844700" y="1040701"/>
            <a:ext cx="4031700" cy="3062100"/>
          </a:xfrm>
          <a:prstGeom prst="rect">
            <a:avLst/>
          </a:prstGeom>
          <a:solidFill>
            <a:schemeClr val="dk2"/>
          </a:solidFill>
          <a:ln cap="flat" cmpd="sng" w="9525">
            <a:solidFill>
              <a:srgbClr val="BDBDBD"/>
            </a:solidFill>
            <a:prstDash val="solid"/>
            <a:miter lim="8000"/>
            <a:headEnd len="sm" w="sm" type="none"/>
            <a:tailEnd len="sm" w="sm" type="none"/>
          </a:ln>
          <a:effectLst>
            <a:outerShdw blurRad="50800" rotWithShape="0" algn="t" dir="5400000"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291875" y="406900"/>
            <a:ext cx="3978000" cy="1388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chemeClr val="dk1"/>
              </a:buClr>
              <a:buSzPts val="3000"/>
              <a:buNone/>
              <a:defRPr b="1" sz="3000">
                <a:solidFill>
                  <a:schemeClr val="dk2"/>
                </a:solidFill>
              </a:defRPr>
            </a:lvl1pPr>
            <a:lvl2pPr lvl="1" algn="l">
              <a:lnSpc>
                <a:spcPct val="100000"/>
              </a:lnSpc>
              <a:spcBef>
                <a:spcPts val="0"/>
              </a:spcBef>
              <a:spcAft>
                <a:spcPts val="0"/>
              </a:spcAft>
              <a:buClr>
                <a:schemeClr val="dk1"/>
              </a:buClr>
              <a:buSzPts val="3000"/>
              <a:buNone/>
              <a:defRPr b="1" sz="3000">
                <a:solidFill>
                  <a:schemeClr val="dk2"/>
                </a:solidFill>
              </a:defRPr>
            </a:lvl2pPr>
            <a:lvl3pPr lvl="2" algn="l">
              <a:lnSpc>
                <a:spcPct val="100000"/>
              </a:lnSpc>
              <a:spcBef>
                <a:spcPts val="0"/>
              </a:spcBef>
              <a:spcAft>
                <a:spcPts val="0"/>
              </a:spcAft>
              <a:buClr>
                <a:schemeClr val="dk1"/>
              </a:buClr>
              <a:buSzPts val="3000"/>
              <a:buNone/>
              <a:defRPr b="1" sz="3000">
                <a:solidFill>
                  <a:schemeClr val="dk2"/>
                </a:solidFill>
              </a:defRPr>
            </a:lvl3pPr>
            <a:lvl4pPr lvl="3" algn="l">
              <a:lnSpc>
                <a:spcPct val="100000"/>
              </a:lnSpc>
              <a:spcBef>
                <a:spcPts val="0"/>
              </a:spcBef>
              <a:spcAft>
                <a:spcPts val="0"/>
              </a:spcAft>
              <a:buClr>
                <a:schemeClr val="dk1"/>
              </a:buClr>
              <a:buSzPts val="3000"/>
              <a:buNone/>
              <a:defRPr b="1" sz="3000">
                <a:solidFill>
                  <a:schemeClr val="dk2"/>
                </a:solidFill>
              </a:defRPr>
            </a:lvl4pPr>
            <a:lvl5pPr lvl="4" algn="l">
              <a:lnSpc>
                <a:spcPct val="100000"/>
              </a:lnSpc>
              <a:spcBef>
                <a:spcPts val="0"/>
              </a:spcBef>
              <a:spcAft>
                <a:spcPts val="0"/>
              </a:spcAft>
              <a:buClr>
                <a:schemeClr val="dk1"/>
              </a:buClr>
              <a:buSzPts val="3000"/>
              <a:buNone/>
              <a:defRPr b="1" sz="3000">
                <a:solidFill>
                  <a:schemeClr val="dk2"/>
                </a:solidFill>
              </a:defRPr>
            </a:lvl5pPr>
            <a:lvl6pPr lvl="5" algn="l">
              <a:lnSpc>
                <a:spcPct val="100000"/>
              </a:lnSpc>
              <a:spcBef>
                <a:spcPts val="0"/>
              </a:spcBef>
              <a:spcAft>
                <a:spcPts val="0"/>
              </a:spcAft>
              <a:buClr>
                <a:schemeClr val="dk1"/>
              </a:buClr>
              <a:buSzPts val="3000"/>
              <a:buNone/>
              <a:defRPr b="1" sz="3000">
                <a:solidFill>
                  <a:schemeClr val="dk2"/>
                </a:solidFill>
              </a:defRPr>
            </a:lvl6pPr>
            <a:lvl7pPr lvl="6" algn="l">
              <a:lnSpc>
                <a:spcPct val="100000"/>
              </a:lnSpc>
              <a:spcBef>
                <a:spcPts val="0"/>
              </a:spcBef>
              <a:spcAft>
                <a:spcPts val="0"/>
              </a:spcAft>
              <a:buClr>
                <a:schemeClr val="dk1"/>
              </a:buClr>
              <a:buSzPts val="3000"/>
              <a:buNone/>
              <a:defRPr b="1" sz="3000">
                <a:solidFill>
                  <a:schemeClr val="dk2"/>
                </a:solidFill>
              </a:defRPr>
            </a:lvl7pPr>
            <a:lvl8pPr lvl="7" algn="l">
              <a:lnSpc>
                <a:spcPct val="100000"/>
              </a:lnSpc>
              <a:spcBef>
                <a:spcPts val="0"/>
              </a:spcBef>
              <a:spcAft>
                <a:spcPts val="0"/>
              </a:spcAft>
              <a:buClr>
                <a:schemeClr val="dk1"/>
              </a:buClr>
              <a:buSzPts val="3000"/>
              <a:buNone/>
              <a:defRPr b="1" sz="3000">
                <a:solidFill>
                  <a:schemeClr val="dk2"/>
                </a:solidFill>
              </a:defRPr>
            </a:lvl8pPr>
            <a:lvl9pPr lvl="8" algn="l">
              <a:lnSpc>
                <a:spcPct val="100000"/>
              </a:lnSpc>
              <a:spcBef>
                <a:spcPts val="0"/>
              </a:spcBef>
              <a:spcAft>
                <a:spcPts val="0"/>
              </a:spcAft>
              <a:buClr>
                <a:schemeClr val="dk1"/>
              </a:buClr>
              <a:buSzPts val="3000"/>
              <a:buNone/>
              <a:defRPr b="1" sz="3000">
                <a:solidFill>
                  <a:schemeClr val="dk2"/>
                </a:solidFill>
              </a:defRPr>
            </a:lvl9pPr>
          </a:lstStyle>
          <a:p/>
        </p:txBody>
      </p:sp>
      <p:sp>
        <p:nvSpPr>
          <p:cNvPr id="55" name="Google Shape;55;p13"/>
          <p:cNvSpPr txBox="1"/>
          <p:nvPr>
            <p:ph idx="1" type="body"/>
          </p:nvPr>
        </p:nvSpPr>
        <p:spPr>
          <a:xfrm>
            <a:off x="291950" y="1854951"/>
            <a:ext cx="3978000" cy="25770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4"/>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60" name="Google Shape;60;p14"/>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61" name="Google Shape;61;p14"/>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rgbClr val="FFFFFF"/>
              </a:buClr>
              <a:buSzPts val="1600"/>
              <a:buChar char="●"/>
              <a:defRPr sz="1600">
                <a:solidFill>
                  <a:srgbClr val="FFFFFF"/>
                </a:solidFill>
              </a:defRPr>
            </a:lvl1pPr>
            <a:lvl2pPr indent="-317500" lvl="1" marL="914400" algn="l">
              <a:lnSpc>
                <a:spcPct val="115000"/>
              </a:lnSpc>
              <a:spcBef>
                <a:spcPts val="0"/>
              </a:spcBef>
              <a:spcAft>
                <a:spcPts val="0"/>
              </a:spcAft>
              <a:buClr>
                <a:srgbClr val="FFFFFF"/>
              </a:buClr>
              <a:buSzPts val="1400"/>
              <a:buChar char="○"/>
              <a:defRPr sz="1400">
                <a:solidFill>
                  <a:srgbClr val="FFFFFF"/>
                </a:solidFill>
              </a:defRPr>
            </a:lvl2pPr>
            <a:lvl3pPr indent="-317500" lvl="2" marL="1371600" algn="l">
              <a:lnSpc>
                <a:spcPct val="115000"/>
              </a:lnSpc>
              <a:spcBef>
                <a:spcPts val="0"/>
              </a:spcBef>
              <a:spcAft>
                <a:spcPts val="0"/>
              </a:spcAft>
              <a:buClr>
                <a:srgbClr val="FFFFFF"/>
              </a:buClr>
              <a:buSzPts val="1400"/>
              <a:buChar char="■"/>
              <a:defRPr sz="1400">
                <a:solidFill>
                  <a:srgbClr val="FFFFFF"/>
                </a:solidFill>
              </a:defRPr>
            </a:lvl3pPr>
            <a:lvl4pPr indent="-317500" lvl="3" marL="1828800" algn="l">
              <a:lnSpc>
                <a:spcPct val="115000"/>
              </a:lnSpc>
              <a:spcBef>
                <a:spcPts val="0"/>
              </a:spcBef>
              <a:spcAft>
                <a:spcPts val="0"/>
              </a:spcAft>
              <a:buClr>
                <a:srgbClr val="FFFFFF"/>
              </a:buClr>
              <a:buSzPts val="1400"/>
              <a:buChar char="●"/>
              <a:defRPr sz="1400">
                <a:solidFill>
                  <a:srgbClr val="FFFFFF"/>
                </a:solidFill>
              </a:defRPr>
            </a:lvl4pPr>
            <a:lvl5pPr indent="-317500" lvl="4" marL="2286000" algn="l">
              <a:lnSpc>
                <a:spcPct val="115000"/>
              </a:lnSpc>
              <a:spcBef>
                <a:spcPts val="0"/>
              </a:spcBef>
              <a:spcAft>
                <a:spcPts val="0"/>
              </a:spcAft>
              <a:buClr>
                <a:srgbClr val="FFFFFF"/>
              </a:buClr>
              <a:buSzPts val="1400"/>
              <a:buChar char="○"/>
              <a:defRPr sz="1400">
                <a:solidFill>
                  <a:srgbClr val="FFFFFF"/>
                </a:solidFill>
              </a:defRPr>
            </a:lvl5pPr>
            <a:lvl6pPr indent="-317500" lvl="5" marL="2743200" algn="l">
              <a:lnSpc>
                <a:spcPct val="115000"/>
              </a:lnSpc>
              <a:spcBef>
                <a:spcPts val="0"/>
              </a:spcBef>
              <a:spcAft>
                <a:spcPts val="0"/>
              </a:spcAft>
              <a:buClr>
                <a:srgbClr val="FFFFFF"/>
              </a:buClr>
              <a:buSzPts val="1400"/>
              <a:buChar char="■"/>
              <a:defRPr sz="1400">
                <a:solidFill>
                  <a:srgbClr val="FFFFFF"/>
                </a:solidFill>
              </a:defRPr>
            </a:lvl6pPr>
            <a:lvl7pPr indent="-317500" lvl="6" marL="3200400" algn="l">
              <a:lnSpc>
                <a:spcPct val="115000"/>
              </a:lnSpc>
              <a:spcBef>
                <a:spcPts val="0"/>
              </a:spcBef>
              <a:spcAft>
                <a:spcPts val="0"/>
              </a:spcAft>
              <a:buClr>
                <a:srgbClr val="FFFFFF"/>
              </a:buClr>
              <a:buSzPts val="1400"/>
              <a:buChar char="●"/>
              <a:defRPr sz="1400">
                <a:solidFill>
                  <a:srgbClr val="FFFFFF"/>
                </a:solidFill>
              </a:defRPr>
            </a:lvl7pPr>
            <a:lvl8pPr indent="-317500" lvl="7" marL="3657600" algn="l">
              <a:lnSpc>
                <a:spcPct val="115000"/>
              </a:lnSpc>
              <a:spcBef>
                <a:spcPts val="0"/>
              </a:spcBef>
              <a:spcAft>
                <a:spcPts val="0"/>
              </a:spcAft>
              <a:buClr>
                <a:srgbClr val="FFFFFF"/>
              </a:buClr>
              <a:buSzPts val="1400"/>
              <a:buChar char="○"/>
              <a:defRPr sz="1400">
                <a:solidFill>
                  <a:srgbClr val="FFFFFF"/>
                </a:solidFill>
              </a:defRPr>
            </a:lvl8pPr>
            <a:lvl9pPr indent="-317500" lvl="8" marL="4114800" algn="l">
              <a:lnSpc>
                <a:spcPct val="115000"/>
              </a:lnSpc>
              <a:spcBef>
                <a:spcPts val="0"/>
              </a:spcBef>
              <a:spcAft>
                <a:spcPts val="0"/>
              </a:spcAft>
              <a:buClr>
                <a:srgbClr val="FFFFFF"/>
              </a:buClr>
              <a:buSzPts val="1400"/>
              <a:buChar char="■"/>
              <a:defRPr sz="1400">
                <a:solidFill>
                  <a:srgbClr val="FFFFFF"/>
                </a:solidFill>
              </a:defRPr>
            </a:lvl9pPr>
          </a:lstStyle>
          <a:p/>
        </p:txBody>
      </p:sp>
      <p:sp>
        <p:nvSpPr>
          <p:cNvPr id="62" name="Google Shape;62;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bg>
      <p:bgPr>
        <a:solidFill>
          <a:srgbClr val="FFFFFF"/>
        </a:solidFill>
      </p:bgPr>
    </p:bg>
    <p:spTree>
      <p:nvGrpSpPr>
        <p:cNvPr id="63" name="Shape 63"/>
        <p:cNvGrpSpPr/>
        <p:nvPr/>
      </p:nvGrpSpPr>
      <p:grpSpPr>
        <a:xfrm>
          <a:off x="0" y="0"/>
          <a:ext cx="0" cy="0"/>
          <a:chOff x="0" y="0"/>
          <a:chExt cx="0" cy="0"/>
        </a:xfrm>
      </p:grpSpPr>
      <p:sp>
        <p:nvSpPr>
          <p:cNvPr id="64" name="Google Shape;64;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5" y="0"/>
            <a:ext cx="9144000" cy="1741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10800000">
            <a:off x="3991228" y="0"/>
            <a:ext cx="1727100" cy="17415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rot="10800000">
            <a:off x="4431837" y="0"/>
            <a:ext cx="1727100" cy="17415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10800000">
            <a:off x="4856511" y="0"/>
            <a:ext cx="1727100" cy="17415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74" name="Google Shape;74;p15"/>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75" name="Google Shape;75;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5">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type="title"/>
          </p:nvPr>
        </p:nvSpPr>
        <p:spPr>
          <a:xfrm>
            <a:off x="324475" y="148225"/>
            <a:ext cx="35595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87" name="Google Shape;87;p16"/>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88" name="Google Shape;8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6">
    <p:bg>
      <p:bgPr>
        <a:solidFill>
          <a:srgbClr val="FFFFFF"/>
        </a:solidFill>
      </p:bgPr>
    </p:bg>
    <p:spTree>
      <p:nvGrpSpPr>
        <p:cNvPr id="89" name="Shape 89"/>
        <p:cNvGrpSpPr/>
        <p:nvPr/>
      </p:nvGrpSpPr>
      <p:grpSpPr>
        <a:xfrm>
          <a:off x="0" y="0"/>
          <a:ext cx="0" cy="0"/>
          <a:chOff x="0" y="0"/>
          <a:chExt cx="0" cy="0"/>
        </a:xfrm>
      </p:grpSpPr>
      <p:sp>
        <p:nvSpPr>
          <p:cNvPr id="90" name="Google Shape;90;p17"/>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5400000">
            <a:off x="714198" y="47725"/>
            <a:ext cx="857400" cy="762000"/>
          </a:xfrm>
          <a:prstGeom prst="triangle">
            <a:avLst>
              <a:gd fmla="val 50000" name="adj"/>
            </a:avLst>
          </a:prstGeom>
          <a:solidFill>
            <a:srgbClr val="11294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flipH="1" rot="-5400000">
            <a:off x="928672" y="-166420"/>
            <a:ext cx="428700" cy="762000"/>
          </a:xfrm>
          <a:prstGeom prst="rtTriangle">
            <a:avLst/>
          </a:prstGeom>
          <a:solidFill>
            <a:srgbClr val="11294A"/>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type="title"/>
          </p:nvPr>
        </p:nvSpPr>
        <p:spPr>
          <a:xfrm>
            <a:off x="762025" y="1189150"/>
            <a:ext cx="7620000" cy="8574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3600">
                <a:solidFill>
                  <a:srgbClr val="212121"/>
                </a:solidFill>
              </a:defRPr>
            </a:lvl1pPr>
            <a:lvl2pPr lvl="1" algn="l">
              <a:lnSpc>
                <a:spcPct val="100000"/>
              </a:lnSpc>
              <a:spcBef>
                <a:spcPts val="0"/>
              </a:spcBef>
              <a:spcAft>
                <a:spcPts val="0"/>
              </a:spcAft>
              <a:buNone/>
              <a:defRPr b="1" sz="3600">
                <a:solidFill>
                  <a:srgbClr val="212121"/>
                </a:solidFill>
              </a:defRPr>
            </a:lvl2pPr>
            <a:lvl3pPr lvl="2" algn="l">
              <a:lnSpc>
                <a:spcPct val="100000"/>
              </a:lnSpc>
              <a:spcBef>
                <a:spcPts val="0"/>
              </a:spcBef>
              <a:spcAft>
                <a:spcPts val="0"/>
              </a:spcAft>
              <a:buNone/>
              <a:defRPr b="1" sz="3600">
                <a:solidFill>
                  <a:srgbClr val="212121"/>
                </a:solidFill>
              </a:defRPr>
            </a:lvl3pPr>
            <a:lvl4pPr lvl="3" algn="l">
              <a:lnSpc>
                <a:spcPct val="100000"/>
              </a:lnSpc>
              <a:spcBef>
                <a:spcPts val="0"/>
              </a:spcBef>
              <a:spcAft>
                <a:spcPts val="0"/>
              </a:spcAft>
              <a:buNone/>
              <a:defRPr b="1" sz="3600">
                <a:solidFill>
                  <a:srgbClr val="212121"/>
                </a:solidFill>
              </a:defRPr>
            </a:lvl4pPr>
            <a:lvl5pPr lvl="4" algn="l">
              <a:lnSpc>
                <a:spcPct val="100000"/>
              </a:lnSpc>
              <a:spcBef>
                <a:spcPts val="0"/>
              </a:spcBef>
              <a:spcAft>
                <a:spcPts val="0"/>
              </a:spcAft>
              <a:buNone/>
              <a:defRPr b="1" sz="3600">
                <a:solidFill>
                  <a:srgbClr val="212121"/>
                </a:solidFill>
              </a:defRPr>
            </a:lvl5pPr>
            <a:lvl6pPr lvl="5" algn="l">
              <a:lnSpc>
                <a:spcPct val="100000"/>
              </a:lnSpc>
              <a:spcBef>
                <a:spcPts val="0"/>
              </a:spcBef>
              <a:spcAft>
                <a:spcPts val="0"/>
              </a:spcAft>
              <a:buNone/>
              <a:defRPr b="1" sz="3600">
                <a:solidFill>
                  <a:srgbClr val="212121"/>
                </a:solidFill>
              </a:defRPr>
            </a:lvl6pPr>
            <a:lvl7pPr lvl="6" algn="l">
              <a:lnSpc>
                <a:spcPct val="100000"/>
              </a:lnSpc>
              <a:spcBef>
                <a:spcPts val="0"/>
              </a:spcBef>
              <a:spcAft>
                <a:spcPts val="0"/>
              </a:spcAft>
              <a:buNone/>
              <a:defRPr b="1" sz="3600">
                <a:solidFill>
                  <a:srgbClr val="212121"/>
                </a:solidFill>
              </a:defRPr>
            </a:lvl7pPr>
            <a:lvl8pPr lvl="7" algn="l">
              <a:lnSpc>
                <a:spcPct val="100000"/>
              </a:lnSpc>
              <a:spcBef>
                <a:spcPts val="0"/>
              </a:spcBef>
              <a:spcAft>
                <a:spcPts val="0"/>
              </a:spcAft>
              <a:buNone/>
              <a:defRPr b="1" sz="3600">
                <a:solidFill>
                  <a:srgbClr val="212121"/>
                </a:solidFill>
              </a:defRPr>
            </a:lvl8pPr>
            <a:lvl9pPr lvl="8" algn="l">
              <a:lnSpc>
                <a:spcPct val="100000"/>
              </a:lnSpc>
              <a:spcBef>
                <a:spcPts val="0"/>
              </a:spcBef>
              <a:spcAft>
                <a:spcPts val="0"/>
              </a:spcAft>
              <a:buNone/>
              <a:defRPr b="1" sz="3600">
                <a:solidFill>
                  <a:srgbClr val="212121"/>
                </a:solidFill>
              </a:defRPr>
            </a:lvl9pPr>
          </a:lstStyle>
          <a:p/>
        </p:txBody>
      </p:sp>
      <p:sp>
        <p:nvSpPr>
          <p:cNvPr id="94" name="Google Shape;94;p17"/>
          <p:cNvSpPr txBox="1"/>
          <p:nvPr>
            <p:ph idx="1" type="body"/>
          </p:nvPr>
        </p:nvSpPr>
        <p:spPr>
          <a:xfrm>
            <a:off x="762025" y="2253000"/>
            <a:ext cx="7620000" cy="2334600"/>
          </a:xfrm>
          <a:prstGeom prst="rect">
            <a:avLst/>
          </a:prstGeom>
          <a:noFill/>
        </p:spPr>
        <p:txBody>
          <a:bodyPr anchorCtr="0" anchor="t" bIns="91425" lIns="91425" spcFirstLastPara="1" rIns="91425" wrap="square" tIns="91425">
            <a:normAutofit/>
          </a:bodyPr>
          <a:lstStyle>
            <a:lvl1pPr indent="-355600" lvl="0" marL="457200" algn="l">
              <a:lnSpc>
                <a:spcPct val="115000"/>
              </a:lnSpc>
              <a:spcBef>
                <a:spcPts val="0"/>
              </a:spcBef>
              <a:spcAft>
                <a:spcPts val="0"/>
              </a:spcAft>
              <a:buClr>
                <a:srgbClr val="616161"/>
              </a:buClr>
              <a:buSzPts val="2000"/>
              <a:buChar char="●"/>
              <a:defRPr sz="2000">
                <a:solidFill>
                  <a:srgbClr val="616161"/>
                </a:solidFill>
              </a:defRPr>
            </a:lvl1pPr>
            <a:lvl2pPr indent="-330200" lvl="1" marL="914400" algn="l">
              <a:lnSpc>
                <a:spcPct val="115000"/>
              </a:lnSpc>
              <a:spcBef>
                <a:spcPts val="0"/>
              </a:spcBef>
              <a:spcAft>
                <a:spcPts val="0"/>
              </a:spcAft>
              <a:buClr>
                <a:srgbClr val="616161"/>
              </a:buClr>
              <a:buSzPts val="1600"/>
              <a:buChar char="○"/>
              <a:defRPr sz="1600">
                <a:solidFill>
                  <a:srgbClr val="616161"/>
                </a:solidFill>
              </a:defRPr>
            </a:lvl2pPr>
            <a:lvl3pPr indent="-330200" lvl="2" marL="1371600" algn="l">
              <a:lnSpc>
                <a:spcPct val="115000"/>
              </a:lnSpc>
              <a:spcBef>
                <a:spcPts val="0"/>
              </a:spcBef>
              <a:spcAft>
                <a:spcPts val="0"/>
              </a:spcAft>
              <a:buClr>
                <a:srgbClr val="616161"/>
              </a:buClr>
              <a:buSzPts val="1600"/>
              <a:buChar char="■"/>
              <a:defRPr sz="1600">
                <a:solidFill>
                  <a:srgbClr val="616161"/>
                </a:solidFill>
              </a:defRPr>
            </a:lvl3pPr>
            <a:lvl4pPr indent="-330200" lvl="3" marL="1828800" algn="l">
              <a:lnSpc>
                <a:spcPct val="115000"/>
              </a:lnSpc>
              <a:spcBef>
                <a:spcPts val="0"/>
              </a:spcBef>
              <a:spcAft>
                <a:spcPts val="0"/>
              </a:spcAft>
              <a:buClr>
                <a:srgbClr val="616161"/>
              </a:buClr>
              <a:buSzPts val="1600"/>
              <a:buChar char="●"/>
              <a:defRPr sz="1600">
                <a:solidFill>
                  <a:srgbClr val="616161"/>
                </a:solidFill>
              </a:defRPr>
            </a:lvl4pPr>
            <a:lvl5pPr indent="-330200" lvl="4" marL="2286000" algn="l">
              <a:lnSpc>
                <a:spcPct val="115000"/>
              </a:lnSpc>
              <a:spcBef>
                <a:spcPts val="0"/>
              </a:spcBef>
              <a:spcAft>
                <a:spcPts val="0"/>
              </a:spcAft>
              <a:buClr>
                <a:srgbClr val="616161"/>
              </a:buClr>
              <a:buSzPts val="1600"/>
              <a:buChar char="○"/>
              <a:defRPr sz="1600">
                <a:solidFill>
                  <a:srgbClr val="616161"/>
                </a:solidFill>
              </a:defRPr>
            </a:lvl5pPr>
            <a:lvl6pPr indent="-330200" lvl="5" marL="2743200" algn="l">
              <a:lnSpc>
                <a:spcPct val="115000"/>
              </a:lnSpc>
              <a:spcBef>
                <a:spcPts val="0"/>
              </a:spcBef>
              <a:spcAft>
                <a:spcPts val="0"/>
              </a:spcAft>
              <a:buClr>
                <a:srgbClr val="616161"/>
              </a:buClr>
              <a:buSzPts val="1600"/>
              <a:buChar char="■"/>
              <a:defRPr sz="1600">
                <a:solidFill>
                  <a:srgbClr val="616161"/>
                </a:solidFill>
              </a:defRPr>
            </a:lvl6pPr>
            <a:lvl7pPr indent="-330200" lvl="6" marL="3200400" algn="l">
              <a:lnSpc>
                <a:spcPct val="115000"/>
              </a:lnSpc>
              <a:spcBef>
                <a:spcPts val="0"/>
              </a:spcBef>
              <a:spcAft>
                <a:spcPts val="0"/>
              </a:spcAft>
              <a:buClr>
                <a:srgbClr val="616161"/>
              </a:buClr>
              <a:buSzPts val="1600"/>
              <a:buChar char="●"/>
              <a:defRPr sz="1600">
                <a:solidFill>
                  <a:srgbClr val="616161"/>
                </a:solidFill>
              </a:defRPr>
            </a:lvl7pPr>
            <a:lvl8pPr indent="-330200" lvl="7" marL="3657600" algn="l">
              <a:lnSpc>
                <a:spcPct val="115000"/>
              </a:lnSpc>
              <a:spcBef>
                <a:spcPts val="0"/>
              </a:spcBef>
              <a:spcAft>
                <a:spcPts val="0"/>
              </a:spcAft>
              <a:buClr>
                <a:srgbClr val="616161"/>
              </a:buClr>
              <a:buSzPts val="1600"/>
              <a:buChar char="○"/>
              <a:defRPr sz="1600">
                <a:solidFill>
                  <a:srgbClr val="616161"/>
                </a:solidFill>
              </a:defRPr>
            </a:lvl8pPr>
            <a:lvl9pPr indent="-330200" lvl="8" marL="4114800" algn="l">
              <a:lnSpc>
                <a:spcPct val="115000"/>
              </a:lnSpc>
              <a:spcBef>
                <a:spcPts val="0"/>
              </a:spcBef>
              <a:spcAft>
                <a:spcPts val="0"/>
              </a:spcAft>
              <a:buClr>
                <a:srgbClr val="616161"/>
              </a:buClr>
              <a:buSzPts val="1600"/>
              <a:buChar char="■"/>
              <a:defRPr sz="1600">
                <a:solidFill>
                  <a:srgbClr val="616161"/>
                </a:solidFill>
              </a:defRPr>
            </a:lvl9pPr>
          </a:lstStyle>
          <a:p/>
        </p:txBody>
      </p:sp>
      <p:sp>
        <p:nvSpPr>
          <p:cNvPr id="95" name="Google Shape;9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7">
    <p:bg>
      <p:bgPr>
        <a:solidFill>
          <a:srgbClr val="FFFFFF"/>
        </a:solidFill>
      </p:bgPr>
    </p:bg>
    <p:spTree>
      <p:nvGrpSpPr>
        <p:cNvPr id="96" name="Shape 96"/>
        <p:cNvGrpSpPr/>
        <p:nvPr/>
      </p:nvGrpSpPr>
      <p:grpSpPr>
        <a:xfrm>
          <a:off x="0" y="0"/>
          <a:ext cx="0" cy="0"/>
          <a:chOff x="0" y="0"/>
          <a:chExt cx="0" cy="0"/>
        </a:xfrm>
      </p:grpSpPr>
      <p:sp>
        <p:nvSpPr>
          <p:cNvPr id="97" name="Google Shape;97;p18"/>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205218" y="201292"/>
            <a:ext cx="408900" cy="3819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205218" y="201292"/>
            <a:ext cx="408900" cy="3819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100882" y="201292"/>
            <a:ext cx="408900" cy="3819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100882" y="201292"/>
            <a:ext cx="408900" cy="3819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p:nvPr/>
        </p:nvSpPr>
        <p:spPr>
          <a:xfrm>
            <a:off x="319" y="201292"/>
            <a:ext cx="408900" cy="381900"/>
          </a:xfrm>
          <a:prstGeom prst="flowChartDelay">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a:off x="319" y="201292"/>
            <a:ext cx="408900" cy="3819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type="title"/>
          </p:nvPr>
        </p:nvSpPr>
        <p:spPr>
          <a:xfrm>
            <a:off x="233600" y="829550"/>
            <a:ext cx="2566200" cy="8925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100">
                <a:solidFill>
                  <a:schemeClr val="lt1"/>
                </a:solidFill>
              </a:defRPr>
            </a:lvl1pPr>
            <a:lvl2pPr lvl="1" algn="l">
              <a:lnSpc>
                <a:spcPct val="100000"/>
              </a:lnSpc>
              <a:spcBef>
                <a:spcPts val="0"/>
              </a:spcBef>
              <a:spcAft>
                <a:spcPts val="0"/>
              </a:spcAft>
              <a:buNone/>
              <a:defRPr b="1" sz="2100">
                <a:solidFill>
                  <a:schemeClr val="lt1"/>
                </a:solidFill>
              </a:defRPr>
            </a:lvl2pPr>
            <a:lvl3pPr lvl="2" algn="l">
              <a:lnSpc>
                <a:spcPct val="100000"/>
              </a:lnSpc>
              <a:spcBef>
                <a:spcPts val="0"/>
              </a:spcBef>
              <a:spcAft>
                <a:spcPts val="0"/>
              </a:spcAft>
              <a:buNone/>
              <a:defRPr b="1" sz="2100">
                <a:solidFill>
                  <a:schemeClr val="lt1"/>
                </a:solidFill>
              </a:defRPr>
            </a:lvl3pPr>
            <a:lvl4pPr lvl="3" algn="l">
              <a:lnSpc>
                <a:spcPct val="100000"/>
              </a:lnSpc>
              <a:spcBef>
                <a:spcPts val="0"/>
              </a:spcBef>
              <a:spcAft>
                <a:spcPts val="0"/>
              </a:spcAft>
              <a:buNone/>
              <a:defRPr b="1" sz="2100">
                <a:solidFill>
                  <a:schemeClr val="lt1"/>
                </a:solidFill>
              </a:defRPr>
            </a:lvl4pPr>
            <a:lvl5pPr lvl="4" algn="l">
              <a:lnSpc>
                <a:spcPct val="100000"/>
              </a:lnSpc>
              <a:spcBef>
                <a:spcPts val="0"/>
              </a:spcBef>
              <a:spcAft>
                <a:spcPts val="0"/>
              </a:spcAft>
              <a:buNone/>
              <a:defRPr b="1" sz="2100">
                <a:solidFill>
                  <a:schemeClr val="lt1"/>
                </a:solidFill>
              </a:defRPr>
            </a:lvl5pPr>
            <a:lvl6pPr lvl="5" algn="l">
              <a:lnSpc>
                <a:spcPct val="100000"/>
              </a:lnSpc>
              <a:spcBef>
                <a:spcPts val="0"/>
              </a:spcBef>
              <a:spcAft>
                <a:spcPts val="0"/>
              </a:spcAft>
              <a:buNone/>
              <a:defRPr b="1" sz="2100">
                <a:solidFill>
                  <a:schemeClr val="lt1"/>
                </a:solidFill>
              </a:defRPr>
            </a:lvl6pPr>
            <a:lvl7pPr lvl="6" algn="l">
              <a:lnSpc>
                <a:spcPct val="100000"/>
              </a:lnSpc>
              <a:spcBef>
                <a:spcPts val="0"/>
              </a:spcBef>
              <a:spcAft>
                <a:spcPts val="0"/>
              </a:spcAft>
              <a:buNone/>
              <a:defRPr b="1" sz="2100">
                <a:solidFill>
                  <a:schemeClr val="lt1"/>
                </a:solidFill>
              </a:defRPr>
            </a:lvl7pPr>
            <a:lvl8pPr lvl="7" algn="l">
              <a:lnSpc>
                <a:spcPct val="100000"/>
              </a:lnSpc>
              <a:spcBef>
                <a:spcPts val="0"/>
              </a:spcBef>
              <a:spcAft>
                <a:spcPts val="0"/>
              </a:spcAft>
              <a:buNone/>
              <a:defRPr b="1" sz="2100">
                <a:solidFill>
                  <a:schemeClr val="lt1"/>
                </a:solidFill>
              </a:defRPr>
            </a:lvl8pPr>
            <a:lvl9pPr lvl="8" algn="l">
              <a:lnSpc>
                <a:spcPct val="100000"/>
              </a:lnSpc>
              <a:spcBef>
                <a:spcPts val="0"/>
              </a:spcBef>
              <a:spcAft>
                <a:spcPts val="0"/>
              </a:spcAft>
              <a:buNone/>
              <a:defRPr b="1" sz="2100">
                <a:solidFill>
                  <a:schemeClr val="lt1"/>
                </a:solidFill>
              </a:defRPr>
            </a:lvl9pPr>
          </a:lstStyle>
          <a:p/>
        </p:txBody>
      </p:sp>
      <p:sp>
        <p:nvSpPr>
          <p:cNvPr id="106" name="Google Shape;106;p18"/>
          <p:cNvSpPr txBox="1"/>
          <p:nvPr>
            <p:ph idx="1" type="body"/>
          </p:nvPr>
        </p:nvSpPr>
        <p:spPr>
          <a:xfrm>
            <a:off x="233600" y="1798300"/>
            <a:ext cx="2566200" cy="29772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chemeClr val="lt1"/>
              </a:buClr>
              <a:buSzPts val="1400"/>
              <a:buChar char="●"/>
              <a:defRPr sz="1400">
                <a:solidFill>
                  <a:schemeClr val="lt1"/>
                </a:solidFill>
              </a:defRPr>
            </a:lvl1pPr>
            <a:lvl2pPr indent="-304800" lvl="1" marL="914400" algn="l">
              <a:lnSpc>
                <a:spcPct val="115000"/>
              </a:lnSpc>
              <a:spcBef>
                <a:spcPts val="0"/>
              </a:spcBef>
              <a:spcAft>
                <a:spcPts val="0"/>
              </a:spcAft>
              <a:buClr>
                <a:schemeClr val="lt1"/>
              </a:buClr>
              <a:buSzPts val="1200"/>
              <a:buChar char="○"/>
              <a:defRPr sz="1200">
                <a:solidFill>
                  <a:schemeClr val="lt1"/>
                </a:solidFill>
              </a:defRPr>
            </a:lvl2pPr>
            <a:lvl3pPr indent="-304800" lvl="2" marL="1371600" algn="l">
              <a:lnSpc>
                <a:spcPct val="115000"/>
              </a:lnSpc>
              <a:spcBef>
                <a:spcPts val="0"/>
              </a:spcBef>
              <a:spcAft>
                <a:spcPts val="0"/>
              </a:spcAft>
              <a:buClr>
                <a:schemeClr val="lt1"/>
              </a:buClr>
              <a:buSzPts val="1200"/>
              <a:buChar char="■"/>
              <a:defRPr sz="1200">
                <a:solidFill>
                  <a:schemeClr val="lt1"/>
                </a:solidFill>
              </a:defRPr>
            </a:lvl3pPr>
            <a:lvl4pPr indent="-304800" lvl="3" marL="1828800" algn="l">
              <a:lnSpc>
                <a:spcPct val="115000"/>
              </a:lnSpc>
              <a:spcBef>
                <a:spcPts val="0"/>
              </a:spcBef>
              <a:spcAft>
                <a:spcPts val="0"/>
              </a:spcAft>
              <a:buClr>
                <a:schemeClr val="lt1"/>
              </a:buClr>
              <a:buSzPts val="1200"/>
              <a:buChar char="●"/>
              <a:defRPr sz="1200">
                <a:solidFill>
                  <a:schemeClr val="lt1"/>
                </a:solidFill>
              </a:defRPr>
            </a:lvl4pPr>
            <a:lvl5pPr indent="-304800" lvl="4" marL="2286000" algn="l">
              <a:lnSpc>
                <a:spcPct val="115000"/>
              </a:lnSpc>
              <a:spcBef>
                <a:spcPts val="0"/>
              </a:spcBef>
              <a:spcAft>
                <a:spcPts val="0"/>
              </a:spcAft>
              <a:buClr>
                <a:schemeClr val="lt1"/>
              </a:buClr>
              <a:buSzPts val="1200"/>
              <a:buChar char="○"/>
              <a:defRPr sz="1200">
                <a:solidFill>
                  <a:schemeClr val="lt1"/>
                </a:solidFill>
              </a:defRPr>
            </a:lvl5pPr>
            <a:lvl6pPr indent="-304800" lvl="5" marL="2743200" algn="l">
              <a:lnSpc>
                <a:spcPct val="115000"/>
              </a:lnSpc>
              <a:spcBef>
                <a:spcPts val="0"/>
              </a:spcBef>
              <a:spcAft>
                <a:spcPts val="0"/>
              </a:spcAft>
              <a:buClr>
                <a:schemeClr val="lt1"/>
              </a:buClr>
              <a:buSzPts val="1200"/>
              <a:buChar char="■"/>
              <a:defRPr sz="1200">
                <a:solidFill>
                  <a:schemeClr val="lt1"/>
                </a:solidFill>
              </a:defRPr>
            </a:lvl6pPr>
            <a:lvl7pPr indent="-304800" lvl="6" marL="3200400" algn="l">
              <a:lnSpc>
                <a:spcPct val="115000"/>
              </a:lnSpc>
              <a:spcBef>
                <a:spcPts val="0"/>
              </a:spcBef>
              <a:spcAft>
                <a:spcPts val="0"/>
              </a:spcAft>
              <a:buClr>
                <a:schemeClr val="lt1"/>
              </a:buClr>
              <a:buSzPts val="1200"/>
              <a:buChar char="●"/>
              <a:defRPr sz="1200">
                <a:solidFill>
                  <a:schemeClr val="lt1"/>
                </a:solidFill>
              </a:defRPr>
            </a:lvl7pPr>
            <a:lvl8pPr indent="-304800" lvl="7" marL="3657600" algn="l">
              <a:lnSpc>
                <a:spcPct val="115000"/>
              </a:lnSpc>
              <a:spcBef>
                <a:spcPts val="0"/>
              </a:spcBef>
              <a:spcAft>
                <a:spcPts val="0"/>
              </a:spcAft>
              <a:buClr>
                <a:schemeClr val="lt1"/>
              </a:buClr>
              <a:buSzPts val="1200"/>
              <a:buChar char="○"/>
              <a:defRPr sz="1200">
                <a:solidFill>
                  <a:schemeClr val="lt1"/>
                </a:solidFill>
              </a:defRPr>
            </a:lvl8pPr>
            <a:lvl9pPr indent="-304800" lvl="8" marL="4114800" algn="l">
              <a:lnSpc>
                <a:spcPct val="115000"/>
              </a:lnSpc>
              <a:spcBef>
                <a:spcPts val="0"/>
              </a:spcBef>
              <a:spcAft>
                <a:spcPts val="0"/>
              </a:spcAft>
              <a:buClr>
                <a:schemeClr val="lt1"/>
              </a:buClr>
              <a:buSzPts val="1200"/>
              <a:buChar char="■"/>
              <a:defRPr sz="1200">
                <a:solidFill>
                  <a:schemeClr val="lt1"/>
                </a:solidFill>
              </a:defRPr>
            </a:lvl9pPr>
          </a:lstStyle>
          <a:p/>
        </p:txBody>
      </p:sp>
      <p:sp>
        <p:nvSpPr>
          <p:cNvPr id="107" name="Google Shape;107;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8">
    <p:bg>
      <p:bgPr>
        <a:solidFill>
          <a:srgbClr val="FFFFFF"/>
        </a:solidFill>
      </p:bgPr>
    </p:bg>
    <p:spTree>
      <p:nvGrpSpPr>
        <p:cNvPr id="108" name="Shape 108"/>
        <p:cNvGrpSpPr/>
        <p:nvPr/>
      </p:nvGrpSpPr>
      <p:grpSpPr>
        <a:xfrm>
          <a:off x="0" y="0"/>
          <a:ext cx="0" cy="0"/>
          <a:chOff x="0" y="0"/>
          <a:chExt cx="0" cy="0"/>
        </a:xfrm>
      </p:grpSpPr>
      <p:sp>
        <p:nvSpPr>
          <p:cNvPr id="109" name="Google Shape;109;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29" y="0"/>
            <a:ext cx="9144000" cy="1741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324475" y="148225"/>
            <a:ext cx="5244900" cy="1373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13" name="Google Shape;113;p19"/>
          <p:cNvSpPr txBox="1"/>
          <p:nvPr>
            <p:ph idx="1" type="body"/>
          </p:nvPr>
        </p:nvSpPr>
        <p:spPr>
          <a:xfrm>
            <a:off x="324475" y="1920450"/>
            <a:ext cx="8494800" cy="27042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0"/>
              </a:spcBef>
              <a:spcAft>
                <a:spcPts val="0"/>
              </a:spcAft>
              <a:buClr>
                <a:srgbClr val="616161"/>
              </a:buClr>
              <a:buSzPts val="1400"/>
              <a:buChar char="○"/>
              <a:defRPr sz="1400">
                <a:solidFill>
                  <a:srgbClr val="616161"/>
                </a:solidFill>
              </a:defRPr>
            </a:lvl2pPr>
            <a:lvl3pPr indent="-317500" lvl="2" marL="1371600" algn="l">
              <a:lnSpc>
                <a:spcPct val="115000"/>
              </a:lnSpc>
              <a:spcBef>
                <a:spcPts val="0"/>
              </a:spcBef>
              <a:spcAft>
                <a:spcPts val="0"/>
              </a:spcAft>
              <a:buClr>
                <a:srgbClr val="616161"/>
              </a:buClr>
              <a:buSzPts val="1400"/>
              <a:buChar char="■"/>
              <a:defRPr sz="1400">
                <a:solidFill>
                  <a:srgbClr val="616161"/>
                </a:solidFill>
              </a:defRPr>
            </a:lvl3pPr>
            <a:lvl4pPr indent="-317500" lvl="3" marL="1828800" algn="l">
              <a:lnSpc>
                <a:spcPct val="115000"/>
              </a:lnSpc>
              <a:spcBef>
                <a:spcPts val="0"/>
              </a:spcBef>
              <a:spcAft>
                <a:spcPts val="0"/>
              </a:spcAft>
              <a:buClr>
                <a:srgbClr val="616161"/>
              </a:buClr>
              <a:buSzPts val="1400"/>
              <a:buChar char="●"/>
              <a:defRPr sz="1400">
                <a:solidFill>
                  <a:srgbClr val="616161"/>
                </a:solidFill>
              </a:defRPr>
            </a:lvl4pPr>
            <a:lvl5pPr indent="-317500" lvl="4" marL="2286000" algn="l">
              <a:lnSpc>
                <a:spcPct val="115000"/>
              </a:lnSpc>
              <a:spcBef>
                <a:spcPts val="0"/>
              </a:spcBef>
              <a:spcAft>
                <a:spcPts val="0"/>
              </a:spcAft>
              <a:buClr>
                <a:srgbClr val="616161"/>
              </a:buClr>
              <a:buSzPts val="1400"/>
              <a:buChar char="○"/>
              <a:defRPr sz="1400">
                <a:solidFill>
                  <a:srgbClr val="616161"/>
                </a:solidFill>
              </a:defRPr>
            </a:lvl5pPr>
            <a:lvl6pPr indent="-317500" lvl="5" marL="2743200" algn="l">
              <a:lnSpc>
                <a:spcPct val="115000"/>
              </a:lnSpc>
              <a:spcBef>
                <a:spcPts val="0"/>
              </a:spcBef>
              <a:spcAft>
                <a:spcPts val="0"/>
              </a:spcAft>
              <a:buClr>
                <a:srgbClr val="616161"/>
              </a:buClr>
              <a:buSzPts val="1400"/>
              <a:buChar char="■"/>
              <a:defRPr sz="1400">
                <a:solidFill>
                  <a:srgbClr val="616161"/>
                </a:solidFill>
              </a:defRPr>
            </a:lvl6pPr>
            <a:lvl7pPr indent="-317500" lvl="6" marL="3200400" algn="l">
              <a:lnSpc>
                <a:spcPct val="115000"/>
              </a:lnSpc>
              <a:spcBef>
                <a:spcPts val="0"/>
              </a:spcBef>
              <a:spcAft>
                <a:spcPts val="0"/>
              </a:spcAft>
              <a:buClr>
                <a:srgbClr val="616161"/>
              </a:buClr>
              <a:buSzPts val="1400"/>
              <a:buChar char="●"/>
              <a:defRPr sz="1400">
                <a:solidFill>
                  <a:srgbClr val="616161"/>
                </a:solidFill>
              </a:defRPr>
            </a:lvl7pPr>
            <a:lvl8pPr indent="-317500" lvl="7" marL="3657600" algn="l">
              <a:lnSpc>
                <a:spcPct val="115000"/>
              </a:lnSpc>
              <a:spcBef>
                <a:spcPts val="0"/>
              </a:spcBef>
              <a:spcAft>
                <a:spcPts val="0"/>
              </a:spcAft>
              <a:buClr>
                <a:srgbClr val="616161"/>
              </a:buClr>
              <a:buSzPts val="1400"/>
              <a:buChar char="○"/>
              <a:defRPr sz="1400">
                <a:solidFill>
                  <a:srgbClr val="616161"/>
                </a:solidFill>
              </a:defRPr>
            </a:lvl8pPr>
            <a:lvl9pPr indent="-317500" lvl="8" marL="4114800" algn="l">
              <a:lnSpc>
                <a:spcPct val="115000"/>
              </a:lnSpc>
              <a:spcBef>
                <a:spcPts val="0"/>
              </a:spcBef>
              <a:spcAft>
                <a:spcPts val="0"/>
              </a:spcAft>
              <a:buClr>
                <a:srgbClr val="616161"/>
              </a:buClr>
              <a:buSzPts val="1400"/>
              <a:buChar char="■"/>
              <a:defRPr sz="1400">
                <a:solidFill>
                  <a:srgbClr val="616161"/>
                </a:solidFill>
              </a:defRPr>
            </a:lvl9pPr>
          </a:lstStyle>
          <a:p/>
        </p:txBody>
      </p:sp>
      <p:sp>
        <p:nvSpPr>
          <p:cNvPr id="114" name="Google Shape;114;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AUTOLAYOUT_11">
    <p:bg>
      <p:bgPr>
        <a:solidFill>
          <a:srgbClr val="FFFFFF"/>
        </a:solidFill>
      </p:bgPr>
    </p:bg>
    <p:spTree>
      <p:nvGrpSpPr>
        <p:cNvPr id="115" name="Shape 115"/>
        <p:cNvGrpSpPr/>
        <p:nvPr/>
      </p:nvGrpSpPr>
      <p:grpSpPr>
        <a:xfrm>
          <a:off x="0" y="0"/>
          <a:ext cx="0" cy="0"/>
          <a:chOff x="0" y="0"/>
          <a:chExt cx="0" cy="0"/>
        </a:xfrm>
      </p:grpSpPr>
      <p:sp>
        <p:nvSpPr>
          <p:cNvPr id="116" name="Google Shape;116;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2">
    <p:bg>
      <p:bgPr>
        <a:solidFill>
          <a:srgbClr val="FFFFFF"/>
        </a:solidFill>
      </p:bgPr>
    </p:bg>
    <p:spTree>
      <p:nvGrpSpPr>
        <p:cNvPr id="118" name="Shape 118"/>
        <p:cNvGrpSpPr/>
        <p:nvPr/>
      </p:nvGrpSpPr>
      <p:grpSpPr>
        <a:xfrm>
          <a:off x="0" y="0"/>
          <a:ext cx="0" cy="0"/>
          <a:chOff x="0" y="0"/>
          <a:chExt cx="0" cy="0"/>
        </a:xfrm>
      </p:grpSpPr>
      <p:sp>
        <p:nvSpPr>
          <p:cNvPr id="119" name="Google Shape;119;p21"/>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txBox="1"/>
          <p:nvPr>
            <p:ph type="title"/>
          </p:nvPr>
        </p:nvSpPr>
        <p:spPr>
          <a:xfrm>
            <a:off x="461350" y="533400"/>
            <a:ext cx="2769600" cy="25716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b="1" sz="3000">
                <a:solidFill>
                  <a:srgbClr val="FFFFFF"/>
                </a:solidFill>
              </a:defRPr>
            </a:lvl1pPr>
            <a:lvl2pPr lvl="1" algn="l">
              <a:lnSpc>
                <a:spcPct val="100000"/>
              </a:lnSpc>
              <a:spcBef>
                <a:spcPts val="0"/>
              </a:spcBef>
              <a:spcAft>
                <a:spcPts val="0"/>
              </a:spcAft>
              <a:buNone/>
              <a:defRPr b="1" sz="3000">
                <a:solidFill>
                  <a:srgbClr val="FFFFFF"/>
                </a:solidFill>
              </a:defRPr>
            </a:lvl2pPr>
            <a:lvl3pPr lvl="2" algn="l">
              <a:lnSpc>
                <a:spcPct val="100000"/>
              </a:lnSpc>
              <a:spcBef>
                <a:spcPts val="0"/>
              </a:spcBef>
              <a:spcAft>
                <a:spcPts val="0"/>
              </a:spcAft>
              <a:buNone/>
              <a:defRPr b="1" sz="3000">
                <a:solidFill>
                  <a:srgbClr val="FFFFFF"/>
                </a:solidFill>
              </a:defRPr>
            </a:lvl3pPr>
            <a:lvl4pPr lvl="3" algn="l">
              <a:lnSpc>
                <a:spcPct val="100000"/>
              </a:lnSpc>
              <a:spcBef>
                <a:spcPts val="0"/>
              </a:spcBef>
              <a:spcAft>
                <a:spcPts val="0"/>
              </a:spcAft>
              <a:buNone/>
              <a:defRPr b="1" sz="3000">
                <a:solidFill>
                  <a:srgbClr val="FFFFFF"/>
                </a:solidFill>
              </a:defRPr>
            </a:lvl4pPr>
            <a:lvl5pPr lvl="4" algn="l">
              <a:lnSpc>
                <a:spcPct val="100000"/>
              </a:lnSpc>
              <a:spcBef>
                <a:spcPts val="0"/>
              </a:spcBef>
              <a:spcAft>
                <a:spcPts val="0"/>
              </a:spcAft>
              <a:buNone/>
              <a:defRPr b="1" sz="3000">
                <a:solidFill>
                  <a:srgbClr val="FFFFFF"/>
                </a:solidFill>
              </a:defRPr>
            </a:lvl5pPr>
            <a:lvl6pPr lvl="5" algn="l">
              <a:lnSpc>
                <a:spcPct val="100000"/>
              </a:lnSpc>
              <a:spcBef>
                <a:spcPts val="0"/>
              </a:spcBef>
              <a:spcAft>
                <a:spcPts val="0"/>
              </a:spcAft>
              <a:buNone/>
              <a:defRPr b="1" sz="3000">
                <a:solidFill>
                  <a:srgbClr val="FFFFFF"/>
                </a:solidFill>
              </a:defRPr>
            </a:lvl6pPr>
            <a:lvl7pPr lvl="6" algn="l">
              <a:lnSpc>
                <a:spcPct val="100000"/>
              </a:lnSpc>
              <a:spcBef>
                <a:spcPts val="0"/>
              </a:spcBef>
              <a:spcAft>
                <a:spcPts val="0"/>
              </a:spcAft>
              <a:buNone/>
              <a:defRPr b="1" sz="3000">
                <a:solidFill>
                  <a:srgbClr val="FFFFFF"/>
                </a:solidFill>
              </a:defRPr>
            </a:lvl7pPr>
            <a:lvl8pPr lvl="7" algn="l">
              <a:lnSpc>
                <a:spcPct val="100000"/>
              </a:lnSpc>
              <a:spcBef>
                <a:spcPts val="0"/>
              </a:spcBef>
              <a:spcAft>
                <a:spcPts val="0"/>
              </a:spcAft>
              <a:buNone/>
              <a:defRPr b="1" sz="3000">
                <a:solidFill>
                  <a:srgbClr val="FFFFFF"/>
                </a:solidFill>
              </a:defRPr>
            </a:lvl8pPr>
            <a:lvl9pPr lvl="8" algn="l">
              <a:lnSpc>
                <a:spcPct val="100000"/>
              </a:lnSpc>
              <a:spcBef>
                <a:spcPts val="0"/>
              </a:spcBef>
              <a:spcAft>
                <a:spcPts val="0"/>
              </a:spcAft>
              <a:buNone/>
              <a:defRPr b="1" sz="3000">
                <a:solidFill>
                  <a:srgbClr val="FFFFFF"/>
                </a:solidFill>
              </a:defRPr>
            </a:lvl9pPr>
          </a:lstStyle>
          <a:p/>
        </p:txBody>
      </p:sp>
      <p:sp>
        <p:nvSpPr>
          <p:cNvPr id="121" name="Google Shape;121;p21"/>
          <p:cNvSpPr txBox="1"/>
          <p:nvPr>
            <p:ph idx="1" type="body"/>
          </p:nvPr>
        </p:nvSpPr>
        <p:spPr>
          <a:xfrm>
            <a:off x="461200" y="3182226"/>
            <a:ext cx="2769600" cy="12516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22" name="Google Shape;122;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hyperlink" Target="http://drive.google.com/file/d/1HmjDCmOazUvDEnnBGmc3zy98osSgGuav/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drive.google.com/file/d/1I0ZIg2TIiYWcFPrLGseDZ7vlZm1fyLWj/view" TargetMode="External"/><Relationship Id="rId4" Type="http://schemas.openxmlformats.org/officeDocument/2006/relationships/image" Target="../media/image1.png"/><Relationship Id="rId5" Type="http://schemas.openxmlformats.org/officeDocument/2006/relationships/hyperlink" Target="http://drive.google.com/file/d/1HyZ5C6Fdco4eHT_FYE61wADTYQQBVHf3/view" TargetMode="External"/><Relationship Id="rId6"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drive.google.com/file/d/1rTzsmNDTdWag3A73lj-7kNVAeqWoq1hb/view" TargetMode="External"/><Relationship Id="rId4" Type="http://schemas.openxmlformats.org/officeDocument/2006/relationships/image" Target="../media/image23.jpg"/><Relationship Id="rId5" Type="http://schemas.openxmlformats.org/officeDocument/2006/relationships/hyperlink" Target="http://drive.google.com/file/d/1QYUDJtQsLRSRdkvaIcSLknkQ0Mdgn7QH/view" TargetMode="External"/><Relationship Id="rId6"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drive.google.com/file/d/184hPPQ53ng73jcHGXHEB7Gn_xzZQVjkb/view" TargetMode="External"/><Relationship Id="rId4" Type="http://schemas.openxmlformats.org/officeDocument/2006/relationships/image" Target="../media/image1.png"/><Relationship Id="rId5" Type="http://schemas.openxmlformats.org/officeDocument/2006/relationships/hyperlink" Target="http://drive.google.com/file/d/1TMJG6dXSNDMYrCv973ymdsMdwMc7IeSA/view" TargetMode="External"/><Relationship Id="rId6"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drive.google.com/file/d/1Hv-X5i-lg4ZrBm7AVEdVhzYtwF_8HSWg/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SIMULATION </a:t>
            </a:r>
            <a:r>
              <a:rPr lang="en"/>
              <a:t>DESIGN</a:t>
            </a:r>
            <a:endParaRPr/>
          </a:p>
        </p:txBody>
      </p:sp>
      <p:sp>
        <p:nvSpPr>
          <p:cNvPr id="128" name="Google Shape;128;p22"/>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environment in our simulation is a two-dimensional array of cells modelled against the progression of time.</a:t>
            </a:r>
            <a:endParaRPr/>
          </a:p>
          <a:p>
            <a:pPr indent="0" lvl="0" marL="0" rtl="0" algn="l">
              <a:spcBef>
                <a:spcPts val="1600"/>
              </a:spcBef>
              <a:spcAft>
                <a:spcPts val="0"/>
              </a:spcAft>
              <a:buNone/>
            </a:pPr>
            <a:r>
              <a:rPr lang="en"/>
              <a:t>Time is expressed as ‘generations’ which represent a discrete step in time.</a:t>
            </a:r>
            <a:endParaRPr/>
          </a:p>
          <a:p>
            <a:pPr indent="0" lvl="0" marL="0" rtl="0" algn="l">
              <a:spcBef>
                <a:spcPts val="1600"/>
              </a:spcBef>
              <a:spcAft>
                <a:spcPts val="0"/>
              </a:spcAft>
              <a:buNone/>
            </a:pPr>
            <a:r>
              <a:rPr lang="en"/>
              <a:t>In each new generation, the state of every cell in the environment is updated according to a set of rules.</a:t>
            </a:r>
            <a:endParaRPr/>
          </a:p>
          <a:p>
            <a:pPr indent="0" lvl="0" marL="0" rtl="0" algn="l">
              <a:spcBef>
                <a:spcPts val="1600"/>
              </a:spcBef>
              <a:spcAft>
                <a:spcPts val="0"/>
              </a:spcAft>
              <a:buNone/>
            </a:pPr>
            <a:r>
              <a:rPr lang="en"/>
              <a:t>Each cell is square in shape.</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1" title="InShot_20221120_082141952.mp4">
            <a:hlinkClick r:id="rId3"/>
          </p:cNvPr>
          <p:cNvPicPr preferRelativeResize="0"/>
          <p:nvPr/>
        </p:nvPicPr>
        <p:blipFill>
          <a:blip r:embed="rId4">
            <a:alphaModFix/>
          </a:blip>
          <a:stretch>
            <a:fillRect/>
          </a:stretch>
        </p:blipFill>
        <p:spPr>
          <a:xfrm>
            <a:off x="3648108" y="672550"/>
            <a:ext cx="5015034" cy="3761276"/>
          </a:xfrm>
          <a:prstGeom prst="rect">
            <a:avLst/>
          </a:prstGeom>
          <a:noFill/>
          <a:ln>
            <a:noFill/>
          </a:ln>
        </p:spPr>
      </p:pic>
      <p:sp>
        <p:nvSpPr>
          <p:cNvPr id="187" name="Google Shape;187;p31"/>
          <p:cNvSpPr txBox="1"/>
          <p:nvPr>
            <p:ph type="title"/>
          </p:nvPr>
        </p:nvSpPr>
        <p:spPr>
          <a:xfrm>
            <a:off x="461350" y="533400"/>
            <a:ext cx="2769600" cy="25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Attempt-2 Result</a:t>
            </a:r>
            <a:endParaRPr/>
          </a:p>
        </p:txBody>
      </p:sp>
      <p:sp>
        <p:nvSpPr>
          <p:cNvPr id="188" name="Google Shape;188;p31"/>
          <p:cNvSpPr txBox="1"/>
          <p:nvPr>
            <p:ph idx="1" type="body"/>
          </p:nvPr>
        </p:nvSpPr>
        <p:spPr>
          <a:xfrm>
            <a:off x="461200" y="3182226"/>
            <a:ext cx="2769600" cy="125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presents the accurate representation of the Lotka-Volterra model produced by this simulation,</a:t>
            </a:r>
            <a:endParaRPr/>
          </a:p>
          <a:p>
            <a:pPr indent="0" lvl="0" marL="0" rtl="0" algn="l">
              <a:spcBef>
                <a:spcPts val="1600"/>
              </a:spcBef>
              <a:spcAft>
                <a:spcPts val="1600"/>
              </a:spcAft>
              <a:buNone/>
            </a:pPr>
            <a:r>
              <a:rPr lang="en"/>
              <a:t>Catch rate - 0.33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2"/>
          <p:cNvPicPr preferRelativeResize="0"/>
          <p:nvPr/>
        </p:nvPicPr>
        <p:blipFill rotWithShape="1">
          <a:blip r:embed="rId3">
            <a:alphaModFix/>
          </a:blip>
          <a:srcRect b="0" l="5556" r="5547" t="0"/>
          <a:stretch/>
        </p:blipFill>
        <p:spPr>
          <a:xfrm>
            <a:off x="3047650" y="0"/>
            <a:ext cx="6096300" cy="5143500"/>
          </a:xfrm>
          <a:prstGeom prst="rect">
            <a:avLst/>
          </a:prstGeom>
          <a:noFill/>
          <a:ln>
            <a:noFill/>
          </a:ln>
        </p:spPr>
      </p:pic>
      <p:sp>
        <p:nvSpPr>
          <p:cNvPr id="194" name="Google Shape;194;p32"/>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Attempt-2 Result</a:t>
            </a:r>
            <a:endParaRPr/>
          </a:p>
        </p:txBody>
      </p:sp>
      <p:sp>
        <p:nvSpPr>
          <p:cNvPr id="195" name="Google Shape;195;p32"/>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presents the accurate representation of the Lotka-Volterra model produced by this simulation,</a:t>
            </a:r>
            <a:endParaRPr/>
          </a:p>
          <a:p>
            <a:pPr indent="0" lvl="0" marL="0" rtl="0" algn="l">
              <a:spcBef>
                <a:spcPts val="1600"/>
              </a:spcBef>
              <a:spcAft>
                <a:spcPts val="1600"/>
              </a:spcAft>
              <a:buNone/>
            </a:pPr>
            <a:r>
              <a:rPr lang="en"/>
              <a:t>Catch rate - 0.33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Results</a:t>
            </a:r>
            <a:endParaRPr/>
          </a:p>
        </p:txBody>
      </p:sp>
      <p:sp>
        <p:nvSpPr>
          <p:cNvPr id="201" name="Google Shape;201;p33"/>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02" name="Google Shape;202;p33" title="InShot_20221120_082438049.mp4">
            <a:hlinkClick r:id="rId3"/>
          </p:cNvPr>
          <p:cNvPicPr preferRelativeResize="0"/>
          <p:nvPr/>
        </p:nvPicPr>
        <p:blipFill>
          <a:blip r:embed="rId4">
            <a:alphaModFix/>
          </a:blip>
          <a:stretch>
            <a:fillRect/>
          </a:stretch>
        </p:blipFill>
        <p:spPr>
          <a:xfrm>
            <a:off x="155875" y="1558050"/>
            <a:ext cx="4572000" cy="3429000"/>
          </a:xfrm>
          <a:prstGeom prst="rect">
            <a:avLst/>
          </a:prstGeom>
          <a:noFill/>
          <a:ln>
            <a:noFill/>
          </a:ln>
        </p:spPr>
      </p:pic>
      <p:pic>
        <p:nvPicPr>
          <p:cNvPr id="203" name="Google Shape;203;p33" title="InShot_20221120_082333381.mp4">
            <a:hlinkClick r:id="rId5"/>
          </p:cNvPr>
          <p:cNvPicPr preferRelativeResize="0"/>
          <p:nvPr/>
        </p:nvPicPr>
        <p:blipFill>
          <a:blip r:embed="rId6">
            <a:alphaModFix/>
          </a:blip>
          <a:stretch>
            <a:fillRect/>
          </a:stretch>
        </p:blipFill>
        <p:spPr>
          <a:xfrm>
            <a:off x="4818800" y="15580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4"/>
          <p:cNvPicPr preferRelativeResize="0"/>
          <p:nvPr/>
        </p:nvPicPr>
        <p:blipFill rotWithShape="1">
          <a:blip r:embed="rId3">
            <a:alphaModFix/>
          </a:blip>
          <a:srcRect b="0" l="5556" r="5547" t="0"/>
          <a:stretch/>
        </p:blipFill>
        <p:spPr>
          <a:xfrm>
            <a:off x="3047650" y="0"/>
            <a:ext cx="6096300" cy="5143500"/>
          </a:xfrm>
          <a:prstGeom prst="rect">
            <a:avLst/>
          </a:prstGeom>
          <a:noFill/>
          <a:ln>
            <a:noFill/>
          </a:ln>
        </p:spPr>
      </p:pic>
      <p:sp>
        <p:nvSpPr>
          <p:cNvPr id="209" name="Google Shape;209;p34"/>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210" name="Google Shape;210;p34"/>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very low catch rate, prey can escape easily.</a:t>
            </a:r>
            <a:endParaRPr/>
          </a:p>
          <a:p>
            <a:pPr indent="0" lvl="0" marL="0" rtl="0" algn="l">
              <a:spcBef>
                <a:spcPts val="1600"/>
              </a:spcBef>
              <a:spcAft>
                <a:spcPts val="1600"/>
              </a:spcAft>
              <a:buNone/>
            </a:pPr>
            <a:r>
              <a:rPr lang="en"/>
              <a:t>Catch rate - 0.05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5"/>
          <p:cNvPicPr preferRelativeResize="0"/>
          <p:nvPr/>
        </p:nvPicPr>
        <p:blipFill rotWithShape="1">
          <a:blip r:embed="rId3">
            <a:alphaModFix/>
          </a:blip>
          <a:srcRect b="0" l="5556" r="5547" t="0"/>
          <a:stretch/>
        </p:blipFill>
        <p:spPr>
          <a:xfrm>
            <a:off x="3047650" y="0"/>
            <a:ext cx="6096300" cy="5143500"/>
          </a:xfrm>
          <a:prstGeom prst="rect">
            <a:avLst/>
          </a:prstGeom>
          <a:noFill/>
          <a:ln>
            <a:noFill/>
          </a:ln>
        </p:spPr>
      </p:pic>
      <p:sp>
        <p:nvSpPr>
          <p:cNvPr id="216" name="Google Shape;216;p35"/>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217" name="Google Shape;217;p35"/>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very high catch rate, prey can escape easily.</a:t>
            </a:r>
            <a:endParaRPr/>
          </a:p>
          <a:p>
            <a:pPr indent="0" lvl="0" marL="0" rtl="0" algn="l">
              <a:spcBef>
                <a:spcPts val="1600"/>
              </a:spcBef>
              <a:spcAft>
                <a:spcPts val="1600"/>
              </a:spcAft>
              <a:buNone/>
            </a:pPr>
            <a:r>
              <a:rPr lang="en"/>
              <a:t>Catch rate - 0.95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6"/>
          <p:cNvPicPr preferRelativeResize="0"/>
          <p:nvPr/>
        </p:nvPicPr>
        <p:blipFill rotWithShape="1">
          <a:blip r:embed="rId3">
            <a:alphaModFix/>
          </a:blip>
          <a:srcRect b="12495" l="0" r="0" t="12502"/>
          <a:stretch/>
        </p:blipFill>
        <p:spPr>
          <a:xfrm>
            <a:off x="0" y="51975"/>
            <a:ext cx="4461624" cy="2441864"/>
          </a:xfrm>
          <a:prstGeom prst="rect">
            <a:avLst/>
          </a:prstGeom>
          <a:noFill/>
          <a:ln>
            <a:noFill/>
          </a:ln>
        </p:spPr>
      </p:pic>
      <p:pic>
        <p:nvPicPr>
          <p:cNvPr id="223" name="Google Shape;223;p36"/>
          <p:cNvPicPr preferRelativeResize="0"/>
          <p:nvPr/>
        </p:nvPicPr>
        <p:blipFill rotWithShape="1">
          <a:blip r:embed="rId4">
            <a:alphaModFix/>
          </a:blip>
          <a:srcRect b="12495" l="0" r="0" t="12502"/>
          <a:stretch/>
        </p:blipFill>
        <p:spPr>
          <a:xfrm>
            <a:off x="4461575" y="51975"/>
            <a:ext cx="4461624" cy="2441864"/>
          </a:xfrm>
          <a:prstGeom prst="rect">
            <a:avLst/>
          </a:prstGeom>
          <a:noFill/>
          <a:ln>
            <a:noFill/>
          </a:ln>
        </p:spPr>
      </p:pic>
      <p:pic>
        <p:nvPicPr>
          <p:cNvPr id="224" name="Google Shape;224;p36"/>
          <p:cNvPicPr preferRelativeResize="0"/>
          <p:nvPr/>
        </p:nvPicPr>
        <p:blipFill rotWithShape="1">
          <a:blip r:embed="rId5">
            <a:alphaModFix/>
          </a:blip>
          <a:srcRect b="12495" l="0" r="0" t="12502"/>
          <a:stretch/>
        </p:blipFill>
        <p:spPr>
          <a:xfrm>
            <a:off x="0" y="2493837"/>
            <a:ext cx="4461624" cy="2441860"/>
          </a:xfrm>
          <a:prstGeom prst="rect">
            <a:avLst/>
          </a:prstGeom>
          <a:noFill/>
          <a:ln>
            <a:noFill/>
          </a:ln>
        </p:spPr>
      </p:pic>
      <p:pic>
        <p:nvPicPr>
          <p:cNvPr id="225" name="Google Shape;225;p36"/>
          <p:cNvPicPr preferRelativeResize="0"/>
          <p:nvPr/>
        </p:nvPicPr>
        <p:blipFill rotWithShape="1">
          <a:blip r:embed="rId6">
            <a:alphaModFix/>
          </a:blip>
          <a:srcRect b="12495" l="0" r="0" t="12502"/>
          <a:stretch/>
        </p:blipFill>
        <p:spPr>
          <a:xfrm>
            <a:off x="4461575" y="2493837"/>
            <a:ext cx="4461624" cy="24418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Features of Simulation</a:t>
            </a:r>
            <a:endParaRPr/>
          </a:p>
        </p:txBody>
      </p:sp>
      <p:sp>
        <p:nvSpPr>
          <p:cNvPr id="231" name="Google Shape;231;p37"/>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Prey population is typically higher than the predator population.</a:t>
            </a:r>
            <a:endParaRPr/>
          </a:p>
          <a:p>
            <a:pPr indent="0" lvl="0" marL="0" rtl="0" algn="l">
              <a:spcBef>
                <a:spcPts val="1600"/>
              </a:spcBef>
              <a:spcAft>
                <a:spcPts val="0"/>
              </a:spcAft>
              <a:buClr>
                <a:schemeClr val="dk1"/>
              </a:buClr>
              <a:buSzPts val="1100"/>
              <a:buFont typeface="Arial"/>
              <a:buNone/>
            </a:pPr>
            <a:r>
              <a:rPr lang="en"/>
              <a:t>The system is stable.</a:t>
            </a:r>
            <a:endParaRPr/>
          </a:p>
          <a:p>
            <a:pPr indent="0" lvl="0" marL="0" rtl="0" algn="l">
              <a:spcBef>
                <a:spcPts val="1600"/>
              </a:spcBef>
              <a:spcAft>
                <a:spcPts val="0"/>
              </a:spcAft>
              <a:buClr>
                <a:schemeClr val="dk1"/>
              </a:buClr>
              <a:buSzPts val="1100"/>
              <a:buFont typeface="Arial"/>
              <a:buNone/>
            </a:pPr>
            <a:r>
              <a:rPr lang="en"/>
              <a:t>The system exhibits oscillation.</a:t>
            </a:r>
            <a:endParaRPr/>
          </a:p>
          <a:p>
            <a:pPr indent="0" lvl="0" marL="0" rtl="0" algn="l">
              <a:spcBef>
                <a:spcPts val="1600"/>
              </a:spcBef>
              <a:spcAft>
                <a:spcPts val="0"/>
              </a:spcAft>
              <a:buClr>
                <a:schemeClr val="dk1"/>
              </a:buClr>
              <a:buSzPts val="1100"/>
              <a:buFont typeface="Arial"/>
              <a:buNone/>
            </a:pPr>
            <a:r>
              <a:rPr lang="en"/>
              <a:t>The prey curve leads the predator curve.</a:t>
            </a:r>
            <a:endParaRPr/>
          </a:p>
          <a:p>
            <a:pPr indent="0" lvl="0" marL="0" rtl="0" algn="l">
              <a:spcBef>
                <a:spcPts val="1600"/>
              </a:spcBef>
              <a:spcAft>
                <a:spcPts val="0"/>
              </a:spcAft>
              <a:buNone/>
            </a:pPr>
            <a:r>
              <a:rPr lang="en"/>
              <a:t>The predator population tracks the peaks of the prey population.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1884750" y="71132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a:t>
            </a:r>
            <a:r>
              <a:rPr lang="en"/>
              <a:t>lementary cellular automaton pattern</a:t>
            </a:r>
            <a:endParaRPr/>
          </a:p>
        </p:txBody>
      </p:sp>
      <p:sp>
        <p:nvSpPr>
          <p:cNvPr id="237" name="Google Shape;237;p38"/>
          <p:cNvSpPr txBox="1"/>
          <p:nvPr>
            <p:ph idx="1" type="body"/>
          </p:nvPr>
        </p:nvSpPr>
        <p:spPr>
          <a:xfrm>
            <a:off x="1884750" y="1825575"/>
            <a:ext cx="6947700" cy="274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one-dimensional array of cells, each of which holds a single binary value, either 0 or 1.</a:t>
            </a:r>
            <a:endParaRPr/>
          </a:p>
          <a:p>
            <a:pPr indent="0" lvl="0" marL="0" rtl="0" algn="l">
              <a:spcBef>
                <a:spcPts val="1600"/>
              </a:spcBef>
              <a:spcAft>
                <a:spcPts val="0"/>
              </a:spcAft>
              <a:buNone/>
            </a:pPr>
            <a:r>
              <a:rPr lang="en"/>
              <a:t>The automaton is given an initial configuration, and then progresses through other configurations in a sequence of discrete time steps.</a:t>
            </a:r>
            <a:endParaRPr/>
          </a:p>
          <a:p>
            <a:pPr indent="0" lvl="0" marL="0" rtl="0" algn="l">
              <a:spcBef>
                <a:spcPts val="1600"/>
              </a:spcBef>
              <a:spcAft>
                <a:spcPts val="0"/>
              </a:spcAft>
              <a:buNone/>
            </a:pPr>
            <a:r>
              <a:rPr lang="en"/>
              <a:t> At each step, all cells are updated simultaneously. </a:t>
            </a:r>
            <a:endParaRPr/>
          </a:p>
          <a:p>
            <a:pPr indent="0" lvl="0" marL="0" rtl="0" algn="l">
              <a:spcBef>
                <a:spcPts val="1600"/>
              </a:spcBef>
              <a:spcAft>
                <a:spcPts val="1600"/>
              </a:spcAft>
              <a:buNone/>
            </a:pPr>
            <a:r>
              <a:rPr lang="en"/>
              <a:t>A pre-specified rule determines the new value of each cell as a function of its previous value and of the values in its two neighboring cells.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a:blip r:embed="rId3">
            <a:alphaModFix/>
          </a:blip>
          <a:stretch>
            <a:fillRect/>
          </a:stretch>
        </p:blipFill>
        <p:spPr>
          <a:xfrm>
            <a:off x="1701500" y="311725"/>
            <a:ext cx="6570575" cy="446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0"/>
          <p:cNvPicPr preferRelativeResize="0"/>
          <p:nvPr/>
        </p:nvPicPr>
        <p:blipFill rotWithShape="1">
          <a:blip r:embed="rId3">
            <a:alphaModFix/>
          </a:blip>
          <a:srcRect b="0" l="28452" r="28456" t="0"/>
          <a:stretch/>
        </p:blipFill>
        <p:spPr>
          <a:xfrm>
            <a:off x="3047650" y="0"/>
            <a:ext cx="6096301" cy="5143500"/>
          </a:xfrm>
          <a:prstGeom prst="rect">
            <a:avLst/>
          </a:prstGeom>
          <a:noFill/>
          <a:ln>
            <a:noFill/>
          </a:ln>
        </p:spPr>
      </p:pic>
      <p:sp>
        <p:nvSpPr>
          <p:cNvPr id="248" name="Google Shape;248;p40"/>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Rule - 30</a:t>
            </a:r>
            <a:endParaRPr/>
          </a:p>
          <a:p>
            <a:pPr indent="0" lvl="0" marL="0" rtl="0" algn="l">
              <a:spcBef>
                <a:spcPts val="0"/>
              </a:spcBef>
              <a:spcAft>
                <a:spcPts val="0"/>
              </a:spcAft>
              <a:buNone/>
            </a:pPr>
            <a:r>
              <a:rPr lang="en"/>
              <a:t>00011110 = 30</a:t>
            </a:r>
            <a:endParaRPr/>
          </a:p>
        </p:txBody>
      </p:sp>
      <p:pic>
        <p:nvPicPr>
          <p:cNvPr id="249" name="Google Shape;249;p40"/>
          <p:cNvPicPr preferRelativeResize="0"/>
          <p:nvPr/>
        </p:nvPicPr>
        <p:blipFill>
          <a:blip r:embed="rId4">
            <a:alphaModFix/>
          </a:blip>
          <a:stretch>
            <a:fillRect/>
          </a:stretch>
        </p:blipFill>
        <p:spPr>
          <a:xfrm>
            <a:off x="3197175" y="3811125"/>
            <a:ext cx="5621033" cy="89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0" l="4685" r="4694" t="0"/>
          <a:stretch/>
        </p:blipFill>
        <p:spPr>
          <a:xfrm>
            <a:off x="5244250" y="1386100"/>
            <a:ext cx="3232599" cy="2384201"/>
          </a:xfrm>
          <a:prstGeom prst="rect">
            <a:avLst/>
          </a:prstGeom>
          <a:noFill/>
          <a:ln cap="flat" cmpd="dbl" w="76200">
            <a:solidFill>
              <a:schemeClr val="lt1"/>
            </a:solidFill>
            <a:prstDash val="solid"/>
            <a:miter lim="8000"/>
            <a:headEnd len="sm" w="sm" type="none"/>
            <a:tailEnd len="sm" w="sm" type="none"/>
          </a:ln>
        </p:spPr>
      </p:pic>
      <p:sp>
        <p:nvSpPr>
          <p:cNvPr id="134" name="Google Shape;134;p23"/>
          <p:cNvSpPr txBox="1"/>
          <p:nvPr>
            <p:ph type="title"/>
          </p:nvPr>
        </p:nvSpPr>
        <p:spPr>
          <a:xfrm>
            <a:off x="291875" y="406900"/>
            <a:ext cx="3978000" cy="138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0" lang="en">
                <a:solidFill>
                  <a:schemeClr val="dk1"/>
                </a:solidFill>
              </a:rPr>
              <a:t>SIMULATION DESIGN</a:t>
            </a:r>
            <a:endParaRPr>
              <a:solidFill>
                <a:schemeClr val="dk1"/>
              </a:solidFill>
            </a:endParaRPr>
          </a:p>
        </p:txBody>
      </p:sp>
      <p:sp>
        <p:nvSpPr>
          <p:cNvPr id="135" name="Google Shape;135;p23"/>
          <p:cNvSpPr txBox="1"/>
          <p:nvPr>
            <p:ph idx="1" type="body"/>
          </p:nvPr>
        </p:nvSpPr>
        <p:spPr>
          <a:xfrm>
            <a:off x="291950" y="1854951"/>
            <a:ext cx="3978000" cy="257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t>Each cell has a Moore neighbourhood consisting of its immediate cell neighbours.</a:t>
            </a:r>
            <a:endParaRPr sz="1800"/>
          </a:p>
          <a:p>
            <a:pPr indent="0" lvl="0" marL="0" rtl="0" algn="l">
              <a:spcBef>
                <a:spcPts val="1200"/>
              </a:spcBef>
              <a:spcAft>
                <a:spcPts val="0"/>
              </a:spcAft>
              <a:buNone/>
            </a:pPr>
            <a:r>
              <a:rPr lang="en" sz="1800"/>
              <a:t>Each cell can have one of three states: empty (Black), prey (green) and predator (red).</a:t>
            </a:r>
            <a:endParaRPr sz="1800"/>
          </a:p>
          <a:p>
            <a:pPr indent="0" lvl="0" marL="0" rtl="0" algn="l">
              <a:spcBef>
                <a:spcPts val="1200"/>
              </a:spcBef>
              <a:spcAft>
                <a:spcPts val="1200"/>
              </a:spcAft>
              <a:buClr>
                <a:schemeClr val="dk1"/>
              </a:buClr>
              <a:buSzPts val="1100"/>
              <a:buFont typeface="Arial"/>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1"/>
          <p:cNvPicPr preferRelativeResize="0"/>
          <p:nvPr/>
        </p:nvPicPr>
        <p:blipFill rotWithShape="1">
          <a:blip r:embed="rId3">
            <a:alphaModFix/>
          </a:blip>
          <a:srcRect b="0" l="5027" r="5027" t="0"/>
          <a:stretch/>
        </p:blipFill>
        <p:spPr>
          <a:xfrm>
            <a:off x="3047650" y="0"/>
            <a:ext cx="6096301" cy="5143500"/>
          </a:xfrm>
          <a:prstGeom prst="rect">
            <a:avLst/>
          </a:prstGeom>
          <a:noFill/>
          <a:ln>
            <a:noFill/>
          </a:ln>
        </p:spPr>
      </p:pic>
      <p:sp>
        <p:nvSpPr>
          <p:cNvPr id="255" name="Google Shape;255;p41"/>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Rule - 73</a:t>
            </a:r>
            <a:endParaRPr/>
          </a:p>
        </p:txBody>
      </p:sp>
      <p:pic>
        <p:nvPicPr>
          <p:cNvPr id="256" name="Google Shape;256;p41"/>
          <p:cNvPicPr preferRelativeResize="0"/>
          <p:nvPr/>
        </p:nvPicPr>
        <p:blipFill>
          <a:blip r:embed="rId4">
            <a:alphaModFix/>
          </a:blip>
          <a:stretch>
            <a:fillRect/>
          </a:stretch>
        </p:blipFill>
        <p:spPr>
          <a:xfrm>
            <a:off x="3675800" y="4165025"/>
            <a:ext cx="5022200" cy="627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Reaction-Diffusion</a:t>
            </a:r>
            <a:endParaRPr/>
          </a:p>
        </p:txBody>
      </p:sp>
      <p:sp>
        <p:nvSpPr>
          <p:cNvPr id="262" name="Google Shape;262;p42"/>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63" name="Google Shape;263;p42"/>
          <p:cNvPicPr preferRelativeResize="0"/>
          <p:nvPr/>
        </p:nvPicPr>
        <p:blipFill rotWithShape="1">
          <a:blip r:embed="rId3">
            <a:alphaModFix/>
          </a:blip>
          <a:srcRect b="2651" l="0" r="0" t="2642"/>
          <a:stretch/>
        </p:blipFill>
        <p:spPr>
          <a:xfrm>
            <a:off x="1204675" y="2051325"/>
            <a:ext cx="6535301" cy="2299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Gray Scot model</a:t>
            </a:r>
            <a:endParaRPr/>
          </a:p>
        </p:txBody>
      </p:sp>
      <p:sp>
        <p:nvSpPr>
          <p:cNvPr id="269" name="Google Shape;269;p43"/>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70" name="Google Shape;270;p43"/>
          <p:cNvPicPr preferRelativeResize="0"/>
          <p:nvPr/>
        </p:nvPicPr>
        <p:blipFill>
          <a:blip r:embed="rId3">
            <a:alphaModFix/>
          </a:blip>
          <a:stretch>
            <a:fillRect/>
          </a:stretch>
        </p:blipFill>
        <p:spPr>
          <a:xfrm>
            <a:off x="1721425" y="2051325"/>
            <a:ext cx="5467350" cy="1924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Laplacia</a:t>
            </a:r>
            <a:r>
              <a:rPr lang="en"/>
              <a:t>n</a:t>
            </a:r>
            <a:endParaRPr/>
          </a:p>
        </p:txBody>
      </p:sp>
      <p:sp>
        <p:nvSpPr>
          <p:cNvPr id="276" name="Google Shape;276;p44"/>
          <p:cNvSpPr txBox="1"/>
          <p:nvPr>
            <p:ph idx="1" type="body"/>
          </p:nvPr>
        </p:nvSpPr>
        <p:spPr>
          <a:xfrm>
            <a:off x="324475" y="1920450"/>
            <a:ext cx="8494800" cy="2704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1600"/>
              </a:spcAft>
              <a:buNone/>
            </a:pPr>
            <a:r>
              <a:t/>
            </a:r>
            <a:endParaRPr/>
          </a:p>
        </p:txBody>
      </p:sp>
      <p:pic>
        <p:nvPicPr>
          <p:cNvPr id="277" name="Google Shape;277;p44"/>
          <p:cNvPicPr preferRelativeResize="0"/>
          <p:nvPr/>
        </p:nvPicPr>
        <p:blipFill>
          <a:blip r:embed="rId3">
            <a:alphaModFix/>
          </a:blip>
          <a:stretch>
            <a:fillRect/>
          </a:stretch>
        </p:blipFill>
        <p:spPr>
          <a:xfrm>
            <a:off x="1984175" y="3078300"/>
            <a:ext cx="4717949" cy="2003725"/>
          </a:xfrm>
          <a:prstGeom prst="rect">
            <a:avLst/>
          </a:prstGeom>
          <a:noFill/>
          <a:ln>
            <a:noFill/>
          </a:ln>
        </p:spPr>
      </p:pic>
      <p:pic>
        <p:nvPicPr>
          <p:cNvPr id="278" name="Google Shape;278;p44"/>
          <p:cNvPicPr preferRelativeResize="0"/>
          <p:nvPr/>
        </p:nvPicPr>
        <p:blipFill>
          <a:blip r:embed="rId4">
            <a:alphaModFix/>
          </a:blip>
          <a:stretch>
            <a:fillRect/>
          </a:stretch>
        </p:blipFill>
        <p:spPr>
          <a:xfrm>
            <a:off x="157163" y="2038350"/>
            <a:ext cx="8829675" cy="1066800"/>
          </a:xfrm>
          <a:prstGeom prst="rect">
            <a:avLst/>
          </a:prstGeom>
          <a:noFill/>
          <a:ln>
            <a:noFill/>
          </a:ln>
        </p:spPr>
      </p:pic>
      <p:pic>
        <p:nvPicPr>
          <p:cNvPr id="279" name="Google Shape;279;p44"/>
          <p:cNvPicPr preferRelativeResize="0"/>
          <p:nvPr/>
        </p:nvPicPr>
        <p:blipFill>
          <a:blip r:embed="rId5">
            <a:alphaModFix/>
          </a:blip>
          <a:stretch>
            <a:fillRect/>
          </a:stretch>
        </p:blipFill>
        <p:spPr>
          <a:xfrm>
            <a:off x="7064224" y="3368375"/>
            <a:ext cx="1818701" cy="106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Discrete Laplacian</a:t>
            </a:r>
            <a:endParaRPr/>
          </a:p>
        </p:txBody>
      </p:sp>
      <p:sp>
        <p:nvSpPr>
          <p:cNvPr id="285" name="Google Shape;285;p45"/>
          <p:cNvSpPr txBox="1"/>
          <p:nvPr/>
        </p:nvSpPr>
        <p:spPr>
          <a:xfrm>
            <a:off x="740325" y="1922325"/>
            <a:ext cx="6897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def discrete_laplacian(M):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 = -4*M</a:t>
            </a:r>
            <a:endParaRPr/>
          </a:p>
          <a:p>
            <a:pPr indent="0" lvl="0" marL="0" rtl="0" algn="l">
              <a:spcBef>
                <a:spcPts val="0"/>
              </a:spcBef>
              <a:spcAft>
                <a:spcPts val="0"/>
              </a:spcAft>
              <a:buClr>
                <a:schemeClr val="dk1"/>
              </a:buClr>
              <a:buSzPts val="1100"/>
              <a:buFont typeface="Arial"/>
              <a:buNone/>
            </a:pPr>
            <a:r>
              <a:rPr lang="en"/>
              <a:t>L += np.roll(M, (0,-1), (0,1)) #</a:t>
            </a:r>
            <a:r>
              <a:rPr lang="en">
                <a:solidFill>
                  <a:schemeClr val="dk1"/>
                </a:solidFill>
              </a:rPr>
              <a:t>right neighbor</a:t>
            </a:r>
            <a:endParaRPr/>
          </a:p>
          <a:p>
            <a:pPr indent="0" lvl="0" marL="0" rtl="0" algn="l">
              <a:spcBef>
                <a:spcPts val="0"/>
              </a:spcBef>
              <a:spcAft>
                <a:spcPts val="0"/>
              </a:spcAft>
              <a:buClr>
                <a:schemeClr val="dk1"/>
              </a:buClr>
              <a:buSzPts val="1100"/>
              <a:buFont typeface="Arial"/>
              <a:buNone/>
            </a:pPr>
            <a:r>
              <a:rPr lang="en"/>
              <a:t>L += np.roll(M, (0,+1), (0,1)) #</a:t>
            </a:r>
            <a:r>
              <a:rPr lang="en">
                <a:solidFill>
                  <a:schemeClr val="dk1"/>
                </a:solidFill>
              </a:rPr>
              <a:t>left neighbor</a:t>
            </a:r>
            <a:endParaRPr/>
          </a:p>
          <a:p>
            <a:pPr indent="0" lvl="0" marL="0" rtl="0" algn="l">
              <a:spcBef>
                <a:spcPts val="0"/>
              </a:spcBef>
              <a:spcAft>
                <a:spcPts val="0"/>
              </a:spcAft>
              <a:buClr>
                <a:schemeClr val="dk1"/>
              </a:buClr>
              <a:buSzPts val="1100"/>
              <a:buFont typeface="Arial"/>
              <a:buNone/>
            </a:pPr>
            <a:r>
              <a:rPr lang="en"/>
              <a:t>L += np.roll(M, (-1,0), (0,1)) #</a:t>
            </a:r>
            <a:r>
              <a:rPr lang="en">
                <a:solidFill>
                  <a:schemeClr val="dk1"/>
                </a:solidFill>
              </a:rPr>
              <a:t>top neighbor</a:t>
            </a:r>
            <a:endParaRPr/>
          </a:p>
          <a:p>
            <a:pPr indent="0" lvl="0" marL="0" rtl="0" algn="l">
              <a:spcBef>
                <a:spcPts val="0"/>
              </a:spcBef>
              <a:spcAft>
                <a:spcPts val="0"/>
              </a:spcAft>
              <a:buClr>
                <a:schemeClr val="dk1"/>
              </a:buClr>
              <a:buSzPts val="1100"/>
              <a:buFont typeface="Arial"/>
              <a:buNone/>
            </a:pPr>
            <a:r>
              <a:rPr lang="en"/>
              <a:t>L += np.roll(M, (+1,0), (0,1)) </a:t>
            </a:r>
            <a:r>
              <a:rPr lang="en"/>
              <a:t>#</a:t>
            </a:r>
            <a:r>
              <a:rPr lang="en">
                <a:solidFill>
                  <a:schemeClr val="dk1"/>
                </a:solidFill>
              </a:rPr>
              <a:t>bottom neighbor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return 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numpy.roll shifts all elements in a certain direction,</a:t>
            </a:r>
            <a:endParaRPr/>
          </a:p>
          <a:p>
            <a:pPr indent="0" lvl="0" marL="0" rtl="0" algn="l">
              <a:spcBef>
                <a:spcPts val="0"/>
              </a:spcBef>
              <a:spcAft>
                <a:spcPts val="0"/>
              </a:spcAft>
              <a:buNone/>
            </a:pPr>
            <a:r>
              <a:rPr lang="en"/>
              <a:t>with periodic boundary conditions.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a:t>
            </a:r>
            <a:r>
              <a:rPr lang="en"/>
              <a:t>nitial conditions</a:t>
            </a:r>
            <a:endParaRPr/>
          </a:p>
        </p:txBody>
      </p:sp>
      <p:sp>
        <p:nvSpPr>
          <p:cNvPr id="291" name="Google Shape;291;p46"/>
          <p:cNvSpPr txBox="1"/>
          <p:nvPr/>
        </p:nvSpPr>
        <p:spPr>
          <a:xfrm>
            <a:off x="740325" y="1922325"/>
            <a:ext cx="6897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start with a configuration where on every grid cell, there's a lot of chemical A, so the concentration is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assume there's only a bit of B everywhere.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disturb with a square in the center of the grid.</a:t>
            </a:r>
            <a:endParaRPr/>
          </a:p>
          <a:p>
            <a:pPr indent="0" lvl="0" marL="0" rtl="0" algn="l">
              <a:spcBef>
                <a:spcPts val="0"/>
              </a:spcBef>
              <a:spcAft>
                <a:spcPts val="0"/>
              </a:spcAft>
              <a:buNone/>
            </a:pPr>
            <a:r>
              <a:t/>
            </a:r>
            <a:endParaRPr/>
          </a:p>
        </p:txBody>
      </p:sp>
      <p:pic>
        <p:nvPicPr>
          <p:cNvPr id="292" name="Google Shape;292;p46"/>
          <p:cNvPicPr preferRelativeResize="0"/>
          <p:nvPr/>
        </p:nvPicPr>
        <p:blipFill>
          <a:blip r:embed="rId3">
            <a:alphaModFix/>
          </a:blip>
          <a:stretch>
            <a:fillRect/>
          </a:stretch>
        </p:blipFill>
        <p:spPr>
          <a:xfrm>
            <a:off x="4935675" y="2284825"/>
            <a:ext cx="3818675" cy="270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Patterns</a:t>
            </a:r>
            <a:endParaRPr/>
          </a:p>
        </p:txBody>
      </p:sp>
      <p:sp>
        <p:nvSpPr>
          <p:cNvPr id="298" name="Google Shape;298;p47"/>
          <p:cNvSpPr txBox="1"/>
          <p:nvPr>
            <p:ph idx="1" type="body"/>
          </p:nvPr>
        </p:nvSpPr>
        <p:spPr>
          <a:xfrm>
            <a:off x="324475" y="1920450"/>
            <a:ext cx="8494800" cy="295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DA, DB,f, k  = 0.16, 0.08, 0.060,0.062                 DA, DB,f , k= 0.14, 0.06, 0.035, 0.065</a:t>
            </a:r>
            <a:endParaRPr/>
          </a:p>
          <a:p>
            <a:pPr indent="0" lvl="0" marL="0" rtl="0" algn="l">
              <a:spcBef>
                <a:spcPts val="1600"/>
              </a:spcBef>
              <a:spcAft>
                <a:spcPts val="1600"/>
              </a:spcAft>
              <a:buNone/>
            </a:pPr>
            <a:r>
              <a:t/>
            </a:r>
            <a:endParaRPr/>
          </a:p>
        </p:txBody>
      </p:sp>
      <p:pic>
        <p:nvPicPr>
          <p:cNvPr id="299" name="Google Shape;299;p47" title="index1.mp4">
            <a:hlinkClick r:id="rId3"/>
          </p:cNvPr>
          <p:cNvPicPr preferRelativeResize="0"/>
          <p:nvPr/>
        </p:nvPicPr>
        <p:blipFill>
          <a:blip r:embed="rId4">
            <a:alphaModFix/>
          </a:blip>
          <a:stretch>
            <a:fillRect/>
          </a:stretch>
        </p:blipFill>
        <p:spPr>
          <a:xfrm>
            <a:off x="399575" y="1699625"/>
            <a:ext cx="3081400" cy="2311050"/>
          </a:xfrm>
          <a:prstGeom prst="rect">
            <a:avLst/>
          </a:prstGeom>
          <a:noFill/>
          <a:ln>
            <a:noFill/>
          </a:ln>
        </p:spPr>
      </p:pic>
      <p:pic>
        <p:nvPicPr>
          <p:cNvPr id="300" name="Google Shape;300;p47" title="index3.mp4">
            <a:hlinkClick r:id="rId5"/>
          </p:cNvPr>
          <p:cNvPicPr preferRelativeResize="0"/>
          <p:nvPr/>
        </p:nvPicPr>
        <p:blipFill>
          <a:blip r:embed="rId6">
            <a:alphaModFix/>
          </a:blip>
          <a:stretch>
            <a:fillRect/>
          </a:stretch>
        </p:blipFill>
        <p:spPr>
          <a:xfrm>
            <a:off x="5093025" y="1521925"/>
            <a:ext cx="3206725" cy="240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Patterns</a:t>
            </a:r>
            <a:endParaRPr/>
          </a:p>
        </p:txBody>
      </p:sp>
      <p:sp>
        <p:nvSpPr>
          <p:cNvPr id="306" name="Google Shape;306;p48"/>
          <p:cNvSpPr txBox="1"/>
          <p:nvPr>
            <p:ph idx="1" type="body"/>
          </p:nvPr>
        </p:nvSpPr>
        <p:spPr>
          <a:xfrm>
            <a:off x="324475" y="1920450"/>
            <a:ext cx="8494800" cy="295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DA, DB,f, k  = 0.16, 0.08, 0.060,0.062                 DA, DB,f , k= 0.14, 0.06, 0.035, 0.065</a:t>
            </a:r>
            <a:endParaRPr/>
          </a:p>
          <a:p>
            <a:pPr indent="0" lvl="0" marL="0" rtl="0" algn="l">
              <a:spcBef>
                <a:spcPts val="1600"/>
              </a:spcBef>
              <a:spcAft>
                <a:spcPts val="1600"/>
              </a:spcAft>
              <a:buNone/>
            </a:pPr>
            <a:r>
              <a:t/>
            </a:r>
            <a:endParaRPr/>
          </a:p>
        </p:txBody>
      </p:sp>
      <p:pic>
        <p:nvPicPr>
          <p:cNvPr id="307" name="Google Shape;307;p48"/>
          <p:cNvPicPr preferRelativeResize="0"/>
          <p:nvPr/>
        </p:nvPicPr>
        <p:blipFill>
          <a:blip r:embed="rId3">
            <a:alphaModFix/>
          </a:blip>
          <a:stretch>
            <a:fillRect/>
          </a:stretch>
        </p:blipFill>
        <p:spPr>
          <a:xfrm>
            <a:off x="324475" y="1546799"/>
            <a:ext cx="3397136" cy="2405050"/>
          </a:xfrm>
          <a:prstGeom prst="rect">
            <a:avLst/>
          </a:prstGeom>
          <a:noFill/>
          <a:ln>
            <a:noFill/>
          </a:ln>
        </p:spPr>
      </p:pic>
      <p:pic>
        <p:nvPicPr>
          <p:cNvPr id="308" name="Google Shape;308;p48"/>
          <p:cNvPicPr preferRelativeResize="0"/>
          <p:nvPr/>
        </p:nvPicPr>
        <p:blipFill>
          <a:blip r:embed="rId4">
            <a:alphaModFix/>
          </a:blip>
          <a:stretch>
            <a:fillRect/>
          </a:stretch>
        </p:blipFill>
        <p:spPr>
          <a:xfrm>
            <a:off x="4984525" y="1521926"/>
            <a:ext cx="3250276" cy="2301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Patterns</a:t>
            </a:r>
            <a:endParaRPr/>
          </a:p>
        </p:txBody>
      </p:sp>
      <p:sp>
        <p:nvSpPr>
          <p:cNvPr id="314" name="Google Shape;314;p49"/>
          <p:cNvSpPr txBox="1"/>
          <p:nvPr>
            <p:ph idx="1" type="body"/>
          </p:nvPr>
        </p:nvSpPr>
        <p:spPr>
          <a:xfrm>
            <a:off x="324475" y="1920450"/>
            <a:ext cx="8494800" cy="295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DA, DB, f, k  = </a:t>
            </a:r>
            <a:r>
              <a:rPr lang="en"/>
              <a:t>0.15, 0.034, 0.035, 0.057</a:t>
            </a:r>
            <a:r>
              <a:rPr lang="en"/>
              <a:t>                DA, DB, f , k= 0.16, 0.09, 0.050, 0.055</a:t>
            </a:r>
            <a:endParaRPr/>
          </a:p>
          <a:p>
            <a:pPr indent="0" lvl="0" marL="0" rtl="0" algn="l">
              <a:spcBef>
                <a:spcPts val="1600"/>
              </a:spcBef>
              <a:spcAft>
                <a:spcPts val="1600"/>
              </a:spcAft>
              <a:buNone/>
            </a:pPr>
            <a:r>
              <a:t/>
            </a:r>
            <a:endParaRPr/>
          </a:p>
        </p:txBody>
      </p:sp>
      <p:pic>
        <p:nvPicPr>
          <p:cNvPr id="315" name="Google Shape;315;p49" title="index5.mp4">
            <a:hlinkClick r:id="rId3"/>
          </p:cNvPr>
          <p:cNvPicPr preferRelativeResize="0"/>
          <p:nvPr/>
        </p:nvPicPr>
        <p:blipFill>
          <a:blip r:embed="rId4">
            <a:alphaModFix/>
          </a:blip>
          <a:stretch>
            <a:fillRect/>
          </a:stretch>
        </p:blipFill>
        <p:spPr>
          <a:xfrm>
            <a:off x="623425" y="1521925"/>
            <a:ext cx="3156250" cy="2367175"/>
          </a:xfrm>
          <a:prstGeom prst="rect">
            <a:avLst/>
          </a:prstGeom>
          <a:noFill/>
          <a:ln>
            <a:noFill/>
          </a:ln>
        </p:spPr>
      </p:pic>
      <p:pic>
        <p:nvPicPr>
          <p:cNvPr id="316" name="Google Shape;316;p49" title="index9.mp4">
            <a:hlinkClick r:id="rId5"/>
          </p:cNvPr>
          <p:cNvPicPr preferRelativeResize="0"/>
          <p:nvPr/>
        </p:nvPicPr>
        <p:blipFill>
          <a:blip r:embed="rId6">
            <a:alphaModFix/>
          </a:blip>
          <a:stretch>
            <a:fillRect/>
          </a:stretch>
        </p:blipFill>
        <p:spPr>
          <a:xfrm>
            <a:off x="5199000" y="1117027"/>
            <a:ext cx="3310100" cy="2482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0"/>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Patterns</a:t>
            </a:r>
            <a:endParaRPr/>
          </a:p>
        </p:txBody>
      </p:sp>
      <p:sp>
        <p:nvSpPr>
          <p:cNvPr id="322" name="Google Shape;322;p50"/>
          <p:cNvSpPr txBox="1"/>
          <p:nvPr>
            <p:ph idx="1" type="body"/>
          </p:nvPr>
        </p:nvSpPr>
        <p:spPr>
          <a:xfrm>
            <a:off x="324475" y="1920450"/>
            <a:ext cx="8494800" cy="2950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DA, DB, f, k  = 0.15, 0.034, 0.035, 0.057                DA, DB, f , k= 0.16, 0.09, 0.050, 0.055</a:t>
            </a:r>
            <a:endParaRPr/>
          </a:p>
          <a:p>
            <a:pPr indent="0" lvl="0" marL="0" rtl="0" algn="l">
              <a:spcBef>
                <a:spcPts val="1600"/>
              </a:spcBef>
              <a:spcAft>
                <a:spcPts val="1600"/>
              </a:spcAft>
              <a:buNone/>
            </a:pPr>
            <a:r>
              <a:t/>
            </a:r>
            <a:endParaRPr/>
          </a:p>
        </p:txBody>
      </p:sp>
      <p:pic>
        <p:nvPicPr>
          <p:cNvPr id="323" name="Google Shape;323;p50"/>
          <p:cNvPicPr preferRelativeResize="0"/>
          <p:nvPr/>
        </p:nvPicPr>
        <p:blipFill rotWithShape="1">
          <a:blip r:embed="rId3">
            <a:alphaModFix/>
          </a:blip>
          <a:srcRect b="0" l="0" r="0" t="0"/>
          <a:stretch/>
        </p:blipFill>
        <p:spPr>
          <a:xfrm>
            <a:off x="324475" y="1546799"/>
            <a:ext cx="3397136" cy="2405050"/>
          </a:xfrm>
          <a:prstGeom prst="rect">
            <a:avLst/>
          </a:prstGeom>
          <a:noFill/>
          <a:ln>
            <a:noFill/>
          </a:ln>
        </p:spPr>
      </p:pic>
      <p:pic>
        <p:nvPicPr>
          <p:cNvPr id="324" name="Google Shape;324;p50"/>
          <p:cNvPicPr preferRelativeResize="0"/>
          <p:nvPr/>
        </p:nvPicPr>
        <p:blipFill rotWithShape="1">
          <a:blip r:embed="rId4">
            <a:alphaModFix/>
          </a:blip>
          <a:srcRect b="0" l="12434" r="12434" t="0"/>
          <a:stretch/>
        </p:blipFill>
        <p:spPr>
          <a:xfrm>
            <a:off x="4984525" y="1521926"/>
            <a:ext cx="3250276" cy="2301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141" name="Google Shape;141;p24"/>
          <p:cNvSpPr txBox="1"/>
          <p:nvPr>
            <p:ph idx="1" type="body"/>
          </p:nvPr>
        </p:nvSpPr>
        <p:spPr>
          <a:xfrm>
            <a:off x="324475" y="1920450"/>
            <a:ext cx="8494800" cy="270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All predators are identical to one another, there are no differences between individuals.</a:t>
            </a:r>
            <a:endParaRPr/>
          </a:p>
          <a:p>
            <a:pPr indent="0" lvl="0" marL="0" rtl="0" algn="l">
              <a:spcBef>
                <a:spcPts val="1600"/>
              </a:spcBef>
              <a:spcAft>
                <a:spcPts val="0"/>
              </a:spcAft>
              <a:buNone/>
            </a:pPr>
            <a:r>
              <a:rPr lang="en"/>
              <a:t>All prey are identical to one another, there are no differences between individuals.</a:t>
            </a:r>
            <a:endParaRPr/>
          </a:p>
          <a:p>
            <a:pPr indent="0" lvl="0" marL="0" rtl="0" algn="l">
              <a:spcBef>
                <a:spcPts val="1600"/>
              </a:spcBef>
              <a:spcAft>
                <a:spcPts val="0"/>
              </a:spcAft>
              <a:buNone/>
            </a:pPr>
            <a:r>
              <a:rPr lang="en"/>
              <a:t>Prey can only die to predation , there are no other forms of death for them.</a:t>
            </a:r>
            <a:endParaRPr/>
          </a:p>
          <a:p>
            <a:pPr indent="0" lvl="0" marL="0" rtl="0" algn="l">
              <a:spcBef>
                <a:spcPts val="1600"/>
              </a:spcBef>
              <a:spcAft>
                <a:spcPts val="0"/>
              </a:spcAft>
              <a:buNone/>
            </a:pPr>
            <a:r>
              <a:rPr lang="en"/>
              <a:t>Predators can only die of starvation, there are no other forms of death for them.</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24475" y="148225"/>
            <a:ext cx="35595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ASSUMPTIONS</a:t>
            </a:r>
            <a:endParaRPr/>
          </a:p>
        </p:txBody>
      </p:sp>
      <p:sp>
        <p:nvSpPr>
          <p:cNvPr id="147" name="Google Shape;147;p25"/>
          <p:cNvSpPr txBox="1"/>
          <p:nvPr>
            <p:ph idx="1" type="body"/>
          </p:nvPr>
        </p:nvSpPr>
        <p:spPr>
          <a:xfrm>
            <a:off x="324475" y="1920450"/>
            <a:ext cx="8494800" cy="2704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It is assumed that prey have an unlimited supply of food and do not suffer from any other variables which may kill them (disease, accidents, other predators etc). This means that the prey population should grow exponentially in the absence of predators and fill up all available space. This falls in line with the Lotka-Volterra model.</a:t>
            </a:r>
            <a:endParaRPr/>
          </a:p>
          <a:p>
            <a:pPr indent="0" lvl="0" marL="0" rtl="0" algn="l">
              <a:spcBef>
                <a:spcPts val="1600"/>
              </a:spcBef>
              <a:spcAft>
                <a:spcPts val="0"/>
              </a:spcAft>
              <a:buClr>
                <a:schemeClr val="dk1"/>
              </a:buClr>
              <a:buSzPct val="61111"/>
              <a:buFont typeface="Arial"/>
              <a:buNone/>
            </a:pPr>
            <a:r>
              <a:rPr lang="en"/>
              <a:t>The predator and prey exist in a vacuum, no other entities are present in this system.</a:t>
            </a:r>
            <a:endParaRPr/>
          </a:p>
          <a:p>
            <a:pPr indent="0" lvl="0" marL="0" rtl="0" algn="l">
              <a:spcBef>
                <a:spcPts val="1600"/>
              </a:spcBef>
              <a:spcAft>
                <a:spcPts val="0"/>
              </a:spcAft>
              <a:buNone/>
            </a:pPr>
            <a:r>
              <a:rPr lang="en"/>
              <a:t>Every cycle is the same and executes the same set of rules. Time-related cycles such as day/night do not exist.</a:t>
            </a:r>
            <a:endParaRPr/>
          </a:p>
          <a:p>
            <a:pPr indent="0" lvl="0" marL="0" rtl="0" algn="l">
              <a:spcBef>
                <a:spcPts val="1600"/>
              </a:spcBef>
              <a:spcAft>
                <a:spcPts val="0"/>
              </a:spcAft>
              <a:buNone/>
            </a:pPr>
            <a:r>
              <a:rPr lang="en"/>
              <a:t>When predators eat prey, prey change to an empty space which the predator then fills with another predator automaton.</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762000" y="838175"/>
            <a:ext cx="76200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Attempt-1 Rules </a:t>
            </a:r>
            <a:endParaRPr/>
          </a:p>
        </p:txBody>
      </p:sp>
      <p:sp>
        <p:nvSpPr>
          <p:cNvPr id="153" name="Google Shape;153;p26"/>
          <p:cNvSpPr txBox="1"/>
          <p:nvPr>
            <p:ph idx="1" type="body"/>
          </p:nvPr>
        </p:nvSpPr>
        <p:spPr>
          <a:xfrm>
            <a:off x="762025" y="2253000"/>
            <a:ext cx="7620000" cy="23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54" name="Google Shape;154;p26"/>
          <p:cNvGraphicFramePr/>
          <p:nvPr/>
        </p:nvGraphicFramePr>
        <p:xfrm>
          <a:off x="952500" y="1778888"/>
          <a:ext cx="3000000" cy="3000000"/>
        </p:xfrm>
        <a:graphic>
          <a:graphicData uri="http://schemas.openxmlformats.org/drawingml/2006/table">
            <a:tbl>
              <a:tblPr>
                <a:noFill/>
                <a:tableStyleId>{1558E724-DE88-4AD1-B749-72E8AD64F6E2}</a:tableStyleId>
              </a:tblPr>
              <a:tblGrid>
                <a:gridCol w="2570250"/>
                <a:gridCol w="2570250"/>
                <a:gridCol w="2570250"/>
              </a:tblGrid>
              <a:tr h="627550">
                <a:tc>
                  <a:txBody>
                    <a:bodyPr/>
                    <a:lstStyle/>
                    <a:p>
                      <a:pPr indent="0" lvl="0" marL="0" rtl="0" algn="l">
                        <a:spcBef>
                          <a:spcPts val="0"/>
                        </a:spcBef>
                        <a:spcAft>
                          <a:spcPts val="0"/>
                        </a:spcAft>
                        <a:buNone/>
                      </a:pPr>
                      <a:r>
                        <a:rPr b="1" lang="en" sz="1500"/>
                        <a:t>Prey (1)</a:t>
                      </a:r>
                      <a:endParaRPr b="1" sz="1500"/>
                    </a:p>
                  </a:txBody>
                  <a:tcPr marT="91425" marB="91425" marR="91425" marL="91425"/>
                </a:tc>
                <a:tc>
                  <a:txBody>
                    <a:bodyPr/>
                    <a:lstStyle/>
                    <a:p>
                      <a:pPr indent="0" lvl="0" marL="0" rtl="0" algn="l">
                        <a:spcBef>
                          <a:spcPts val="0"/>
                        </a:spcBef>
                        <a:spcAft>
                          <a:spcPts val="0"/>
                        </a:spcAft>
                        <a:buNone/>
                      </a:pPr>
                      <a:r>
                        <a:rPr b="1" lang="en" sz="1500"/>
                        <a:t>Predator (2)</a:t>
                      </a:r>
                      <a:endParaRPr b="1" sz="1500"/>
                    </a:p>
                  </a:txBody>
                  <a:tcPr marT="91425" marB="91425" marR="91425" marL="91425"/>
                </a:tc>
                <a:tc>
                  <a:txBody>
                    <a:bodyPr/>
                    <a:lstStyle/>
                    <a:p>
                      <a:pPr indent="0" lvl="0" marL="0" rtl="0" algn="l">
                        <a:spcBef>
                          <a:spcPts val="0"/>
                        </a:spcBef>
                        <a:spcAft>
                          <a:spcPts val="0"/>
                        </a:spcAft>
                        <a:buNone/>
                      </a:pPr>
                      <a:r>
                        <a:rPr b="1" lang="en" sz="1500"/>
                        <a:t>Blank (0)</a:t>
                      </a:r>
                      <a:endParaRPr b="1" sz="1500"/>
                    </a:p>
                  </a:txBody>
                  <a:tcPr marT="91425" marB="91425" marR="91425" marL="91425"/>
                </a:tc>
              </a:tr>
              <a:tr h="2655275">
                <a:tc>
                  <a:txBody>
                    <a:bodyPr/>
                    <a:lstStyle/>
                    <a:p>
                      <a:pPr indent="0" lvl="0" marL="0" rtl="0" algn="l">
                        <a:spcBef>
                          <a:spcPts val="0"/>
                        </a:spcBef>
                        <a:spcAft>
                          <a:spcPts val="0"/>
                        </a:spcAft>
                        <a:buClr>
                          <a:schemeClr val="dk1"/>
                        </a:buClr>
                        <a:buSzPts val="1100"/>
                        <a:buFont typeface="Arial"/>
                        <a:buNone/>
                      </a:pPr>
                      <a:r>
                        <a:rPr lang="en" sz="1500"/>
                        <a:t> if (predNeighbors &gt; 0) next[x][y] = 2; </a:t>
                      </a:r>
                      <a:r>
                        <a:rPr b="1" lang="en" sz="1500"/>
                        <a:t>//Eaten</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next[x][y] = board[x][y]; </a:t>
                      </a:r>
                      <a:r>
                        <a:rPr b="1" lang="en" sz="1500"/>
                        <a:t>//Stasis</a:t>
                      </a:r>
                      <a:endParaRPr b="1"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t> if (preyNeighbors &lt; 1) next[x][y] = 0; </a:t>
                      </a:r>
                      <a:r>
                        <a:rPr b="1" lang="en" sz="1500"/>
                        <a:t>//Starvation</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next[x][y] = board[x][y]; </a:t>
                      </a:r>
                      <a:r>
                        <a:rPr b="1" lang="en" sz="1500"/>
                        <a:t>//Stasis</a:t>
                      </a:r>
                      <a:endParaRPr b="1" sz="1500"/>
                    </a:p>
                  </a:txBody>
                  <a:tcPr marT="91425" marB="91425" marR="91425" marL="91425"/>
                </a:tc>
                <a:tc>
                  <a:txBody>
                    <a:bodyPr/>
                    <a:lstStyle/>
                    <a:p>
                      <a:pPr indent="0" lvl="0" marL="0" rtl="0" algn="l">
                        <a:spcBef>
                          <a:spcPts val="0"/>
                        </a:spcBef>
                        <a:spcAft>
                          <a:spcPts val="0"/>
                        </a:spcAft>
                        <a:buNone/>
                      </a:pPr>
                      <a:r>
                        <a:rPr lang="en" sz="1500"/>
                        <a:t>if (predNeighbors &gt; 0 || preyNeighbors == 0) </a:t>
                      </a:r>
                      <a:endParaRPr sz="1500"/>
                    </a:p>
                    <a:p>
                      <a:pPr indent="0" lvl="0" marL="0" rtl="0" algn="l">
                        <a:spcBef>
                          <a:spcPts val="0"/>
                        </a:spcBef>
                        <a:spcAft>
                          <a:spcPts val="0"/>
                        </a:spcAft>
                        <a:buNone/>
                      </a:pPr>
                      <a:r>
                        <a:rPr lang="en" sz="1500"/>
                        <a:t>next[x][y] = 0; </a:t>
                      </a:r>
                      <a:endParaRPr sz="1500"/>
                    </a:p>
                    <a:p>
                      <a:pPr indent="0" lvl="0" marL="0" rtl="0" algn="l">
                        <a:spcBef>
                          <a:spcPts val="0"/>
                        </a:spcBef>
                        <a:spcAft>
                          <a:spcPts val="0"/>
                        </a:spcAft>
                        <a:buClr>
                          <a:schemeClr val="dk1"/>
                        </a:buClr>
                        <a:buSzPts val="1100"/>
                        <a:buFont typeface="Arial"/>
                        <a:buNone/>
                      </a:pPr>
                      <a:r>
                        <a:rPr b="1" lang="en" sz="1500"/>
                        <a:t>//Remain Blank</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if (preyNeighbors &gt; 0) next[x][y] = 1; </a:t>
                      </a:r>
                      <a:r>
                        <a:rPr b="1" lang="en" sz="1500"/>
                        <a:t>//Breed prey</a:t>
                      </a:r>
                      <a:endParaRPr b="1" sz="15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Attempt-1 Result</a:t>
            </a:r>
            <a:endParaRPr/>
          </a:p>
        </p:txBody>
      </p:sp>
      <p:sp>
        <p:nvSpPr>
          <p:cNvPr id="160" name="Google Shape;160;p27"/>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giving the prey some form of detection and evasion or </a:t>
            </a:r>
            <a:endParaRPr/>
          </a:p>
          <a:p>
            <a:pPr indent="0" lvl="0" marL="0" rtl="0" algn="l">
              <a:spcBef>
                <a:spcPts val="1600"/>
              </a:spcBef>
              <a:spcAft>
                <a:spcPts val="1600"/>
              </a:spcAft>
              <a:buNone/>
            </a:pPr>
            <a:r>
              <a:rPr lang="en"/>
              <a:t>giving the predators a limit to their hunger so they will not hunt the prey to extinction</a:t>
            </a:r>
            <a:endParaRPr/>
          </a:p>
        </p:txBody>
      </p:sp>
      <p:pic>
        <p:nvPicPr>
          <p:cNvPr id="161" name="Google Shape;161;p27" title="InShot_20221120_082021220.mp4">
            <a:hlinkClick r:id="rId3"/>
          </p:cNvPr>
          <p:cNvPicPr preferRelativeResize="0"/>
          <p:nvPr/>
        </p:nvPicPr>
        <p:blipFill>
          <a:blip r:embed="rId4">
            <a:alphaModFix/>
          </a:blip>
          <a:stretch>
            <a:fillRect/>
          </a:stretch>
        </p:blipFill>
        <p:spPr>
          <a:xfrm>
            <a:off x="3692575" y="8572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3">
            <a:alphaModFix/>
          </a:blip>
          <a:srcRect b="0" l="5556" r="5547" t="0"/>
          <a:stretch/>
        </p:blipFill>
        <p:spPr>
          <a:xfrm>
            <a:off x="3047650" y="0"/>
            <a:ext cx="6096300" cy="5143500"/>
          </a:xfrm>
          <a:prstGeom prst="rect">
            <a:avLst/>
          </a:prstGeom>
          <a:noFill/>
          <a:ln>
            <a:noFill/>
          </a:ln>
        </p:spPr>
      </p:pic>
      <p:sp>
        <p:nvSpPr>
          <p:cNvPr id="167" name="Google Shape;167;p28"/>
          <p:cNvSpPr txBox="1"/>
          <p:nvPr>
            <p:ph type="title"/>
          </p:nvPr>
        </p:nvSpPr>
        <p:spPr>
          <a:xfrm>
            <a:off x="233600" y="829550"/>
            <a:ext cx="2566200" cy="892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Attempt-1 Result</a:t>
            </a:r>
            <a:endParaRPr/>
          </a:p>
        </p:txBody>
      </p:sp>
      <p:sp>
        <p:nvSpPr>
          <p:cNvPr id="168" name="Google Shape;168;p28"/>
          <p:cNvSpPr txBox="1"/>
          <p:nvPr>
            <p:ph idx="1" type="body"/>
          </p:nvPr>
        </p:nvSpPr>
        <p:spPr>
          <a:xfrm>
            <a:off x="233600" y="1798300"/>
            <a:ext cx="2566200" cy="29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giving the prey some form of detection and evasion or </a:t>
            </a:r>
            <a:endParaRPr/>
          </a:p>
          <a:p>
            <a:pPr indent="0" lvl="0" marL="0" rtl="0" algn="l">
              <a:spcBef>
                <a:spcPts val="1600"/>
              </a:spcBef>
              <a:spcAft>
                <a:spcPts val="1600"/>
              </a:spcAft>
              <a:buNone/>
            </a:pPr>
            <a:r>
              <a:rPr lang="en"/>
              <a:t>giving the predators a limit to their hunger so they will not hunt the prey to extinction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24475" y="148225"/>
            <a:ext cx="5244900" cy="137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Changes made</a:t>
            </a:r>
            <a:endParaRPr/>
          </a:p>
        </p:txBody>
      </p:sp>
      <p:sp>
        <p:nvSpPr>
          <p:cNvPr id="174" name="Google Shape;174;p29"/>
          <p:cNvSpPr txBox="1"/>
          <p:nvPr>
            <p:ph idx="1" type="body"/>
          </p:nvPr>
        </p:nvSpPr>
        <p:spPr>
          <a:xfrm>
            <a:off x="324475" y="1920450"/>
            <a:ext cx="8494800" cy="270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Added a stochastic Monte Carlo picker method to determine the probability that a predator successfully catches its prey. Using random function, chance of predator catching prey is implied. It represents the a in aNP of Lotka-Volterra model. </a:t>
            </a:r>
            <a:r>
              <a:rPr lang="en"/>
              <a:t>it provided a way for prey to escape the predators.</a:t>
            </a:r>
            <a:endParaRPr/>
          </a:p>
          <a:p>
            <a:pPr indent="0" lvl="0" marL="0" rtl="0" algn="l">
              <a:spcBef>
                <a:spcPts val="1600"/>
              </a:spcBef>
              <a:spcAft>
                <a:spcPts val="0"/>
              </a:spcAft>
              <a:buNone/>
            </a:pPr>
            <a:r>
              <a:rPr lang="en"/>
              <a:t>float r = random(0,1);</a:t>
            </a:r>
            <a:endParaRPr/>
          </a:p>
          <a:p>
            <a:pPr indent="0" lvl="0" marL="0" rtl="0" algn="l">
              <a:spcBef>
                <a:spcPts val="1600"/>
              </a:spcBef>
              <a:spcAft>
                <a:spcPts val="0"/>
              </a:spcAft>
              <a:buNone/>
            </a:pPr>
            <a:r>
              <a:rPr lang="en"/>
              <a:t>if (r &gt; catchRate) rtn = 1;</a:t>
            </a:r>
            <a:endParaRPr/>
          </a:p>
          <a:p>
            <a:pPr indent="0" lvl="0" marL="0" rtl="0" algn="l">
              <a:spcBef>
                <a:spcPts val="1600"/>
              </a:spcBef>
              <a:spcAft>
                <a:spcPts val="1600"/>
              </a:spcAft>
              <a:buNone/>
            </a:pPr>
            <a:r>
              <a:rPr lang="en"/>
              <a:t>	else rtn = 2;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762000" y="838175"/>
            <a:ext cx="7620000" cy="8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Attempt-2 Rules </a:t>
            </a:r>
            <a:endParaRPr/>
          </a:p>
        </p:txBody>
      </p:sp>
      <p:sp>
        <p:nvSpPr>
          <p:cNvPr id="180" name="Google Shape;180;p30"/>
          <p:cNvSpPr txBox="1"/>
          <p:nvPr>
            <p:ph idx="1" type="body"/>
          </p:nvPr>
        </p:nvSpPr>
        <p:spPr>
          <a:xfrm>
            <a:off x="762025" y="2253000"/>
            <a:ext cx="7620000" cy="233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81" name="Google Shape;181;p30"/>
          <p:cNvGraphicFramePr/>
          <p:nvPr/>
        </p:nvGraphicFramePr>
        <p:xfrm>
          <a:off x="952500" y="1778888"/>
          <a:ext cx="3000000" cy="3000000"/>
        </p:xfrm>
        <a:graphic>
          <a:graphicData uri="http://schemas.openxmlformats.org/drawingml/2006/table">
            <a:tbl>
              <a:tblPr>
                <a:noFill/>
                <a:tableStyleId>{1558E724-DE88-4AD1-B749-72E8AD64F6E2}</a:tableStyleId>
              </a:tblPr>
              <a:tblGrid>
                <a:gridCol w="2570250"/>
                <a:gridCol w="2570250"/>
                <a:gridCol w="2570250"/>
              </a:tblGrid>
              <a:tr h="627550">
                <a:tc>
                  <a:txBody>
                    <a:bodyPr/>
                    <a:lstStyle/>
                    <a:p>
                      <a:pPr indent="0" lvl="0" marL="0" rtl="0" algn="l">
                        <a:spcBef>
                          <a:spcPts val="0"/>
                        </a:spcBef>
                        <a:spcAft>
                          <a:spcPts val="0"/>
                        </a:spcAft>
                        <a:buNone/>
                      </a:pPr>
                      <a:r>
                        <a:rPr b="1" lang="en" sz="1500"/>
                        <a:t>Prey (1)</a:t>
                      </a:r>
                      <a:endParaRPr b="1" sz="1500"/>
                    </a:p>
                  </a:txBody>
                  <a:tcPr marT="91425" marB="91425" marR="91425" marL="91425"/>
                </a:tc>
                <a:tc>
                  <a:txBody>
                    <a:bodyPr/>
                    <a:lstStyle/>
                    <a:p>
                      <a:pPr indent="0" lvl="0" marL="0" rtl="0" algn="l">
                        <a:spcBef>
                          <a:spcPts val="0"/>
                        </a:spcBef>
                        <a:spcAft>
                          <a:spcPts val="0"/>
                        </a:spcAft>
                        <a:buNone/>
                      </a:pPr>
                      <a:r>
                        <a:rPr b="1" lang="en" sz="1500"/>
                        <a:t>Predator (2)</a:t>
                      </a:r>
                      <a:endParaRPr b="1" sz="1500"/>
                    </a:p>
                  </a:txBody>
                  <a:tcPr marT="91425" marB="91425" marR="91425" marL="91425"/>
                </a:tc>
                <a:tc>
                  <a:txBody>
                    <a:bodyPr/>
                    <a:lstStyle/>
                    <a:p>
                      <a:pPr indent="0" lvl="0" marL="0" rtl="0" algn="l">
                        <a:spcBef>
                          <a:spcPts val="0"/>
                        </a:spcBef>
                        <a:spcAft>
                          <a:spcPts val="0"/>
                        </a:spcAft>
                        <a:buNone/>
                      </a:pPr>
                      <a:r>
                        <a:rPr b="1" lang="en" sz="1500"/>
                        <a:t>Blank (0)</a:t>
                      </a:r>
                      <a:endParaRPr b="1" sz="1500"/>
                    </a:p>
                  </a:txBody>
                  <a:tcPr marT="91425" marB="91425" marR="91425" marL="91425"/>
                </a:tc>
              </a:tr>
              <a:tr h="2655275">
                <a:tc>
                  <a:txBody>
                    <a:bodyPr/>
                    <a:lstStyle/>
                    <a:p>
                      <a:pPr indent="0" lvl="0" marL="0" rtl="0" algn="l">
                        <a:spcBef>
                          <a:spcPts val="0"/>
                        </a:spcBef>
                        <a:spcAft>
                          <a:spcPts val="0"/>
                        </a:spcAft>
                        <a:buClr>
                          <a:schemeClr val="dk1"/>
                        </a:buClr>
                        <a:buSzPts val="1100"/>
                        <a:buFont typeface="Arial"/>
                        <a:buNone/>
                      </a:pPr>
                      <a:r>
                        <a:rPr lang="en" sz="1500"/>
                        <a:t>if (predNeighbors &gt; 0) next[x][y] = eatEscapePicker(); </a:t>
                      </a:r>
                      <a:r>
                        <a:rPr b="1" lang="en" sz="1500"/>
                        <a:t>//Hunted</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next[x][y] = board[x][y]; </a:t>
                      </a:r>
                      <a:r>
                        <a:rPr b="1" lang="en" sz="1500"/>
                        <a:t>//Stasis</a:t>
                      </a:r>
                      <a:endParaRPr b="1"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t>if (preyNeighbors &gt;0) next[x][y] = 0; /</a:t>
                      </a:r>
                      <a:r>
                        <a:rPr b="1" lang="en" sz="1500"/>
                        <a:t>/moving</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Clr>
                          <a:schemeClr val="dk1"/>
                        </a:buClr>
                        <a:buSzPts val="1100"/>
                        <a:buFont typeface="Arial"/>
                        <a:buNone/>
                      </a:pPr>
                      <a:r>
                        <a:rPr lang="en" sz="1500"/>
                        <a:t>else if (preyNeighbors &lt; 1) next[x][y] = 0; </a:t>
                      </a:r>
                      <a:r>
                        <a:rPr b="1" lang="en" sz="1500"/>
                        <a:t>//Starvation</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next[x][y] = board[x][y]; </a:t>
                      </a:r>
                      <a:r>
                        <a:rPr b="1" lang="en" sz="1500"/>
                        <a:t>//Stasis</a:t>
                      </a:r>
                      <a:endParaRPr b="1"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t> if (predNeighbors &gt;= 2 &amp;&amp; preyNeighbors &gt;= 1) next[x][y] = 2; </a:t>
                      </a:r>
                      <a:r>
                        <a:rPr b="1" lang="en" sz="1500"/>
                        <a:t>//Breed pred</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Clr>
                          <a:schemeClr val="dk1"/>
                        </a:buClr>
                        <a:buSzPts val="1100"/>
                        <a:buFont typeface="Arial"/>
                        <a:buNone/>
                      </a:pPr>
                      <a:r>
                        <a:rPr lang="en" sz="1500"/>
                        <a:t>else if (preyNeighbors &gt;= 2) next[x][y] = 1; </a:t>
                      </a:r>
                      <a:r>
                        <a:rPr b="1" lang="en" sz="1500"/>
                        <a:t>//Breed prey</a:t>
                      </a:r>
                      <a:endParaRPr b="1" sz="1500"/>
                    </a:p>
                    <a:p>
                      <a:pPr indent="0" lvl="0" marL="0" rtl="0" algn="l">
                        <a:spcBef>
                          <a:spcPts val="0"/>
                        </a:spcBef>
                        <a:spcAft>
                          <a:spcPts val="0"/>
                        </a:spcAft>
                        <a:buNone/>
                      </a:pPr>
                      <a:r>
                        <a:rPr lang="en" sz="1500"/>
                        <a:t>      	</a:t>
                      </a:r>
                      <a:endParaRPr sz="1500"/>
                    </a:p>
                    <a:p>
                      <a:pPr indent="0" lvl="0" marL="0" rtl="0" algn="l">
                        <a:spcBef>
                          <a:spcPts val="0"/>
                        </a:spcBef>
                        <a:spcAft>
                          <a:spcPts val="0"/>
                        </a:spcAft>
                        <a:buNone/>
                      </a:pPr>
                      <a:r>
                        <a:rPr lang="en" sz="1500"/>
                        <a:t>else next[x][y] = 0; /</a:t>
                      </a:r>
                      <a:r>
                        <a:rPr b="1" lang="en" sz="1500"/>
                        <a:t>/Statis</a:t>
                      </a:r>
                      <a:endParaRPr b="1" sz="15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