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nikhiljohnk/tweets-with-sarcasm-and-irony" TargetMode="Externa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cxnSpLocks/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External Links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Punctuation </a:t>
            </a: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 using NLTK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 using NLTK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546100" y="1272590"/>
            <a:ext cx="8044800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1092842" y="1363694"/>
            <a:ext cx="7187558" cy="1845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(1 +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1.5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7" y="3436301"/>
            <a:ext cx="1414467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688760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4693441" y="3876592"/>
            <a:ext cx="25029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686621" y="3209333"/>
            <a:ext cx="6820" cy="226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4568500" y="1096478"/>
            <a:ext cx="349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  <a:ln>
            <a:solidFill>
              <a:srgbClr val="104499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  <a:ln>
            <a:solidFill>
              <a:srgbClr val="104499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7015529" y="20197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604FFA-0DB5-8B00-1753-01D9F3F12263}"/>
              </a:ext>
            </a:extLst>
          </p:cNvPr>
          <p:cNvCxnSpPr>
            <a:cxnSpLocks/>
          </p:cNvCxnSpPr>
          <p:nvPr/>
        </p:nvCxnSpPr>
        <p:spPr>
          <a:xfrm flipV="1">
            <a:off x="5454578" y="2041944"/>
            <a:ext cx="1574110" cy="1542504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3A220-7A19-7161-9EBE-2C9CCEDD37D2}"/>
              </a:ext>
            </a:extLst>
          </p:cNvPr>
          <p:cNvCxnSpPr>
            <a:cxnSpLocks/>
          </p:cNvCxnSpPr>
          <p:nvPr/>
        </p:nvCxnSpPr>
        <p:spPr>
          <a:xfrm flipH="1" flipV="1">
            <a:off x="4202634" y="3466654"/>
            <a:ext cx="1266812" cy="101738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239BEA-B7F7-3AC5-31ED-3EA382075205}"/>
              </a:ext>
            </a:extLst>
          </p:cNvPr>
          <p:cNvSpPr txBox="1"/>
          <p:nvPr/>
        </p:nvSpPr>
        <p:spPr>
          <a:xfrm>
            <a:off x="7127980" y="1865956"/>
            <a:ext cx="1136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Pilot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59C4E-55AD-6882-8377-CC7113559DA8}"/>
              </a:ext>
            </a:extLst>
          </p:cNvPr>
          <p:cNvSpPr txBox="1"/>
          <p:nvPr/>
        </p:nvSpPr>
        <p:spPr>
          <a:xfrm>
            <a:off x="3836767" y="2650869"/>
            <a:ext cx="10619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Doctor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8A967-CA11-8828-2558-A384BB117FD6}"/>
              </a:ext>
            </a:extLst>
          </p:cNvPr>
          <p:cNvSpPr/>
          <p:nvPr/>
        </p:nvSpPr>
        <p:spPr>
          <a:xfrm>
            <a:off x="4172340" y="3443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DE7F03-863A-45B7-B660-FDAB4BD3D31B}"/>
              </a:ext>
            </a:extLst>
          </p:cNvPr>
          <p:cNvSpPr/>
          <p:nvPr/>
        </p:nvSpPr>
        <p:spPr>
          <a:xfrm>
            <a:off x="6744257" y="13465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898817-9C3D-AC69-59AB-B7AD496A78A2}"/>
              </a:ext>
            </a:extLst>
          </p:cNvPr>
          <p:cNvCxnSpPr>
            <a:cxnSpLocks/>
          </p:cNvCxnSpPr>
          <p:nvPr/>
        </p:nvCxnSpPr>
        <p:spPr>
          <a:xfrm flipH="1">
            <a:off x="5493834" y="3889248"/>
            <a:ext cx="370517" cy="905162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20E5-43FD-BDA5-29BD-15926258AAB3}"/>
              </a:ext>
            </a:extLst>
          </p:cNvPr>
          <p:cNvCxnSpPr>
            <a:cxnSpLocks/>
          </p:cNvCxnSpPr>
          <p:nvPr/>
        </p:nvCxnSpPr>
        <p:spPr>
          <a:xfrm flipV="1">
            <a:off x="5864351" y="2194344"/>
            <a:ext cx="1316737" cy="1708434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C07398-9468-447C-A98A-7FC6431C557E}"/>
              </a:ext>
            </a:extLst>
          </p:cNvPr>
          <p:cNvSpPr txBox="1"/>
          <p:nvPr/>
        </p:nvSpPr>
        <p:spPr>
          <a:xfrm>
            <a:off x="6522719" y="1620543"/>
            <a:ext cx="1136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Dentist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38CDD-BDA6-713E-6DF2-13E9A69C5504}"/>
              </a:ext>
            </a:extLst>
          </p:cNvPr>
          <p:cNvSpPr txBox="1"/>
          <p:nvPr/>
        </p:nvSpPr>
        <p:spPr>
          <a:xfrm>
            <a:off x="5716295" y="4329530"/>
            <a:ext cx="12923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Watchman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78CE67-F33D-0E3C-F909-C0A6918A3CDB}"/>
              </a:ext>
            </a:extLst>
          </p:cNvPr>
          <p:cNvSpPr/>
          <p:nvPr/>
        </p:nvSpPr>
        <p:spPr>
          <a:xfrm>
            <a:off x="7148528" y="21807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71FF41-1ED7-0CCA-B737-05EC2D031A0F}"/>
              </a:ext>
            </a:extLst>
          </p:cNvPr>
          <p:cNvSpPr/>
          <p:nvPr/>
        </p:nvSpPr>
        <p:spPr>
          <a:xfrm>
            <a:off x="5479571" y="4756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3813334362"/>
              </p:ext>
            </p:extLst>
          </p:nvPr>
        </p:nvGraphicFramePr>
        <p:xfrm>
          <a:off x="726687" y="1328291"/>
          <a:ext cx="7239000" cy="32916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31794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0.8269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[[6334  2051]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[275  7623]]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[[6407  1978]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[703   7195]]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[[6541   1844]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[1420    6478]]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[[6331  2054]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[827    7071]]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820021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https://www.kaggle.com/datasets/nikhiljohnk/tweets-with-sarcasm-and-irony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 err="1"/>
              <a:t>Github</a:t>
            </a:r>
            <a:r>
              <a:rPr lang="en-IN" sz="1800" b="1" dirty="0"/>
              <a:t>: </a:t>
            </a:r>
            <a:r>
              <a:rPr lang="en-IN" sz="1800" u="sng" dirty="0"/>
              <a:t>https://github.com/harshbari-153/BDP-Vectorization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659</Words>
  <Application>Microsoft Office PowerPoint</Application>
  <PresentationFormat>On-screen Show (16:9)</PresentationFormat>
  <Paragraphs>184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Arial</vt:lpstr>
      <vt:lpstr>Calibri</vt:lpstr>
      <vt:lpstr>Algerian</vt:lpstr>
      <vt:lpstr>Inter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88</cp:revision>
  <dcterms:modified xsi:type="dcterms:W3CDTF">2024-06-21T11:06:36Z</dcterms:modified>
</cp:coreProperties>
</file>