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17D7C5-FF13-42F1-B6FB-36E4B29612CB}">
  <a:tblStyle styleId="{CD17D7C5-FF13-42F1-B6FB-36E4B2961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95f81f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95f81f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d4b95ac6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d4b95ac6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f0ba31d7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f0ba31d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4b95ac6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d4b95ac6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4b95ac6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d4b95ac6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4b95ac6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4b95ac6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d4b95ac6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d4b95ac6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d4b95ac6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d4b95ac6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4b95ac6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d4b95ac6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f0ba31d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f0ba31d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0ba31d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0ba31d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17"/>
          <p:cNvSpPr txBox="1"/>
          <p:nvPr/>
        </p:nvSpPr>
        <p:spPr>
          <a:xfrm>
            <a:off x="421275" y="2331700"/>
            <a:ext cx="285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Mathematical algorithm that maps data of arbitrary size (often called the "message") to a bit array of a fixed size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675" y="2386875"/>
            <a:ext cx="3365750" cy="25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06" name="Google Shape;206;p26"/>
          <p:cNvSpPr txBox="1"/>
          <p:nvPr/>
        </p:nvSpPr>
        <p:spPr>
          <a:xfrm>
            <a:off x="715200" y="2312125"/>
            <a:ext cx="590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Demonstrate SHA256 use in the javascript tool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12" name="Google Shape;212;p27"/>
          <p:cNvSpPr txBox="1"/>
          <p:nvPr/>
        </p:nvSpPr>
        <p:spPr>
          <a:xfrm>
            <a:off x="715200" y="2312125"/>
            <a:ext cx="590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Demonstrate a Simple Hash development in javascript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3" name="Google Shape;143;p18"/>
          <p:cNvSpPr txBox="1"/>
          <p:nvPr/>
        </p:nvSpPr>
        <p:spPr>
          <a:xfrm>
            <a:off x="744575" y="2331725"/>
            <a:ext cx="483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deterministic, meaning that the same message always results in the same hash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quick to compute the hash value for any given message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infeasible to generate a message that yields a given hash value (i.e. to reverse the process that generated the given hash value)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infeasible to find two different messages with the same hash value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small change to a message should change the hash value so extensively that the new hash value appears uncorrelated with the old hash value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44575" y="2004450"/>
            <a:ext cx="22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Features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550" y="2309238"/>
            <a:ext cx="35433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1" name="Google Shape;151;p19"/>
          <p:cNvSpPr txBox="1"/>
          <p:nvPr/>
        </p:nvSpPr>
        <p:spPr>
          <a:xfrm>
            <a:off x="715200" y="2312125"/>
            <a:ext cx="22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Deterministic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03375" y="2712325"/>
            <a:ext cx="383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hash procedure must be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deterministic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—meaning that for a given input value it must always generate the same hash value.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must be a function of the data to be hashed, in the mathematical sense of the term.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600" y="2312125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9" name="Google Shape;159;p20"/>
          <p:cNvSpPr txBox="1"/>
          <p:nvPr/>
        </p:nvSpPr>
        <p:spPr>
          <a:xfrm>
            <a:off x="715200" y="2312125"/>
            <a:ext cx="22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Irreversible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675" y="2312125"/>
            <a:ext cx="406717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822950" y="2772600"/>
            <a:ext cx="335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impractical to regenerate the input from the output.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hash function should be a one-way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Also called pre-image resistance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7" name="Google Shape;167;p21"/>
          <p:cNvSpPr txBox="1"/>
          <p:nvPr/>
        </p:nvSpPr>
        <p:spPr>
          <a:xfrm>
            <a:off x="715200" y="2312125"/>
            <a:ext cx="29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Second Pre-image resistance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822950" y="2772600"/>
            <a:ext cx="335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Given an input m1, it should be difficult to find a different input m2 such that hash(m1) = hash(m2).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a type of collision resistance or second pre-image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50" y="2156850"/>
            <a:ext cx="42195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75" name="Google Shape;175;p22"/>
          <p:cNvSpPr txBox="1"/>
          <p:nvPr/>
        </p:nvSpPr>
        <p:spPr>
          <a:xfrm>
            <a:off x="715200" y="2312125"/>
            <a:ext cx="22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Collision Resistance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822950" y="2772600"/>
            <a:ext cx="335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should be difficult to find two different messages m1 and m2 such that hash(m1) = hash(m2).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property is sometimes referred to as strong collision resistance.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425" y="2312125"/>
            <a:ext cx="40767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83" name="Google Shape;183;p23"/>
          <p:cNvSpPr txBox="1"/>
          <p:nvPr/>
        </p:nvSpPr>
        <p:spPr>
          <a:xfrm>
            <a:off x="715200" y="2312125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Modulo operator is the simplest hash function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871950" y="2850975"/>
            <a:ext cx="392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modulus operator - or more precisely, the modulo operation - is a way to determine the remainder of a division operation. Instead of returning the result of the division, the modulo operation returns the whole number remainder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888" y="2255663"/>
            <a:ext cx="2981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91" name="Google Shape;191;p24"/>
          <p:cNvSpPr txBox="1"/>
          <p:nvPr/>
        </p:nvSpPr>
        <p:spPr>
          <a:xfrm>
            <a:off x="715200" y="2312125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Avalanche Effect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871950" y="2850975"/>
            <a:ext cx="392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avalanche effect is the desirable property of hash algorithms.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an input is changed slightly (for example, flipping a single bit), the output changes significantly (e.g., half the output bits flip).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Also called the diffusion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050" y="2205825"/>
            <a:ext cx="3555350" cy="25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99" name="Google Shape;199;p25"/>
          <p:cNvSpPr txBox="1"/>
          <p:nvPr/>
        </p:nvSpPr>
        <p:spPr>
          <a:xfrm>
            <a:off x="636825" y="2057400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Popular Hash Algorithms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0" name="Google Shape;200;p25"/>
          <p:cNvGraphicFramePr/>
          <p:nvPr/>
        </p:nvGraphicFramePr>
        <p:xfrm>
          <a:off x="922638" y="24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{CD17D7C5-FF13-42F1-B6FB-36E4B29612CB}</a:tableStyleId>
              </a:tblPr>
              <a:tblGrid>
                <a:gridCol w="1251425"/>
                <a:gridCol w="6609700"/>
              </a:tblGrid>
              <a:tr h="57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MD5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MD5 message-digest algorithm is a widely used hash function producing a 128-bit hash value. Although MD5 was initially designed to be used as a cryptographic hash function, it has been found to suffer from extensive vulnerabilities. It can still be used as a checksum to verify data integrity, but only against unintentional corruption.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SHA-1, SHA-2, SHA-3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NIST Standards. - SHA- 1 (1993), SHA-2 (2003) SHA-3 (2015)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SHA-1 produces a hash digest of 160 bits (20 bytes).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 output size in bits is given by the extension to the "SHA" name, so SHA-224 has an output size of 224 bits (28 bytes).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based on a sponge construction which can also be used to build other cryptographic primitives such as a stream cipher. SHA-3 provides the same output sizes as SHA-2: 224, 256, 384, and 512 bits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RIPEMD-160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 sz="900"/>
                        <a:t>RIPE (RACE Integrity Primitives Evaluation) in 1992</a:t>
                      </a:r>
                      <a:r>
                        <a:rPr lang="en"/>
                        <a:t>. </a:t>
                      </a:r>
                      <a:r>
                        <a:rPr lang="en" sz="1000"/>
                        <a:t>Typically represented as 40-digit hexadecimal numbers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Faster, optimized with changes in from SHA1, MD5 etc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