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4b95ac6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d4b95ac6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95f81f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95f81f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db127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9db127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db1272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db1272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db1272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db1272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c2d8c8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c2d8c8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- PKI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17"/>
          <p:cNvSpPr txBox="1"/>
          <p:nvPr/>
        </p:nvSpPr>
        <p:spPr>
          <a:xfrm>
            <a:off x="744575" y="2557050"/>
            <a:ext cx="724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Asymmetric cryptography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715200" y="2312125"/>
            <a:ext cx="22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Features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525" y="2557038"/>
            <a:ext cx="20955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75" y="2156850"/>
            <a:ext cx="62865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0" name="Google Shape;150;p19"/>
          <p:cNvSpPr txBox="1"/>
          <p:nvPr/>
        </p:nvSpPr>
        <p:spPr>
          <a:xfrm>
            <a:off x="995825" y="2243250"/>
            <a:ext cx="498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Digital Signature Definition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Integrity: the message hasn't been altered in transit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Authenticity: the author of the message is really who they claim to be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Non-repudiation: the author of the message can't later deny that they were the source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6" name="Google Shape;156;p20"/>
          <p:cNvSpPr txBox="1"/>
          <p:nvPr/>
        </p:nvSpPr>
        <p:spPr>
          <a:xfrm>
            <a:off x="381025" y="2199950"/>
            <a:ext cx="4572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Sending Signed Message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digital signature is the encrypted hash (digest, checksum) of a message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hash is generated from a message and its encrypted it with a private key according to a chosen algorithm.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message, the encrypted hash, the corresponding public key, and the algorithm are all then sent.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6617700" y="1012550"/>
            <a:ext cx="10131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771600" y="2221050"/>
            <a:ext cx="7185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endParaRPr/>
          </a:p>
        </p:txBody>
      </p:sp>
      <p:cxnSp>
        <p:nvCxnSpPr>
          <p:cNvPr id="159" name="Google Shape;159;p20"/>
          <p:cNvCxnSpPr>
            <a:stCxn id="158" idx="2"/>
          </p:cNvCxnSpPr>
          <p:nvPr/>
        </p:nvCxnSpPr>
        <p:spPr>
          <a:xfrm flipH="1">
            <a:off x="7117650" y="2922450"/>
            <a:ext cx="132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/>
          <p:nvPr/>
        </p:nvSpPr>
        <p:spPr>
          <a:xfrm>
            <a:off x="6121850" y="3359700"/>
            <a:ext cx="2097600" cy="5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(RSA/ECC)</a:t>
            </a:r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 flipH="1">
            <a:off x="7117650" y="1757200"/>
            <a:ext cx="132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/>
          <p:nvPr/>
        </p:nvSpPr>
        <p:spPr>
          <a:xfrm>
            <a:off x="5234200" y="2314175"/>
            <a:ext cx="7185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cxnSp>
        <p:nvCxnSpPr>
          <p:cNvPr id="163" name="Google Shape;163;p20"/>
          <p:cNvCxnSpPr>
            <a:stCxn id="162" idx="2"/>
          </p:cNvCxnSpPr>
          <p:nvPr/>
        </p:nvCxnSpPr>
        <p:spPr>
          <a:xfrm flipH="1" rot="-5400000">
            <a:off x="5515900" y="3093125"/>
            <a:ext cx="683400" cy="528300"/>
          </a:xfrm>
          <a:prstGeom prst="bentConnector3">
            <a:avLst>
              <a:gd fmla="val 999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9" name="Google Shape;169;p21"/>
          <p:cNvSpPr txBox="1"/>
          <p:nvPr/>
        </p:nvSpPr>
        <p:spPr>
          <a:xfrm>
            <a:off x="649475" y="2234600"/>
            <a:ext cx="439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Receiving and Validating a Digital Signature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message receiver generates a new hash from the received message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Then the receiver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decrypts the received encrypted hash using the public key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Compare the two outputs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424450" y="1509100"/>
            <a:ext cx="10131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5450843" y="2699100"/>
            <a:ext cx="10131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7241175" y="2699100"/>
            <a:ext cx="12300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 key</a:t>
            </a:r>
            <a:endParaRPr/>
          </a:p>
        </p:txBody>
      </p:sp>
      <p:cxnSp>
        <p:nvCxnSpPr>
          <p:cNvPr id="173" name="Google Shape;173;p21"/>
          <p:cNvCxnSpPr/>
          <p:nvPr/>
        </p:nvCxnSpPr>
        <p:spPr>
          <a:xfrm flipH="1">
            <a:off x="5950800" y="2244500"/>
            <a:ext cx="132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/>
          <p:nvPr/>
        </p:nvCxnSpPr>
        <p:spPr>
          <a:xfrm flipH="1">
            <a:off x="5950800" y="3443750"/>
            <a:ext cx="132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1"/>
          <p:cNvSpPr/>
          <p:nvPr/>
        </p:nvSpPr>
        <p:spPr>
          <a:xfrm>
            <a:off x="6752000" y="1509100"/>
            <a:ext cx="10131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8079550" y="1479450"/>
            <a:ext cx="8628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 key</a:t>
            </a:r>
            <a:endParaRPr/>
          </a:p>
        </p:txBody>
      </p:sp>
      <p:cxnSp>
        <p:nvCxnSpPr>
          <p:cNvPr id="177" name="Google Shape;177;p21"/>
          <p:cNvCxnSpPr/>
          <p:nvPr/>
        </p:nvCxnSpPr>
        <p:spPr>
          <a:xfrm flipH="1">
            <a:off x="7484125" y="2204600"/>
            <a:ext cx="132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/>
          <p:nvPr/>
        </p:nvCxnSpPr>
        <p:spPr>
          <a:xfrm>
            <a:off x="8248925" y="2179400"/>
            <a:ext cx="75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1"/>
          <p:cNvCxnSpPr/>
          <p:nvPr/>
        </p:nvCxnSpPr>
        <p:spPr>
          <a:xfrm flipH="1">
            <a:off x="7904175" y="3443750"/>
            <a:ext cx="132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1"/>
          <p:cNvSpPr/>
          <p:nvPr/>
        </p:nvSpPr>
        <p:spPr>
          <a:xfrm>
            <a:off x="5484643" y="3889100"/>
            <a:ext cx="10131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7497318" y="3889100"/>
            <a:ext cx="10131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6752000" y="4095150"/>
            <a:ext cx="526200" cy="281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88" name="Google Shape;188;p22"/>
          <p:cNvSpPr txBox="1"/>
          <p:nvPr/>
        </p:nvSpPr>
        <p:spPr>
          <a:xfrm>
            <a:off x="649475" y="2234600"/>
            <a:ext cx="43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Demonstrate Digital Signatures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