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95f81f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95f81f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965937b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965937b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965937b8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965937b8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965937b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965937b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965937b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965937b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965937b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965937b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 Vs. Traditional 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17"/>
          <p:cNvSpPr/>
          <p:nvPr/>
        </p:nvSpPr>
        <p:spPr>
          <a:xfrm>
            <a:off x="973100" y="2687603"/>
            <a:ext cx="3637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Custody of financial assets are with the owner wallet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064225" y="2687600"/>
            <a:ext cx="3589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Custody of financial Assets are with the financial entity,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only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receipt is maintained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998561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</a:t>
            </a:r>
            <a:endParaRPr b="1"/>
          </a:p>
        </p:txBody>
      </p:sp>
      <p:sp>
        <p:nvSpPr>
          <p:cNvPr id="139" name="Google Shape;139;p17"/>
          <p:cNvSpPr/>
          <p:nvPr/>
        </p:nvSpPr>
        <p:spPr>
          <a:xfrm>
            <a:off x="6041636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Traditional Finance</a:t>
            </a:r>
            <a:endParaRPr b="1"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89" y="2038874"/>
            <a:ext cx="626461" cy="6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650" y="1921137"/>
            <a:ext cx="740175" cy="76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 Vs. Traditional 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7" name="Google Shape;147;p18"/>
          <p:cNvSpPr/>
          <p:nvPr/>
        </p:nvSpPr>
        <p:spPr>
          <a:xfrm>
            <a:off x="973100" y="2687603"/>
            <a:ext cx="3637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Owner of the funds/financial assets controls the transfers/expenditure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064225" y="2687600"/>
            <a:ext cx="3589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intermediary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financial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institutions control the decisions of spends/transfers/investments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998561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</a:t>
            </a:r>
            <a:endParaRPr b="1"/>
          </a:p>
        </p:txBody>
      </p:sp>
      <p:sp>
        <p:nvSpPr>
          <p:cNvPr id="150" name="Google Shape;150;p18"/>
          <p:cNvSpPr/>
          <p:nvPr/>
        </p:nvSpPr>
        <p:spPr>
          <a:xfrm>
            <a:off x="6041636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Traditional Finance</a:t>
            </a:r>
            <a:endParaRPr b="1"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89" y="2038874"/>
            <a:ext cx="626461" cy="6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650" y="1921137"/>
            <a:ext cx="740175" cy="76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 Vs. Traditional 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8" name="Google Shape;158;p19"/>
          <p:cNvSpPr/>
          <p:nvPr/>
        </p:nvSpPr>
        <p:spPr>
          <a:xfrm>
            <a:off x="973100" y="2687603"/>
            <a:ext cx="3637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Transfers of ownerships are fast. (couple of minutes of block confirmations)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064225" y="2687600"/>
            <a:ext cx="3589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Transfers of ownerships (remittances etc.) take hours sometimes a couple of days.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998561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</a:t>
            </a:r>
            <a:endParaRPr b="1"/>
          </a:p>
        </p:txBody>
      </p:sp>
      <p:sp>
        <p:nvSpPr>
          <p:cNvPr id="161" name="Google Shape;161;p19"/>
          <p:cNvSpPr/>
          <p:nvPr/>
        </p:nvSpPr>
        <p:spPr>
          <a:xfrm>
            <a:off x="6041636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Traditional Finance</a:t>
            </a:r>
            <a:endParaRPr b="1"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89" y="2038874"/>
            <a:ext cx="626461" cy="6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650" y="1921137"/>
            <a:ext cx="740175" cy="76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 Vs. Traditional 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9" name="Google Shape;169;p20"/>
          <p:cNvSpPr/>
          <p:nvPr/>
        </p:nvSpPr>
        <p:spPr>
          <a:xfrm>
            <a:off x="973100" y="2687603"/>
            <a:ext cx="3637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Anyone is eligible for partaking in the Defi products being offered.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5064225" y="2687600"/>
            <a:ext cx="3589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eligibilities and KYC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criteria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 partaking in traditional financial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instruments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1998561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</a:t>
            </a:r>
            <a:endParaRPr b="1"/>
          </a:p>
        </p:txBody>
      </p:sp>
      <p:sp>
        <p:nvSpPr>
          <p:cNvPr id="172" name="Google Shape;172;p20"/>
          <p:cNvSpPr/>
          <p:nvPr/>
        </p:nvSpPr>
        <p:spPr>
          <a:xfrm>
            <a:off x="6041636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Traditional Finance</a:t>
            </a:r>
            <a:endParaRPr b="1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89" y="2038874"/>
            <a:ext cx="626461" cy="6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650" y="1921137"/>
            <a:ext cx="740175" cy="76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 Vs. Traditional 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80" name="Google Shape;180;p21"/>
          <p:cNvSpPr/>
          <p:nvPr/>
        </p:nvSpPr>
        <p:spPr>
          <a:xfrm>
            <a:off x="973100" y="2687603"/>
            <a:ext cx="3637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Defi products/services are usually automated systems always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available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 the blockchain (24/7)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5064225" y="2687600"/>
            <a:ext cx="3589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business hours, cutoff times and specific times for certain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business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transactions in Defi.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998561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</a:t>
            </a:r>
            <a:endParaRPr b="1"/>
          </a:p>
        </p:txBody>
      </p:sp>
      <p:sp>
        <p:nvSpPr>
          <p:cNvPr id="183" name="Google Shape;183;p21"/>
          <p:cNvSpPr/>
          <p:nvPr/>
        </p:nvSpPr>
        <p:spPr>
          <a:xfrm>
            <a:off x="6041636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Traditional Finance</a:t>
            </a:r>
            <a:endParaRPr b="1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89" y="2038874"/>
            <a:ext cx="626461" cy="6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650" y="1921137"/>
            <a:ext cx="740175" cy="76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 Vs. Traditional 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91" name="Google Shape;191;p22"/>
          <p:cNvSpPr/>
          <p:nvPr/>
        </p:nvSpPr>
        <p:spPr>
          <a:xfrm>
            <a:off x="973100" y="2687603"/>
            <a:ext cx="3637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Transparent and open book transactions with complete traceability.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5064225" y="2687600"/>
            <a:ext cx="35895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Books are only open to auditors, controls are very opaque vis a vis for general public.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998561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</a:t>
            </a:r>
            <a:endParaRPr b="1"/>
          </a:p>
        </p:txBody>
      </p:sp>
      <p:sp>
        <p:nvSpPr>
          <p:cNvPr id="194" name="Google Shape;194;p22"/>
          <p:cNvSpPr/>
          <p:nvPr/>
        </p:nvSpPr>
        <p:spPr>
          <a:xfrm>
            <a:off x="6041636" y="2038879"/>
            <a:ext cx="26121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Traditional Finance</a:t>
            </a:r>
            <a:endParaRPr b="1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89" y="2038874"/>
            <a:ext cx="626461" cy="6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650" y="1921137"/>
            <a:ext cx="740175" cy="76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