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95f81f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95f81f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410d17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410d17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8410d17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8410d17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8410d17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8410d17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8410d172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8410d17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Defi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17"/>
          <p:cNvSpPr/>
          <p:nvPr/>
        </p:nvSpPr>
        <p:spPr>
          <a:xfrm>
            <a:off x="973100" y="2687600"/>
            <a:ext cx="28731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CryptoCurrencies - Form the financial backbone of Defi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189" y="1795599"/>
            <a:ext cx="626461" cy="6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4241725" y="2687600"/>
            <a:ext cx="28731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Smart Contracts form the basic business logic for financial products.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Smart Contracts replace the financial institutions of traditional finance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7"/>
          <p:cNvCxnSpPr>
            <a:stCxn id="137" idx="1"/>
            <a:endCxn id="136" idx="0"/>
          </p:cNvCxnSpPr>
          <p:nvPr/>
        </p:nvCxnSpPr>
        <p:spPr>
          <a:xfrm flipH="1">
            <a:off x="2409789" y="2119899"/>
            <a:ext cx="14364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37" idx="3"/>
            <a:endCxn id="138" idx="0"/>
          </p:cNvCxnSpPr>
          <p:nvPr/>
        </p:nvCxnSpPr>
        <p:spPr>
          <a:xfrm>
            <a:off x="4472650" y="2119899"/>
            <a:ext cx="12057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Defi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6" name="Google Shape;146;p18"/>
          <p:cNvSpPr/>
          <p:nvPr/>
        </p:nvSpPr>
        <p:spPr>
          <a:xfrm>
            <a:off x="973100" y="2687600"/>
            <a:ext cx="28731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Smart Contracts Can accept and hold funds from the users of a financial product on Defi. They can provide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crypto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recipients or staking tokens in return.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189" y="1795599"/>
            <a:ext cx="626461" cy="6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4241725" y="2687600"/>
            <a:ext cx="28731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the logic implemented, the smart contract can deploy the accepted funds in borrowing, investments and distributed rewards transparently to its investors.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18"/>
          <p:cNvCxnSpPr>
            <a:stCxn id="147" idx="1"/>
            <a:endCxn id="146" idx="0"/>
          </p:cNvCxnSpPr>
          <p:nvPr/>
        </p:nvCxnSpPr>
        <p:spPr>
          <a:xfrm flipH="1">
            <a:off x="2409789" y="2119899"/>
            <a:ext cx="14364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47" idx="3"/>
            <a:endCxn id="148" idx="0"/>
          </p:cNvCxnSpPr>
          <p:nvPr/>
        </p:nvCxnSpPr>
        <p:spPr>
          <a:xfrm>
            <a:off x="4472650" y="2119899"/>
            <a:ext cx="12057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Defi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6" name="Google Shape;156;p19"/>
          <p:cNvSpPr/>
          <p:nvPr/>
        </p:nvSpPr>
        <p:spPr>
          <a:xfrm>
            <a:off x="973100" y="2687600"/>
            <a:ext cx="28731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Smart Contracts are implemented on public blockchains, so anyone can inspect the logic ascertain its veracity.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189" y="1795599"/>
            <a:ext cx="626461" cy="6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/>
          <p:nvPr/>
        </p:nvSpPr>
        <p:spPr>
          <a:xfrm>
            <a:off x="4241725" y="2687600"/>
            <a:ext cx="28731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Due to the immediate public scrutiny, smart contracts usually do no have the susceptibility to bad practices being introduced on the sponsors part.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19"/>
          <p:cNvCxnSpPr>
            <a:stCxn id="157" idx="1"/>
            <a:endCxn id="156" idx="0"/>
          </p:cNvCxnSpPr>
          <p:nvPr/>
        </p:nvCxnSpPr>
        <p:spPr>
          <a:xfrm flipH="1">
            <a:off x="2409789" y="2119899"/>
            <a:ext cx="14364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stCxn id="157" idx="3"/>
            <a:endCxn id="158" idx="0"/>
          </p:cNvCxnSpPr>
          <p:nvPr/>
        </p:nvCxnSpPr>
        <p:spPr>
          <a:xfrm>
            <a:off x="4472650" y="2119899"/>
            <a:ext cx="12057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Defi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6" name="Google Shape;166;p20"/>
          <p:cNvSpPr/>
          <p:nvPr/>
        </p:nvSpPr>
        <p:spPr>
          <a:xfrm>
            <a:off x="973100" y="2687600"/>
            <a:ext cx="28731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Smart Contracts are implemented on public blockchains, so anyone can inspect the logic ascertain its veracity.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189" y="1795599"/>
            <a:ext cx="626461" cy="6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4241725" y="2687600"/>
            <a:ext cx="28731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Due to the immediate and global public scrutiny, smart contracts usually do no have the susceptibility to bad practices being introduced on the sponsors part.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Google Shape;169;p20"/>
          <p:cNvCxnSpPr>
            <a:stCxn id="167" idx="1"/>
            <a:endCxn id="166" idx="0"/>
          </p:cNvCxnSpPr>
          <p:nvPr/>
        </p:nvCxnSpPr>
        <p:spPr>
          <a:xfrm flipH="1">
            <a:off x="2409789" y="2119899"/>
            <a:ext cx="14364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0"/>
          <p:cNvCxnSpPr>
            <a:stCxn id="167" idx="3"/>
            <a:endCxn id="168" idx="0"/>
          </p:cNvCxnSpPr>
          <p:nvPr/>
        </p:nvCxnSpPr>
        <p:spPr>
          <a:xfrm>
            <a:off x="4472650" y="2119899"/>
            <a:ext cx="12057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ctrTitle"/>
          </p:nvPr>
        </p:nvSpPr>
        <p:spPr>
          <a:xfrm>
            <a:off x="562450" y="1154550"/>
            <a:ext cx="85815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and Defi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76" name="Google Shape;176;p21"/>
          <p:cNvSpPr/>
          <p:nvPr/>
        </p:nvSpPr>
        <p:spPr>
          <a:xfrm>
            <a:off x="973100" y="2004450"/>
            <a:ext cx="6950700" cy="22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one owns Ethereum or the smart contracts that are implemented on it.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DeFi products have the same rules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governing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rules.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Tokens and cryptocurrency are built into Ethereum, a shared ledger – keeping track of transactions and ownership is very easy.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Ethereum allows complete financial freedom – most products will never take custody of  funds, leaving the users in control.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