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95f81f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95f81f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eae9f0b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eae9f0b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c35bd5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c35bd5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cd4119a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cd4119a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cd4119a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cd4119a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cd4119a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cd4119a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Stake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6" name="Google Shape;136;p17"/>
          <p:cNvSpPr txBox="1"/>
          <p:nvPr/>
        </p:nvSpPr>
        <p:spPr>
          <a:xfrm>
            <a:off x="764175" y="2057400"/>
            <a:ext cx="18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Stake?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880175" y="2723025"/>
            <a:ext cx="5171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participate as a validator, a user must deposit 32 ETH into the deposit contract and run three separate pieces of software: an execution client, a consensus client, and a validator.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depositing their ETH, the user joins an activation queue.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Once activated, validators receive new blocks from peers on the Ethereum network.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675" y="2156850"/>
            <a:ext cx="2787925" cy="184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Stake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4" name="Google Shape;144;p18"/>
          <p:cNvSpPr/>
          <p:nvPr/>
        </p:nvSpPr>
        <p:spPr>
          <a:xfrm>
            <a:off x="920925" y="3007725"/>
            <a:ext cx="921000" cy="6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Selection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624925" y="3007725"/>
            <a:ext cx="858000" cy="6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Selected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041150" y="2307775"/>
            <a:ext cx="921000" cy="6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041150" y="3175375"/>
            <a:ext cx="921000" cy="6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041150" y="4042975"/>
            <a:ext cx="921000" cy="6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cxnSp>
        <p:nvCxnSpPr>
          <p:cNvPr id="149" name="Google Shape;149;p18"/>
          <p:cNvCxnSpPr>
            <a:endCxn id="145" idx="1"/>
          </p:cNvCxnSpPr>
          <p:nvPr/>
        </p:nvCxnSpPr>
        <p:spPr>
          <a:xfrm flipH="1" rot="10800000">
            <a:off x="2057425" y="3311475"/>
            <a:ext cx="1567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/>
          <p:nvPr/>
        </p:nvCxnSpPr>
        <p:spPr>
          <a:xfrm flipH="1">
            <a:off x="2880250" y="2233750"/>
            <a:ext cx="9900" cy="23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 flipH="1">
            <a:off x="4535950" y="2650725"/>
            <a:ext cx="505200" cy="45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>
            <a:stCxn id="147" idx="1"/>
            <a:endCxn id="145" idx="3"/>
          </p:cNvCxnSpPr>
          <p:nvPr/>
        </p:nvCxnSpPr>
        <p:spPr>
          <a:xfrm rot="10800000">
            <a:off x="4482850" y="3311425"/>
            <a:ext cx="558300" cy="1677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>
            <a:stCxn id="148" idx="1"/>
          </p:cNvCxnSpPr>
          <p:nvPr/>
        </p:nvCxnSpPr>
        <p:spPr>
          <a:xfrm rot="10800000">
            <a:off x="4482850" y="3677125"/>
            <a:ext cx="558300" cy="66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 txBox="1"/>
          <p:nvPr/>
        </p:nvSpPr>
        <p:spPr>
          <a:xfrm>
            <a:off x="764175" y="2057400"/>
            <a:ext cx="188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Random selection?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546275" y="1746600"/>
            <a:ext cx="262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One validator is randomly selected in each slot to be the block proposer.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Stake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1" name="Google Shape;161;p19"/>
          <p:cNvSpPr txBox="1"/>
          <p:nvPr/>
        </p:nvSpPr>
        <p:spPr>
          <a:xfrm>
            <a:off x="764175" y="2057400"/>
            <a:ext cx="35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Steps for Block Creation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881750" y="2457600"/>
            <a:ext cx="8016300" cy="24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user creates and signs a transaction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defines the amount of gas that they are prepared to pay as a tip to a validator to encourage them to include the transaction in a block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transaction is submitted to an Ethereum execution client which verifies its validity.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the transaction is valid, the execution client adds it to its local mempool (list of pending transactions) and also broadcasts it to other nodes over the execution layer gossip network.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other nodes hear about the transaction they add it to their local mempool too.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Stake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8" name="Google Shape;168;p20"/>
          <p:cNvSpPr txBox="1"/>
          <p:nvPr/>
        </p:nvSpPr>
        <p:spPr>
          <a:xfrm>
            <a:off x="764175" y="2057400"/>
            <a:ext cx="35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Steps for Block Creation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881750" y="2557050"/>
            <a:ext cx="7755000" cy="238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One of the nodes on the network is the block proposer for the current slot, having previously been selected pseudo-randomly using RANDAO.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node is made up of three parts: an execution client, a consensus client and a validator client.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execution client bundles transactions from the local mempool into an "execution payload" and executes them locally to generate a state change.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Stake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75" name="Google Shape;175;p21"/>
          <p:cNvSpPr txBox="1"/>
          <p:nvPr/>
        </p:nvSpPr>
        <p:spPr>
          <a:xfrm>
            <a:off x="764175" y="2057400"/>
            <a:ext cx="35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Steps for Block Creation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881750" y="2557050"/>
            <a:ext cx="7755000" cy="238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information is passed to the consensus client where the execution payload is wrapped as a block.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about rewards, penalties, slashings, attestations etc that enable the network to agree on the sequence of blocks at the head of the chain.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Other nodes receive the new block on the consensus layer gossip network. They pass it to their execution client where the transactions are re-executed locally to ensure the proposed state change is valid.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Stake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82" name="Google Shape;182;p22"/>
          <p:cNvSpPr txBox="1"/>
          <p:nvPr/>
        </p:nvSpPr>
        <p:spPr>
          <a:xfrm>
            <a:off x="764175" y="2057400"/>
            <a:ext cx="35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Fork Choice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881750" y="2557050"/>
            <a:ext cx="7755000" cy="238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When the network performs optimally and honestly, there is only ever one new block at the head of the chain, and all validators attest to it.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is possible for validators to have different views of the head of the chain due to network latency or because a block proposer has equivocated.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Consensus clients require an algorithm to decide which one to favor. The algorithm used in proof-of-stake Ethereum is called LMD-GHOST, and it works by identifying the fork that has the greatest weight of attestations in its history.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