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95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99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23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734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28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45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415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6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5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0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0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58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5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5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59BF-6402-47A2-98B6-A6553B90AD2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14DC37-C750-4DC3-9C31-1B3EED76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01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CA2C-8004-2AAF-1D27-F4F81853E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TicketHub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F0D50-5566-041E-4C8E-B5A8476F0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Your One-Stop Ticket Booking Solution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F96B4-AC0C-486A-A94B-D8C835C00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25" y="1297936"/>
            <a:ext cx="3307837" cy="156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D596-C2B6-8E05-FDC1-CA07907D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04C3-FC5C-214A-A4C4-36D1A174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accent1"/>
              </a:buClr>
              <a:buSzPct val="110000"/>
              <a:buFont typeface="+mj-lt"/>
              <a:buAutoNum type="arabicPeriod"/>
            </a:pPr>
            <a:r>
              <a:rPr lang="en-IN" sz="1800" dirty="0">
                <a:latin typeface="Aptos Display" panose="020B0004020202020204" pitchFamily="34" charset="0"/>
              </a:rPr>
              <a:t>Akshay Anil Nalkol (PL) 		- 240840320015</a:t>
            </a:r>
            <a:endParaRPr lang="en-US" sz="1800" dirty="0">
              <a:latin typeface="Aptos Display" panose="020B0004020202020204" pitchFamily="34" charset="0"/>
            </a:endParaRPr>
          </a:p>
          <a:p>
            <a:pPr marL="342900" indent="-342900">
              <a:buClr>
                <a:schemeClr val="accent1"/>
              </a:buClr>
              <a:buSzPct val="110000"/>
              <a:buFont typeface="+mj-lt"/>
              <a:buAutoNum type="arabicPeriod"/>
            </a:pPr>
            <a:r>
              <a:rPr lang="en-IN" sz="1800" dirty="0">
                <a:latin typeface="Aptos Display" panose="020B0004020202020204" pitchFamily="34" charset="0"/>
              </a:rPr>
              <a:t>Farah </a:t>
            </a:r>
            <a:r>
              <a:rPr lang="en-IN" sz="1800" dirty="0" err="1">
                <a:latin typeface="Aptos Display" panose="020B0004020202020204" pitchFamily="34" charset="0"/>
              </a:rPr>
              <a:t>Deeba</a:t>
            </a:r>
            <a:r>
              <a:rPr lang="en-IN" sz="1800" dirty="0">
                <a:latin typeface="Aptos Display" panose="020B0004020202020204" pitchFamily="34" charset="0"/>
              </a:rPr>
              <a:t> Khan			- 240840520025</a:t>
            </a:r>
            <a:endParaRPr lang="en-US" sz="1800" dirty="0">
              <a:latin typeface="Aptos Display" panose="020B0004020202020204" pitchFamily="34" charset="0"/>
            </a:endParaRPr>
          </a:p>
          <a:p>
            <a:pPr marL="342900" indent="-342900">
              <a:buClr>
                <a:schemeClr val="accent1"/>
              </a:buClr>
              <a:buSzPct val="110000"/>
              <a:buFont typeface="+mj-lt"/>
              <a:buAutoNum type="arabicPeriod"/>
            </a:pPr>
            <a:r>
              <a:rPr lang="en-IN" sz="1800" dirty="0" err="1">
                <a:latin typeface="Aptos Display" panose="020B0004020202020204" pitchFamily="34" charset="0"/>
              </a:rPr>
              <a:t>Yugandhar</a:t>
            </a:r>
            <a:r>
              <a:rPr lang="en-IN" sz="1800" dirty="0">
                <a:latin typeface="Aptos Display" panose="020B0004020202020204" pitchFamily="34" charset="0"/>
              </a:rPr>
              <a:t> Sudhir Deshmukh	- 240840520134</a:t>
            </a:r>
            <a:endParaRPr lang="en-US" sz="1800" dirty="0">
              <a:latin typeface="Aptos Display" panose="020B0004020202020204" pitchFamily="34" charset="0"/>
            </a:endParaRPr>
          </a:p>
          <a:p>
            <a:pPr marL="342900" indent="-342900">
              <a:buClr>
                <a:schemeClr val="accent1"/>
              </a:buClr>
              <a:buSzPct val="110000"/>
              <a:buFont typeface="+mj-lt"/>
              <a:buAutoNum type="arabicPeriod"/>
            </a:pPr>
            <a:r>
              <a:rPr lang="en-IN" sz="1800" dirty="0">
                <a:latin typeface="Aptos Display" panose="020B0004020202020204" pitchFamily="34" charset="0"/>
              </a:rPr>
              <a:t>Harsh Kumar Bharti			- 240840320039</a:t>
            </a:r>
            <a:endParaRPr lang="en-US" sz="1800" dirty="0">
              <a:latin typeface="Aptos Display" panose="020B0004020202020204" pitchFamily="34" charset="0"/>
            </a:endParaRPr>
          </a:p>
          <a:p>
            <a:pPr marL="342900" indent="-342900">
              <a:buClr>
                <a:schemeClr val="accent1"/>
              </a:buClr>
              <a:buSzPct val="110000"/>
              <a:buFont typeface="+mj-lt"/>
              <a:buAutoNum type="arabicPeriod"/>
            </a:pPr>
            <a:r>
              <a:rPr lang="en-IN" sz="1800" dirty="0">
                <a:latin typeface="Aptos Display" panose="020B0004020202020204" pitchFamily="34" charset="0"/>
              </a:rPr>
              <a:t>Shruti Sopan </a:t>
            </a:r>
            <a:r>
              <a:rPr lang="en-IN" sz="1800" dirty="0" err="1">
                <a:latin typeface="Aptos Display" panose="020B0004020202020204" pitchFamily="34" charset="0"/>
              </a:rPr>
              <a:t>Bangar</a:t>
            </a:r>
            <a:r>
              <a:rPr lang="en-IN" sz="1800" dirty="0">
                <a:latin typeface="Aptos Display" panose="020B0004020202020204" pitchFamily="34" charset="0"/>
              </a:rPr>
              <a:t>			- 240840520077</a:t>
            </a:r>
            <a:br>
              <a:rPr lang="en-IN" sz="1800" dirty="0">
                <a:latin typeface="Aptos Display" panose="020B0004020202020204" pitchFamily="34" charset="0"/>
              </a:rPr>
            </a:br>
            <a:br>
              <a:rPr lang="en-IN" sz="1800" dirty="0">
                <a:latin typeface="Aptos Display" panose="020B0004020202020204" pitchFamily="34" charset="0"/>
              </a:rPr>
            </a:br>
            <a:br>
              <a:rPr lang="en-IN" sz="1800" dirty="0">
                <a:latin typeface="Aptos Display" panose="020B0004020202020204" pitchFamily="34" charset="0"/>
              </a:rPr>
            </a:br>
            <a:br>
              <a:rPr lang="en-IN" sz="1800" dirty="0">
                <a:latin typeface="Aptos Display" panose="020B0004020202020204" pitchFamily="34" charset="0"/>
              </a:rPr>
            </a:br>
            <a:endParaRPr lang="en-US" sz="1800" dirty="0">
              <a:latin typeface="Aptos Display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04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D1AA-C4E9-A2EE-FCFC-9B2FD7C0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B18B-9A6D-58C1-1A5D-BC6A8AFA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Overview</a:t>
            </a:r>
            <a:r>
              <a:rPr lang="en-US" dirty="0"/>
              <a:t>: </a:t>
            </a:r>
            <a:r>
              <a:rPr lang="en-US" dirty="0" err="1"/>
              <a:t>TicketHub</a:t>
            </a:r>
            <a:r>
              <a:rPr lang="en-US" dirty="0"/>
              <a:t> is an online platform designed to streamline the process of booking tickets for events, movies, concerts, and more.</a:t>
            </a:r>
          </a:p>
          <a:p>
            <a:r>
              <a:rPr lang="en-US" b="1" dirty="0"/>
              <a:t>Purpose</a:t>
            </a:r>
            <a:r>
              <a:rPr lang="en-US" dirty="0"/>
              <a:t>: To make ticket booking simple, accessible, and efficient for users worldwide.</a:t>
            </a:r>
          </a:p>
          <a:p>
            <a:r>
              <a:rPr lang="en-US" b="1" dirty="0"/>
              <a:t>Inspiration</a:t>
            </a:r>
            <a:r>
              <a:rPr lang="en-US" dirty="0"/>
              <a:t>: Built to improve the ticket booking process and offer a more user-friendly experience than traditional methods.</a:t>
            </a:r>
          </a:p>
          <a:p>
            <a:r>
              <a:rPr lang="en-US" b="1" dirty="0"/>
              <a:t>Vision</a:t>
            </a:r>
            <a:r>
              <a:rPr lang="en-US" dirty="0"/>
              <a:t>: A comprehensive platform that provides users with a seamless, one-stop solution for booking tickets across all types of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20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595B-C23A-91AC-33A6-B9FA1B60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ED5F-0C10-5ACA-EFFE-0F6B1E3F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Challenges in Traditional Booking</a:t>
            </a:r>
            <a:r>
              <a:rPr lang="en-IN" dirty="0"/>
              <a:t>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dirty="0"/>
              <a:t>Limited ticket availability awareness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Long queues and waiting times</a:t>
            </a:r>
            <a:endParaRPr lang="en-IN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dirty="0"/>
              <a:t>Complex payment methods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dirty="0"/>
              <a:t>Lack of event information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US" b="1" dirty="0"/>
              <a:t>Goal</a:t>
            </a:r>
            <a:r>
              <a:rPr lang="en-US" dirty="0"/>
              <a:t>: To address these issues with an easy-to-navigate platform and a smooth booking experience.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19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1297-FC74-8AC7-E688-9548EE84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945B-407A-F195-6CFA-46FC42738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26012"/>
            <a:ext cx="8915400" cy="440787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Real-Time Availability</a:t>
            </a:r>
            <a:r>
              <a:rPr lang="en-US" dirty="0"/>
              <a:t>: Live updates on ticket availability for various events.</a:t>
            </a:r>
          </a:p>
          <a:p>
            <a:r>
              <a:rPr lang="en-US" b="1" dirty="0"/>
              <a:t>Personalized Recommendations</a:t>
            </a:r>
            <a:r>
              <a:rPr lang="en-US" dirty="0"/>
              <a:t>: Tailored suggestions based on user preferences.</a:t>
            </a:r>
          </a:p>
          <a:p>
            <a:r>
              <a:rPr lang="en-US" b="1" dirty="0"/>
              <a:t>Flexible Ticket Cancellation &amp; Refund</a:t>
            </a:r>
            <a:r>
              <a:rPr lang="en-US" dirty="0"/>
              <a:t>: A secure platform for users to cancel tickets, allowing them flexibility if they can’t attend an event.</a:t>
            </a:r>
          </a:p>
          <a:p>
            <a:r>
              <a:rPr lang="en-US" b="1" dirty="0"/>
              <a:t>Event Information Hub</a:t>
            </a:r>
            <a:r>
              <a:rPr lang="en-US" dirty="0"/>
              <a:t>: Comprehensive event details, including descriptions, locations, schedules, and reviews, all in one place.</a:t>
            </a:r>
          </a:p>
          <a:p>
            <a:r>
              <a:rPr lang="en-US" b="1" dirty="0"/>
              <a:t>Group Bookings with Discounts</a:t>
            </a:r>
            <a:r>
              <a:rPr lang="en-US" dirty="0"/>
              <a:t>: Easy group booking options with discounts, perfect for friends, families, and corporate events.</a:t>
            </a:r>
          </a:p>
          <a:p>
            <a:r>
              <a:rPr lang="en-IN" b="1" dirty="0"/>
              <a:t>Multiple Payment Options</a:t>
            </a:r>
            <a:r>
              <a:rPr lang="en-IN" dirty="0"/>
              <a:t>: Credit, debit, UPI, wallets, etc. *</a:t>
            </a:r>
            <a:endParaRPr lang="en-US" dirty="0"/>
          </a:p>
          <a:p>
            <a:r>
              <a:rPr lang="en-US" b="1" dirty="0"/>
              <a:t>Email Notifications &amp; </a:t>
            </a:r>
            <a:r>
              <a:rPr lang="en-IN" b="1" dirty="0"/>
              <a:t>Reminders</a:t>
            </a:r>
            <a:endParaRPr lang="en-US" b="1" dirty="0"/>
          </a:p>
          <a:p>
            <a:r>
              <a:rPr lang="en-US" b="1" dirty="0"/>
              <a:t>Chat-bot</a:t>
            </a:r>
          </a:p>
          <a:p>
            <a:r>
              <a:rPr lang="en-US" b="1" dirty="0"/>
              <a:t>Map API Integration</a:t>
            </a:r>
          </a:p>
          <a:p>
            <a:r>
              <a:rPr lang="en-US" b="1" dirty="0"/>
              <a:t>Social Sharing</a:t>
            </a:r>
            <a:r>
              <a:rPr lang="en-US" dirty="0"/>
              <a:t>: Users can share events on social media or with friends directly from the platform.</a:t>
            </a:r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22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E6FF-FF91-AE69-898F-55A68021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5894-C098-2C4A-1055-269A161CD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Frontend</a:t>
            </a:r>
            <a:r>
              <a:rPr lang="en-US" dirty="0"/>
              <a:t>: ReactJS for user interfaces and a responsive design.</a:t>
            </a:r>
          </a:p>
          <a:p>
            <a:r>
              <a:rPr lang="en-US" b="1" dirty="0"/>
              <a:t>Backend</a:t>
            </a:r>
            <a:r>
              <a:rPr lang="en-US" dirty="0"/>
              <a:t>: Spring Boot for building scalable, secure, and efficient REST APIs.</a:t>
            </a:r>
          </a:p>
          <a:p>
            <a:r>
              <a:rPr lang="en-US" b="1" dirty="0"/>
              <a:t>Database</a:t>
            </a:r>
            <a:r>
              <a:rPr lang="en-US" dirty="0"/>
              <a:t>: MySQL for structured data and efficient event/user management.</a:t>
            </a:r>
          </a:p>
          <a:p>
            <a:r>
              <a:rPr lang="en-US" b="1" dirty="0"/>
              <a:t>Payment Gateway Integration</a:t>
            </a:r>
            <a:r>
              <a:rPr lang="en-US" dirty="0"/>
              <a:t>: Support </a:t>
            </a:r>
            <a:r>
              <a:rPr lang="en-US"/>
              <a:t>for secure </a:t>
            </a:r>
            <a:r>
              <a:rPr lang="en-US" dirty="0"/>
              <a:t>payment options.</a:t>
            </a:r>
          </a:p>
          <a:p>
            <a:r>
              <a:rPr lang="en-US" b="1" dirty="0"/>
              <a:t>APIs</a:t>
            </a:r>
            <a:r>
              <a:rPr lang="en-US" dirty="0"/>
              <a:t>: Integration with third-party APIs for real-time event updates.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56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DE7E-540D-B40D-291E-CF7995AD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C642-A9D6-25BB-9320-7DBE20F6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Pros</a:t>
            </a:r>
            <a:r>
              <a:rPr lang="en-IN" dirty="0"/>
              <a:t>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dirty="0"/>
              <a:t>User-friendly and accessible platform.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Offers real-time information and personalization.</a:t>
            </a:r>
            <a:endParaRPr lang="en-IN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Easy ticket management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Cons</a:t>
            </a:r>
            <a:r>
              <a:rPr lang="en-IN" dirty="0"/>
              <a:t>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Potential dependency on third-party event data.</a:t>
            </a:r>
            <a:endParaRPr lang="en-IN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Dependence on internet speed.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Managing user data and security is critical.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73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9217-9B06-4049-E25B-1A297CD1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29A4-1FC2-F570-3E53-5C2CB1B0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Expanding Event Categories</a:t>
            </a:r>
            <a:r>
              <a:rPr lang="en-US" dirty="0"/>
              <a:t>: Include more specialized events like local sports, skill-building workshops, and community gatherings.</a:t>
            </a:r>
          </a:p>
          <a:p>
            <a:r>
              <a:rPr lang="en-US" b="1" dirty="0"/>
              <a:t>Integration with AR/VR</a:t>
            </a:r>
            <a:r>
              <a:rPr lang="en-US" dirty="0"/>
              <a:t>: Virtual event experiences.</a:t>
            </a:r>
          </a:p>
          <a:p>
            <a:r>
              <a:rPr lang="en-US" b="1" dirty="0"/>
              <a:t>Enhanced Recommendation System</a:t>
            </a:r>
            <a:r>
              <a:rPr lang="en-US" dirty="0"/>
              <a:t>: AI-based recommendations to match users' specific interests.</a:t>
            </a:r>
          </a:p>
          <a:p>
            <a:r>
              <a:rPr lang="en-US" b="1" dirty="0"/>
              <a:t>Partnerships</a:t>
            </a:r>
            <a:r>
              <a:rPr lang="en-US" dirty="0"/>
              <a:t>: Collaborate with event organizers for exclusive ticket deals and sponsorships.</a:t>
            </a:r>
          </a:p>
          <a:p>
            <a:r>
              <a:rPr lang="en-US" b="1" dirty="0"/>
              <a:t>International Expansion</a:t>
            </a:r>
            <a:r>
              <a:rPr lang="en-US" dirty="0"/>
              <a:t>: Grow the platform’s reach globally.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47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9C33-9A0F-F4EA-1956-8B0AAABE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792" y="2957368"/>
            <a:ext cx="8911687" cy="128089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1825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514</TotalTime>
  <Words>481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 Display</vt:lpstr>
      <vt:lpstr>Arial</vt:lpstr>
      <vt:lpstr>Century Gothic</vt:lpstr>
      <vt:lpstr>Wingdings 3</vt:lpstr>
      <vt:lpstr>Wisp</vt:lpstr>
      <vt:lpstr>TicketHub</vt:lpstr>
      <vt:lpstr>Team 3</vt:lpstr>
      <vt:lpstr>Introduction</vt:lpstr>
      <vt:lpstr>Problem Definition</vt:lpstr>
      <vt:lpstr>Unique Features</vt:lpstr>
      <vt:lpstr>Technology Stack</vt:lpstr>
      <vt:lpstr>Pros &amp; Cons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Nalkol</dc:creator>
  <cp:lastModifiedBy>Akshay Nalkol</cp:lastModifiedBy>
  <cp:revision>8</cp:revision>
  <dcterms:created xsi:type="dcterms:W3CDTF">2024-11-12T09:12:52Z</dcterms:created>
  <dcterms:modified xsi:type="dcterms:W3CDTF">2024-11-14T05:56:30Z</dcterms:modified>
</cp:coreProperties>
</file>