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4"/>
  </p:sldMasterIdLst>
  <p:notesMasterIdLst>
    <p:notesMasterId r:id="rId17"/>
  </p:notesMasterIdLst>
  <p:sldIdLst>
    <p:sldId id="283" r:id="rId5"/>
    <p:sldId id="292" r:id="rId6"/>
    <p:sldId id="294" r:id="rId7"/>
    <p:sldId id="300" r:id="rId8"/>
    <p:sldId id="302" r:id="rId9"/>
    <p:sldId id="303" r:id="rId10"/>
    <p:sldId id="309" r:id="rId11"/>
    <p:sldId id="304" r:id="rId12"/>
    <p:sldId id="305" r:id="rId13"/>
    <p:sldId id="306" r:id="rId14"/>
    <p:sldId id="307" r:id="rId15"/>
    <p:sldId id="290" r:id="rId16"/>
  </p:sldIdLst>
  <p:sldSz cx="18288000" cy="13716000"/>
  <p:notesSz cx="6858000" cy="9144000"/>
  <p:defaultTextStyle>
    <a:defPPr>
      <a:defRPr lang="en-US"/>
    </a:defPPr>
    <a:lvl1pPr marL="0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7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6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5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4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3" algn="l" defTabSz="4571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683" userDrawn="1">
          <p15:clr>
            <a:srgbClr val="A4A3A4"/>
          </p15:clr>
        </p15:guide>
        <p15:guide id="5" pos="10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92F"/>
    <a:srgbClr val="F29B26"/>
    <a:srgbClr val="91CE55"/>
    <a:srgbClr val="445468"/>
    <a:srgbClr val="F19A14"/>
    <a:srgbClr val="33D1AD"/>
    <a:srgbClr val="33D167"/>
    <a:srgbClr val="0D73B2"/>
    <a:srgbClr val="1EA785"/>
    <a:srgbClr val="9BB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7" autoAdjust="0"/>
    <p:restoredTop sz="96247" autoAdjust="0"/>
  </p:normalViewPr>
  <p:slideViewPr>
    <p:cSldViewPr snapToGrid="0" snapToObjects="1">
      <p:cViewPr varScale="1">
        <p:scale>
          <a:sx n="34" d="100"/>
          <a:sy n="34" d="100"/>
        </p:scale>
        <p:origin x="1860" y="72"/>
      </p:cViewPr>
      <p:guideLst>
        <p:guide orient="horz" pos="8249"/>
        <p:guide orient="horz" pos="360"/>
        <p:guide pos="5760"/>
        <p:guide pos="683"/>
        <p:guide pos="10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Sharma2" userId="b0122c1c-9c5d-44e8-bf20-ca7ea3f2f1f0" providerId="ADAL" clId="{6324406B-25F1-4EE2-B75E-BE18BBB29091}"/>
    <pc:docChg chg="delSld">
      <pc:chgData name="Anurag Sharma2" userId="b0122c1c-9c5d-44e8-bf20-ca7ea3f2f1f0" providerId="ADAL" clId="{6324406B-25F1-4EE2-B75E-BE18BBB29091}" dt="2024-02-20T14:38:45.324" v="0" actId="47"/>
      <pc:docMkLst>
        <pc:docMk/>
      </pc:docMkLst>
      <pc:sldChg chg="del">
        <pc:chgData name="Anurag Sharma2" userId="b0122c1c-9c5d-44e8-bf20-ca7ea3f2f1f0" providerId="ADAL" clId="{6324406B-25F1-4EE2-B75E-BE18BBB29091}" dt="2024-02-20T14:38:45.324" v="0" actId="47"/>
        <pc:sldMkLst>
          <pc:docMk/>
          <pc:sldMk cId="1631968581" sldId="295"/>
        </pc:sldMkLst>
      </pc:sldChg>
    </pc:docChg>
  </pc:docChgLst>
  <pc:docChgLst>
    <pc:chgData name="Anurag Sharma2" userId="b0122c1c-9c5d-44e8-bf20-ca7ea3f2f1f0" providerId="ADAL" clId="{B686D2E3-B93F-4783-96AB-B40C37843C25}"/>
    <pc:docChg chg="custSel addSld delSld modSld sldOrd">
      <pc:chgData name="Anurag Sharma2" userId="b0122c1c-9c5d-44e8-bf20-ca7ea3f2f1f0" providerId="ADAL" clId="{B686D2E3-B93F-4783-96AB-B40C37843C25}" dt="2024-02-06T06:59:36.333" v="349" actId="20577"/>
      <pc:docMkLst>
        <pc:docMk/>
      </pc:docMkLst>
      <pc:sldChg chg="modSp mod">
        <pc:chgData name="Anurag Sharma2" userId="b0122c1c-9c5d-44e8-bf20-ca7ea3f2f1f0" providerId="ADAL" clId="{B686D2E3-B93F-4783-96AB-B40C37843C25}" dt="2024-01-24T08:00:59.454" v="36" actId="20577"/>
        <pc:sldMkLst>
          <pc:docMk/>
          <pc:sldMk cId="1610429694" sldId="283"/>
        </pc:sldMkLst>
        <pc:spChg chg="mod">
          <ac:chgData name="Anurag Sharma2" userId="b0122c1c-9c5d-44e8-bf20-ca7ea3f2f1f0" providerId="ADAL" clId="{B686D2E3-B93F-4783-96AB-B40C37843C25}" dt="2024-01-24T08:00:59.454" v="36" actId="20577"/>
          <ac:spMkLst>
            <pc:docMk/>
            <pc:sldMk cId="1610429694" sldId="283"/>
            <ac:spMk id="18" creationId="{EFB187E8-1D45-4C20-8EE2-735E4201AAF2}"/>
          </ac:spMkLst>
        </pc:spChg>
      </pc:sldChg>
      <pc:sldChg chg="delSp modSp mod">
        <pc:chgData name="Anurag Sharma2" userId="b0122c1c-9c5d-44e8-bf20-ca7ea3f2f1f0" providerId="ADAL" clId="{B686D2E3-B93F-4783-96AB-B40C37843C25}" dt="2024-02-06T06:59:36.333" v="349" actId="20577"/>
        <pc:sldMkLst>
          <pc:docMk/>
          <pc:sldMk cId="100486913" sldId="292"/>
        </pc:sldMkLst>
        <pc:spChg chg="mod">
          <ac:chgData name="Anurag Sharma2" userId="b0122c1c-9c5d-44e8-bf20-ca7ea3f2f1f0" providerId="ADAL" clId="{B686D2E3-B93F-4783-96AB-B40C37843C25}" dt="2024-02-06T06:59:36.333" v="349" actId="20577"/>
          <ac:spMkLst>
            <pc:docMk/>
            <pc:sldMk cId="100486913" sldId="292"/>
            <ac:spMk id="6" creationId="{BCF52AD1-4B87-791C-9A3A-F63AC2AFB60C}"/>
          </ac:spMkLst>
        </pc:spChg>
        <pc:spChg chg="mod">
          <ac:chgData name="Anurag Sharma2" userId="b0122c1c-9c5d-44e8-bf20-ca7ea3f2f1f0" providerId="ADAL" clId="{B686D2E3-B93F-4783-96AB-B40C37843C25}" dt="2024-01-24T08:01:45.484" v="61" actId="20577"/>
          <ac:spMkLst>
            <pc:docMk/>
            <pc:sldMk cId="100486913" sldId="292"/>
            <ac:spMk id="7" creationId="{2EC8C7E3-39EC-957E-3EF0-4EB30EF204BF}"/>
          </ac:spMkLst>
        </pc:spChg>
        <pc:picChg chg="del">
          <ac:chgData name="Anurag Sharma2" userId="b0122c1c-9c5d-44e8-bf20-ca7ea3f2f1f0" providerId="ADAL" clId="{B686D2E3-B93F-4783-96AB-B40C37843C25}" dt="2024-02-06T06:36:49.118" v="280" actId="478"/>
          <ac:picMkLst>
            <pc:docMk/>
            <pc:sldMk cId="100486913" sldId="292"/>
            <ac:picMk id="8" creationId="{EDDBAD76-7EAD-39ED-CBED-2F231570461D}"/>
          </ac:picMkLst>
        </pc:picChg>
      </pc:sldChg>
      <pc:sldChg chg="addSp modSp del mod">
        <pc:chgData name="Anurag Sharma2" userId="b0122c1c-9c5d-44e8-bf20-ca7ea3f2f1f0" providerId="ADAL" clId="{B686D2E3-B93F-4783-96AB-B40C37843C25}" dt="2024-01-24T10:43:38.658" v="266" actId="47"/>
        <pc:sldMkLst>
          <pc:docMk/>
          <pc:sldMk cId="223580444" sldId="293"/>
        </pc:sldMkLst>
        <pc:spChg chg="add mod">
          <ac:chgData name="Anurag Sharma2" userId="b0122c1c-9c5d-44e8-bf20-ca7ea3f2f1f0" providerId="ADAL" clId="{B686D2E3-B93F-4783-96AB-B40C37843C25}" dt="2024-01-24T08:01:51.091" v="63"/>
          <ac:spMkLst>
            <pc:docMk/>
            <pc:sldMk cId="223580444" sldId="293"/>
            <ac:spMk id="2" creationId="{BC56924D-D387-B7F0-6272-D429789DEECD}"/>
          </ac:spMkLst>
        </pc:spChg>
        <pc:spChg chg="mod">
          <ac:chgData name="Anurag Sharma2" userId="b0122c1c-9c5d-44e8-bf20-ca7ea3f2f1f0" providerId="ADAL" clId="{B686D2E3-B93F-4783-96AB-B40C37843C25}" dt="2024-01-24T08:02:10.649" v="66" actId="20577"/>
          <ac:spMkLst>
            <pc:docMk/>
            <pc:sldMk cId="223580444" sldId="293"/>
            <ac:spMk id="7" creationId="{2EC8C7E3-39EC-957E-3EF0-4EB30EF204BF}"/>
          </ac:spMkLst>
        </pc:spChg>
      </pc:sldChg>
      <pc:sldChg chg="addSp delSp modSp mod">
        <pc:chgData name="Anurag Sharma2" userId="b0122c1c-9c5d-44e8-bf20-ca7ea3f2f1f0" providerId="ADAL" clId="{B686D2E3-B93F-4783-96AB-B40C37843C25}" dt="2024-01-24T10:38:37.223" v="248" actId="12"/>
        <pc:sldMkLst>
          <pc:docMk/>
          <pc:sldMk cId="2408792013" sldId="294"/>
        </pc:sldMkLst>
        <pc:spChg chg="add del mod">
          <ac:chgData name="Anurag Sharma2" userId="b0122c1c-9c5d-44e8-bf20-ca7ea3f2f1f0" providerId="ADAL" clId="{B686D2E3-B93F-4783-96AB-B40C37843C25}" dt="2024-01-24T08:44:00.152" v="128"/>
          <ac:spMkLst>
            <pc:docMk/>
            <pc:sldMk cId="2408792013" sldId="294"/>
            <ac:spMk id="2" creationId="{E6D435F1-5705-8237-CDCE-9E5DB4EDDEC7}"/>
          </ac:spMkLst>
        </pc:spChg>
        <pc:spChg chg="del mod">
          <ac:chgData name="Anurag Sharma2" userId="b0122c1c-9c5d-44e8-bf20-ca7ea3f2f1f0" providerId="ADAL" clId="{B686D2E3-B93F-4783-96AB-B40C37843C25}" dt="2024-01-24T08:43:06.181" v="119" actId="478"/>
          <ac:spMkLst>
            <pc:docMk/>
            <pc:sldMk cId="2408792013" sldId="294"/>
            <ac:spMk id="3" creationId="{E14F507B-B9E7-A71F-00B9-8F3BD08AD5AE}"/>
          </ac:spMkLst>
        </pc:spChg>
        <pc:spChg chg="del mod">
          <ac:chgData name="Anurag Sharma2" userId="b0122c1c-9c5d-44e8-bf20-ca7ea3f2f1f0" providerId="ADAL" clId="{B686D2E3-B93F-4783-96AB-B40C37843C25}" dt="2024-01-24T08:42:55.163" v="114" actId="478"/>
          <ac:spMkLst>
            <pc:docMk/>
            <pc:sldMk cId="2408792013" sldId="294"/>
            <ac:spMk id="4" creationId="{A5F427BF-163E-D5F2-3F32-A8053DC66315}"/>
          </ac:spMkLst>
        </pc:spChg>
        <pc:spChg chg="add">
          <ac:chgData name="Anurag Sharma2" userId="b0122c1c-9c5d-44e8-bf20-ca7ea3f2f1f0" providerId="ADAL" clId="{B686D2E3-B93F-4783-96AB-B40C37843C25}" dt="2024-01-24T08:43:48.959" v="123"/>
          <ac:spMkLst>
            <pc:docMk/>
            <pc:sldMk cId="2408792013" sldId="294"/>
            <ac:spMk id="5" creationId="{7F2CC7A7-8C1F-D5D8-575B-0F6C9536F4C6}"/>
          </ac:spMkLst>
        </pc:spChg>
        <pc:spChg chg="mod">
          <ac:chgData name="Anurag Sharma2" userId="b0122c1c-9c5d-44e8-bf20-ca7ea3f2f1f0" providerId="ADAL" clId="{B686D2E3-B93F-4783-96AB-B40C37843C25}" dt="2024-01-24T08:02:21.920" v="68" actId="6549"/>
          <ac:spMkLst>
            <pc:docMk/>
            <pc:sldMk cId="2408792013" sldId="294"/>
            <ac:spMk id="7" creationId="{2EC8C7E3-39EC-957E-3EF0-4EB30EF204BF}"/>
          </ac:spMkLst>
        </pc:spChg>
        <pc:spChg chg="add">
          <ac:chgData name="Anurag Sharma2" userId="b0122c1c-9c5d-44e8-bf20-ca7ea3f2f1f0" providerId="ADAL" clId="{B686D2E3-B93F-4783-96AB-B40C37843C25}" dt="2024-01-24T08:43:53.972" v="125"/>
          <ac:spMkLst>
            <pc:docMk/>
            <pc:sldMk cId="2408792013" sldId="294"/>
            <ac:spMk id="10" creationId="{17936CAC-0AE8-2ADF-CE1D-3DA806B5FE8D}"/>
          </ac:spMkLst>
        </pc:spChg>
        <pc:spChg chg="del">
          <ac:chgData name="Anurag Sharma2" userId="b0122c1c-9c5d-44e8-bf20-ca7ea3f2f1f0" providerId="ADAL" clId="{B686D2E3-B93F-4783-96AB-B40C37843C25}" dt="2024-01-24T08:43:09.610" v="120" actId="478"/>
          <ac:spMkLst>
            <pc:docMk/>
            <pc:sldMk cId="2408792013" sldId="294"/>
            <ac:spMk id="11" creationId="{0D901BDE-ACD2-2752-1ECF-5FCC0B78FECA}"/>
          </ac:spMkLst>
        </pc:spChg>
        <pc:spChg chg="add">
          <ac:chgData name="Anurag Sharma2" userId="b0122c1c-9c5d-44e8-bf20-ca7ea3f2f1f0" providerId="ADAL" clId="{B686D2E3-B93F-4783-96AB-B40C37843C25}" dt="2024-01-24T08:43:58.130" v="126"/>
          <ac:spMkLst>
            <pc:docMk/>
            <pc:sldMk cId="2408792013" sldId="294"/>
            <ac:spMk id="13" creationId="{AD6FAFA9-3C0B-678D-D000-FDCE50A72FFF}"/>
          </ac:spMkLst>
        </pc:spChg>
        <pc:spChg chg="add del mod">
          <ac:chgData name="Anurag Sharma2" userId="b0122c1c-9c5d-44e8-bf20-ca7ea3f2f1f0" providerId="ADAL" clId="{B686D2E3-B93F-4783-96AB-B40C37843C25}" dt="2024-01-24T08:45:09.918" v="141" actId="478"/>
          <ac:spMkLst>
            <pc:docMk/>
            <pc:sldMk cId="2408792013" sldId="294"/>
            <ac:spMk id="17" creationId="{BD3E1CE2-D41B-6C80-3BDC-DCDCB51E3EAF}"/>
          </ac:spMkLst>
        </pc:spChg>
        <pc:spChg chg="add">
          <ac:chgData name="Anurag Sharma2" userId="b0122c1c-9c5d-44e8-bf20-ca7ea3f2f1f0" providerId="ADAL" clId="{B686D2E3-B93F-4783-96AB-B40C37843C25}" dt="2024-01-24T08:44:54.416" v="137"/>
          <ac:spMkLst>
            <pc:docMk/>
            <pc:sldMk cId="2408792013" sldId="294"/>
            <ac:spMk id="18" creationId="{DFC70B0C-DCD9-6676-14AF-7975D2547FB0}"/>
          </ac:spMkLst>
        </pc:spChg>
        <pc:spChg chg="add del">
          <ac:chgData name="Anurag Sharma2" userId="b0122c1c-9c5d-44e8-bf20-ca7ea3f2f1f0" providerId="ADAL" clId="{B686D2E3-B93F-4783-96AB-B40C37843C25}" dt="2024-01-24T08:45:09.918" v="141" actId="478"/>
          <ac:spMkLst>
            <pc:docMk/>
            <pc:sldMk cId="2408792013" sldId="294"/>
            <ac:spMk id="19" creationId="{648019AA-0CDD-15A7-BE59-CE5FECFB1E20}"/>
          </ac:spMkLst>
        </pc:spChg>
        <pc:spChg chg="add del">
          <ac:chgData name="Anurag Sharma2" userId="b0122c1c-9c5d-44e8-bf20-ca7ea3f2f1f0" providerId="ADAL" clId="{B686D2E3-B93F-4783-96AB-B40C37843C25}" dt="2024-01-24T08:45:20.459" v="143" actId="478"/>
          <ac:spMkLst>
            <pc:docMk/>
            <pc:sldMk cId="2408792013" sldId="294"/>
            <ac:spMk id="20" creationId="{0FEC874D-A81E-8BFF-C97D-400649FABDB1}"/>
          </ac:spMkLst>
        </pc:spChg>
        <pc:spChg chg="add del mod">
          <ac:chgData name="Anurag Sharma2" userId="b0122c1c-9c5d-44e8-bf20-ca7ea3f2f1f0" providerId="ADAL" clId="{B686D2E3-B93F-4783-96AB-B40C37843C25}" dt="2024-01-24T10:37:12.062" v="235" actId="478"/>
          <ac:spMkLst>
            <pc:docMk/>
            <pc:sldMk cId="2408792013" sldId="294"/>
            <ac:spMk id="21" creationId="{8FE49F01-E0DF-F25A-5E8A-598A96AD47F7}"/>
          </ac:spMkLst>
        </pc:spChg>
        <pc:spChg chg="add">
          <ac:chgData name="Anurag Sharma2" userId="b0122c1c-9c5d-44e8-bf20-ca7ea3f2f1f0" providerId="ADAL" clId="{B686D2E3-B93F-4783-96AB-B40C37843C25}" dt="2024-01-24T10:35:33.829" v="187"/>
          <ac:spMkLst>
            <pc:docMk/>
            <pc:sldMk cId="2408792013" sldId="294"/>
            <ac:spMk id="22" creationId="{E44046A9-EDF6-CAB6-9043-00130363E198}"/>
          </ac:spMkLst>
        </pc:spChg>
        <pc:spChg chg="add">
          <ac:chgData name="Anurag Sharma2" userId="b0122c1c-9c5d-44e8-bf20-ca7ea3f2f1f0" providerId="ADAL" clId="{B686D2E3-B93F-4783-96AB-B40C37843C25}" dt="2024-01-24T10:36:10.666" v="203"/>
          <ac:spMkLst>
            <pc:docMk/>
            <pc:sldMk cId="2408792013" sldId="294"/>
            <ac:spMk id="23" creationId="{5B375752-6A02-3F1A-DFCD-A63A7BBC5A30}"/>
          </ac:spMkLst>
        </pc:spChg>
        <pc:spChg chg="add">
          <ac:chgData name="Anurag Sharma2" userId="b0122c1c-9c5d-44e8-bf20-ca7ea3f2f1f0" providerId="ADAL" clId="{B686D2E3-B93F-4783-96AB-B40C37843C25}" dt="2024-01-24T10:36:15.492" v="204"/>
          <ac:spMkLst>
            <pc:docMk/>
            <pc:sldMk cId="2408792013" sldId="294"/>
            <ac:spMk id="24" creationId="{627BD547-080A-6E01-0270-A8B285CA787B}"/>
          </ac:spMkLst>
        </pc:spChg>
        <pc:spChg chg="add mod">
          <ac:chgData name="Anurag Sharma2" userId="b0122c1c-9c5d-44e8-bf20-ca7ea3f2f1f0" providerId="ADAL" clId="{B686D2E3-B93F-4783-96AB-B40C37843C25}" dt="2024-01-24T10:38:37.223" v="248" actId="12"/>
          <ac:spMkLst>
            <pc:docMk/>
            <pc:sldMk cId="2408792013" sldId="294"/>
            <ac:spMk id="25" creationId="{90039238-2CC1-09FA-2C4C-35A454F57E39}"/>
          </ac:spMkLst>
        </pc:spChg>
        <pc:picChg chg="del">
          <ac:chgData name="Anurag Sharma2" userId="b0122c1c-9c5d-44e8-bf20-ca7ea3f2f1f0" providerId="ADAL" clId="{B686D2E3-B93F-4783-96AB-B40C37843C25}" dt="2024-01-24T08:43:10.261" v="121" actId="478"/>
          <ac:picMkLst>
            <pc:docMk/>
            <pc:sldMk cId="2408792013" sldId="294"/>
            <ac:picMk id="8" creationId="{EDDBAD76-7EAD-39ED-CBED-2F231570461D}"/>
          </ac:picMkLst>
        </pc:picChg>
        <pc:picChg chg="del">
          <ac:chgData name="Anurag Sharma2" userId="b0122c1c-9c5d-44e8-bf20-ca7ea3f2f1f0" providerId="ADAL" clId="{B686D2E3-B93F-4783-96AB-B40C37843C25}" dt="2024-01-24T08:42:58.137" v="117" actId="478"/>
          <ac:picMkLst>
            <pc:docMk/>
            <pc:sldMk cId="2408792013" sldId="294"/>
            <ac:picMk id="9" creationId="{94525511-159E-4A44-8E85-E299E868345D}"/>
          </ac:picMkLst>
        </pc:picChg>
        <pc:picChg chg="del">
          <ac:chgData name="Anurag Sharma2" userId="b0122c1c-9c5d-44e8-bf20-ca7ea3f2f1f0" providerId="ADAL" clId="{B686D2E3-B93F-4783-96AB-B40C37843C25}" dt="2024-01-24T08:42:56.579" v="115" actId="478"/>
          <ac:picMkLst>
            <pc:docMk/>
            <pc:sldMk cId="2408792013" sldId="294"/>
            <ac:picMk id="1026" creationId="{52BFFF17-3577-2052-1398-C7BB631D3CAB}"/>
          </ac:picMkLst>
        </pc:picChg>
        <pc:picChg chg="del">
          <ac:chgData name="Anurag Sharma2" userId="b0122c1c-9c5d-44e8-bf20-ca7ea3f2f1f0" providerId="ADAL" clId="{B686D2E3-B93F-4783-96AB-B40C37843C25}" dt="2024-01-24T08:42:57.242" v="116" actId="478"/>
          <ac:picMkLst>
            <pc:docMk/>
            <pc:sldMk cId="2408792013" sldId="294"/>
            <ac:picMk id="1030" creationId="{04F622DD-7969-5FE2-D260-B793CDA27D36}"/>
          </ac:picMkLst>
        </pc:picChg>
      </pc:sldChg>
      <pc:sldChg chg="add ord">
        <pc:chgData name="Anurag Sharma2" userId="b0122c1c-9c5d-44e8-bf20-ca7ea3f2f1f0" providerId="ADAL" clId="{B686D2E3-B93F-4783-96AB-B40C37843C25}" dt="2024-02-06T06:37:19.576" v="282"/>
        <pc:sldMkLst>
          <pc:docMk/>
          <pc:sldMk cId="1631968581" sldId="295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3681298440" sldId="295"/>
        </pc:sldMkLst>
      </pc:sldChg>
      <pc:sldChg chg="addSp delSp modSp add mod">
        <pc:chgData name="Anurag Sharma2" userId="b0122c1c-9c5d-44e8-bf20-ca7ea3f2f1f0" providerId="ADAL" clId="{B686D2E3-B93F-4783-96AB-B40C37843C25}" dt="2024-01-24T11:21:50.439" v="268" actId="14100"/>
        <pc:sldMkLst>
          <pc:docMk/>
          <pc:sldMk cId="2964855744" sldId="296"/>
        </pc:sldMkLst>
        <pc:spChg chg="add mod">
          <ac:chgData name="Anurag Sharma2" userId="b0122c1c-9c5d-44e8-bf20-ca7ea3f2f1f0" providerId="ADAL" clId="{B686D2E3-B93F-4783-96AB-B40C37843C25}" dt="2024-01-24T11:21:50.439" v="268" actId="14100"/>
          <ac:spMkLst>
            <pc:docMk/>
            <pc:sldMk cId="2964855744" sldId="296"/>
            <ac:spMk id="2" creationId="{824F3E28-00C7-2443-9E50-DE28A4B3207A}"/>
          </ac:spMkLst>
        </pc:spChg>
        <pc:spChg chg="del">
          <ac:chgData name="Anurag Sharma2" userId="b0122c1c-9c5d-44e8-bf20-ca7ea3f2f1f0" providerId="ADAL" clId="{B686D2E3-B93F-4783-96AB-B40C37843C25}" dt="2024-01-24T10:42:31.407" v="250" actId="478"/>
          <ac:spMkLst>
            <pc:docMk/>
            <pc:sldMk cId="2964855744" sldId="296"/>
            <ac:spMk id="25" creationId="{90039238-2CC1-09FA-2C4C-35A454F57E39}"/>
          </ac:spMkLst>
        </pc:spChg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3767194162" sldId="296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917449440" sldId="297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3607510295" sldId="298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353441344" sldId="299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613325279" sldId="300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3148446103" sldId="301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2500476640" sldId="302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612615697" sldId="303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1022526603" sldId="304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68079033" sldId="305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437969474" sldId="306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672847599" sldId="307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1058459245" sldId="308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4204905637" sldId="309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2880719680" sldId="310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558624294" sldId="311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2224779201" sldId="312"/>
        </pc:sldMkLst>
      </pc:sldChg>
      <pc:sldChg chg="del">
        <pc:chgData name="Anurag Sharma2" userId="b0122c1c-9c5d-44e8-bf20-ca7ea3f2f1f0" providerId="ADAL" clId="{B686D2E3-B93F-4783-96AB-B40C37843C25}" dt="2024-01-24T08:11:29.260" v="69" actId="2696"/>
        <pc:sldMkLst>
          <pc:docMk/>
          <pc:sldMk cId="1272518470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15" rtl="0" eaLnBrk="1" latinLnBrk="0" hangingPunct="1">
      <a:defRPr sz="2399" kern="1200">
        <a:solidFill>
          <a:schemeClr val="tx1"/>
        </a:solidFill>
        <a:latin typeface="Calibri Light"/>
        <a:ea typeface="+mn-ea"/>
        <a:cs typeface="+mn-cs"/>
      </a:defRPr>
    </a:lvl1pPr>
    <a:lvl2pPr marL="914115" algn="l" defTabSz="914115" rtl="0" eaLnBrk="1" latinLnBrk="0" hangingPunct="1">
      <a:defRPr sz="2399" kern="1200">
        <a:solidFill>
          <a:schemeClr val="tx1"/>
        </a:solidFill>
        <a:latin typeface="Calibri Light"/>
        <a:ea typeface="+mn-ea"/>
        <a:cs typeface="+mn-cs"/>
      </a:defRPr>
    </a:lvl2pPr>
    <a:lvl3pPr marL="1828230" algn="l" defTabSz="914115" rtl="0" eaLnBrk="1" latinLnBrk="0" hangingPunct="1">
      <a:defRPr sz="2399" kern="1200">
        <a:solidFill>
          <a:schemeClr val="tx1"/>
        </a:solidFill>
        <a:latin typeface="Calibri Light"/>
        <a:ea typeface="+mn-ea"/>
        <a:cs typeface="+mn-cs"/>
      </a:defRPr>
    </a:lvl3pPr>
    <a:lvl4pPr marL="2742346" algn="l" defTabSz="914115" rtl="0" eaLnBrk="1" latinLnBrk="0" hangingPunct="1">
      <a:defRPr sz="2399" kern="1200">
        <a:solidFill>
          <a:schemeClr val="tx1"/>
        </a:solidFill>
        <a:latin typeface="Calibri Light"/>
        <a:ea typeface="+mn-ea"/>
        <a:cs typeface="+mn-cs"/>
      </a:defRPr>
    </a:lvl4pPr>
    <a:lvl5pPr marL="3656461" algn="l" defTabSz="914115" rtl="0" eaLnBrk="1" latinLnBrk="0" hangingPunct="1">
      <a:defRPr sz="2399" kern="1200">
        <a:solidFill>
          <a:schemeClr val="tx1"/>
        </a:solidFill>
        <a:latin typeface="Calibri Light"/>
        <a:ea typeface="+mn-ea"/>
        <a:cs typeface="+mn-cs"/>
      </a:defRPr>
    </a:lvl5pPr>
    <a:lvl6pPr marL="4570577" algn="l" defTabSz="91411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4693" algn="l" defTabSz="91411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8808" algn="l" defTabSz="91411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2923" algn="l" defTabSz="91411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1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E7708-748C-A8A7-C846-2B5EF0223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AF63-148D-BFBD-F96A-EB0FEECD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96DA4-72BE-53D1-AF2B-E4ACF26B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F4F6D-5FF4-A8B9-3FF1-8B2194E12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55D5-4DA3-2113-7AE1-72CE9F2F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17A4C-8FE1-8358-29EC-B9185E1F8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D94A2-F73D-E758-BE80-916344BEC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C520A-2008-0B63-6E7B-5566A2C9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8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4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F9F0B-11B3-716C-7B0F-33418FBEA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EA7C8-9894-48DA-A295-430FC177C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FD6EF-C036-E409-4D60-77C84E45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F1B22-3AAA-EF92-453D-03C4DA244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4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B3F6A-99E4-512D-EECD-A8057BC5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BF8AB-0FB1-1011-DF99-4994310CE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2FCA8-7379-BEA6-B4F1-269EE4178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309E-8B2A-5E01-2F11-03D97CE8B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9CDA4-5BAF-8F16-D9D5-B27F80AF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5E199-A05D-A7AD-8E3C-852500FB9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DC442-96F0-071C-1F11-09E8657C5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B9CCA-880B-2952-F53C-7918FA762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E419E-D381-A3BD-5835-837A461CE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1C9BE-B7FF-71A2-EE3A-3A4169B10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59955-9BD1-ED2A-F8D5-B6AF0D7ED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66D1-5791-0D24-00D7-00730C336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9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5F90-9BB6-443E-1D34-C175A5CC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D568A0-8636-D0A7-7C70-88C492740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41649-4AFA-A0C5-F695-424DD678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5C070-4B97-006C-4239-9687C32A6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5D2F0-9002-C43C-EF45-FE4E1B7B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9D476-69F9-5687-9DAC-59C30560B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9C7D8-21C0-478F-1F4C-7CCAFEAC9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D2D0B-AFCD-35E9-FB9A-55EBD8124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7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4" indent="0" algn="ctr">
              <a:buNone/>
              <a:defRPr sz="3600"/>
            </a:lvl3pPr>
            <a:lvl4pPr marL="2743131" indent="0" algn="ctr">
              <a:buNone/>
              <a:defRPr sz="3200"/>
            </a:lvl4pPr>
            <a:lvl5pPr marL="3657509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220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219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1"/>
            <a:ext cx="394335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1"/>
            <a:ext cx="1160145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495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2383" y="0"/>
            <a:ext cx="18324683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2382" y="0"/>
            <a:ext cx="912375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8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" y="0"/>
            <a:ext cx="11837895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17661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0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503372" y="2676267"/>
            <a:ext cx="7541003" cy="84627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6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156559" y="2984874"/>
            <a:ext cx="3086904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5474887" y="2984874"/>
            <a:ext cx="3086904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9718525" y="2984874"/>
            <a:ext cx="3086904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54997" y="2984874"/>
            <a:ext cx="3086904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5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723141" y="2528000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067003" y="2528000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0309415" y="2528000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4532407" y="2528000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723141" y="7568588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6067003" y="7568588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0309415" y="7568588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4532407" y="7568588"/>
            <a:ext cx="2057936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9204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667470"/>
            <a:ext cx="4267200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" y="3344266"/>
            <a:ext cx="6586071" cy="5888184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674392" y="3344266"/>
            <a:ext cx="6633880" cy="5888184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6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16667470"/>
            <a:ext cx="4267200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" y="0"/>
            <a:ext cx="18315439" cy="1371600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63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MacBook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610794" y="3499556"/>
            <a:ext cx="6965849" cy="585304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783066" y="6286878"/>
            <a:ext cx="3249620" cy="2730486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933938" y="6258656"/>
            <a:ext cx="3249620" cy="2730486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55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50461" y="3254530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548625" y="3254530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573139" y="3254530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567191" y="3254530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50461" y="5847571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548625" y="5847571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73139" y="5847571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3567191" y="5847571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250461" y="8467074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548625" y="8467074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573139" y="8467074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3567191" y="8467074"/>
            <a:ext cx="3473504" cy="2090310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63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326591" y="253730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20971" y="253730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915351" y="253730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209731" y="253730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504111" y="253730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3798492" y="253730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326591" y="560366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20971" y="560366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15351" y="560366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209731" y="560366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504111" y="560366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3798492" y="5603666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326591" y="8742944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620971" y="8742944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915351" y="8742944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209731" y="8742944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1504111" y="8742944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3798492" y="8742944"/>
            <a:ext cx="2117664" cy="282281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0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550807" y="4330878"/>
            <a:ext cx="2529243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9144001" y="4330878"/>
            <a:ext cx="2529243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550807" y="7791286"/>
            <a:ext cx="2529243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9144001" y="7791286"/>
            <a:ext cx="2529243" cy="3371445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84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 our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020867" y="3633058"/>
            <a:ext cx="1666728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9767657" y="3633058"/>
            <a:ext cx="1666728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020867" y="7516767"/>
            <a:ext cx="1666728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9767657" y="7516767"/>
            <a:ext cx="1666728" cy="2221724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3173579"/>
            <a:ext cx="18288000" cy="4945698"/>
          </a:xfrm>
          <a:noFill/>
        </p:spPr>
        <p:txBody>
          <a:bodyPr>
            <a:normAutofit/>
          </a:bodyPr>
          <a:lstStyle>
            <a:lvl1pPr marL="0" indent="0"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275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3"/>
            <a:ext cx="18288000" cy="9673915"/>
          </a:xfrm>
          <a:noFill/>
        </p:spPr>
        <p:txBody>
          <a:bodyPr>
            <a:normAutofit/>
          </a:bodyPr>
          <a:lstStyle>
            <a:lvl1pPr marL="0" indent="0"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Phone 6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5224701" y="2909476"/>
            <a:ext cx="3080683" cy="7293623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3301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381493" y="2909476"/>
            <a:ext cx="3080683" cy="7293623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3301">
                <a:solidFill>
                  <a:schemeClr val="bg1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3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5717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52748" y="2688701"/>
            <a:ext cx="6113105" cy="4235213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077359" y="7361361"/>
            <a:ext cx="6113105" cy="4235213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7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52748" y="858055"/>
            <a:ext cx="6113105" cy="4235213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970130" y="6148403"/>
            <a:ext cx="6113105" cy="4235213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00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52748" y="5415880"/>
            <a:ext cx="6113105" cy="4235213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25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ebsit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36193" y="2491116"/>
            <a:ext cx="3376111" cy="7993056"/>
          </a:xfrm>
          <a:noFill/>
        </p:spPr>
        <p:txBody>
          <a:bodyPr>
            <a:normAutofit/>
          </a:bodyPr>
          <a:lstStyle>
            <a:lvl1pPr marL="0" indent="0">
              <a:buNone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4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2960148"/>
            <a:ext cx="1828800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4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1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1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1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305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7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4" indent="0">
              <a:buNone/>
              <a:defRPr sz="3600" b="1"/>
            </a:lvl3pPr>
            <a:lvl4pPr marL="2743131" indent="0">
              <a:buNone/>
              <a:defRPr sz="3200" b="1"/>
            </a:lvl4pPr>
            <a:lvl5pPr marL="3657509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1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2" y="3362327"/>
            <a:ext cx="777478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4" indent="0">
              <a:buNone/>
              <a:defRPr sz="3600" b="1"/>
            </a:lvl3pPr>
            <a:lvl4pPr marL="2743131" indent="0">
              <a:buNone/>
              <a:defRPr sz="3200" b="1"/>
            </a:lvl4pPr>
            <a:lvl5pPr marL="3657509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2" y="5010151"/>
            <a:ext cx="777478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8250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1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3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1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4" indent="0">
              <a:buNone/>
              <a:defRPr sz="2400"/>
            </a:lvl3pPr>
            <a:lvl4pPr marL="2743131" indent="0">
              <a:buNone/>
              <a:defRPr sz="2000"/>
            </a:lvl4pPr>
            <a:lvl5pPr marL="3657509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092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3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4" indent="0">
              <a:buNone/>
              <a:defRPr sz="4800"/>
            </a:lvl3pPr>
            <a:lvl4pPr marL="2743131" indent="0">
              <a:buNone/>
              <a:defRPr sz="4000"/>
            </a:lvl4pPr>
            <a:lvl5pPr marL="3657509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4114801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4" indent="0">
              <a:buNone/>
              <a:defRPr sz="2400"/>
            </a:lvl3pPr>
            <a:lvl4pPr marL="2743131" indent="0">
              <a:buNone/>
              <a:defRPr sz="2000"/>
            </a:lvl4pPr>
            <a:lvl5pPr marL="3657509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55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1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5A122-DCB1-77FA-4857-C551B965FDB8}"/>
              </a:ext>
            </a:extLst>
          </p:cNvPr>
          <p:cNvSpPr txBox="1"/>
          <p:nvPr userDrawn="1"/>
        </p:nvSpPr>
        <p:spPr>
          <a:xfrm>
            <a:off x="1219353" y="12478822"/>
            <a:ext cx="27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>
                <a:solidFill>
                  <a:schemeClr val="tx1"/>
                </a:solidFill>
                <a:latin typeface="Lato Black"/>
                <a:cs typeface="Lato Black"/>
              </a:rPr>
              <a:t>INVESTOR  </a:t>
            </a:r>
            <a:r>
              <a:rPr lang="id-ID" sz="1800" b="0" dirty="0">
                <a:solidFill>
                  <a:schemeClr val="tx1"/>
                </a:solidFill>
                <a:latin typeface="Lato Light"/>
                <a:cs typeface="Lato Light"/>
              </a:rPr>
              <a:t>PITCH DECK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5B9FD-7D2B-2020-10C6-FDB63094512F}"/>
              </a:ext>
            </a:extLst>
          </p:cNvPr>
          <p:cNvCxnSpPr/>
          <p:nvPr userDrawn="1"/>
        </p:nvCxnSpPr>
        <p:spPr>
          <a:xfrm>
            <a:off x="3961391" y="12724518"/>
            <a:ext cx="131502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A66C70-E673-4035-5023-399E16898CDE}"/>
              </a:ext>
            </a:extLst>
          </p:cNvPr>
          <p:cNvSpPr txBox="1"/>
          <p:nvPr userDrawn="1"/>
        </p:nvSpPr>
        <p:spPr>
          <a:xfrm>
            <a:off x="17025636" y="818653"/>
            <a:ext cx="530290" cy="415506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18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18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28E29B-035A-0261-6519-F3AB4BE316B3}"/>
              </a:ext>
            </a:extLst>
          </p:cNvPr>
          <p:cNvSpPr/>
          <p:nvPr userDrawn="1"/>
        </p:nvSpPr>
        <p:spPr>
          <a:xfrm>
            <a:off x="17035915" y="751016"/>
            <a:ext cx="515784" cy="687533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1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80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757" r:id="rId12"/>
    <p:sldLayoutId id="2147483752" r:id="rId13"/>
    <p:sldLayoutId id="2147483818" r:id="rId14"/>
    <p:sldLayoutId id="2147483819" r:id="rId15"/>
    <p:sldLayoutId id="2147483821" r:id="rId16"/>
    <p:sldLayoutId id="2147483753" r:id="rId17"/>
    <p:sldLayoutId id="2147483755" r:id="rId18"/>
    <p:sldLayoutId id="2147483756" r:id="rId19"/>
    <p:sldLayoutId id="2147483765" r:id="rId20"/>
    <p:sldLayoutId id="2147483766" r:id="rId21"/>
    <p:sldLayoutId id="2147483775" r:id="rId22"/>
    <p:sldLayoutId id="2147483783" r:id="rId23"/>
    <p:sldLayoutId id="2147483784" r:id="rId24"/>
    <p:sldLayoutId id="2147483820" r:id="rId25"/>
    <p:sldLayoutId id="2147483785" r:id="rId26"/>
    <p:sldLayoutId id="2147483822" r:id="rId27"/>
    <p:sldLayoutId id="2147483834" r:id="rId28"/>
    <p:sldLayoutId id="2147483871" r:id="rId29"/>
    <p:sldLayoutId id="2147483872" r:id="rId30"/>
    <p:sldLayoutId id="2147483873" r:id="rId31"/>
    <p:sldLayoutId id="2147483874" r:id="rId32"/>
    <p:sldLayoutId id="2147483926" r:id="rId33"/>
    <p:sldLayoutId id="2147483928" r:id="rId34"/>
  </p:sldLayoutIdLst>
  <p:hf hdr="0" ftr="0" dt="0"/>
  <p:txStyles>
    <p:titleStyle>
      <a:lvl1pPr algn="l" defTabSz="182875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82875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9.155.19:8080/profoundui/start?pgm=PIXOBJ/USRLOG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FB187E8-1D45-4C20-8EE2-735E4201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068" y="4398960"/>
            <a:ext cx="16301784" cy="10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/>
            <a:r>
              <a:rPr lang="en-IN" sz="6003" b="1" dirty="0">
                <a:solidFill>
                  <a:schemeClr val="accent1"/>
                </a:solidFill>
                <a:latin typeface="Montserrat Bold"/>
              </a:rPr>
              <a:t>XML Parsing Using SQL</a:t>
            </a:r>
            <a:endParaRPr lang="en-US" altLang="en-US" sz="6003" b="1" dirty="0">
              <a:solidFill>
                <a:schemeClr val="accent1"/>
              </a:solidFill>
              <a:latin typeface="Montserrat Bold"/>
              <a:ea typeface="Montserrat" panose="00000500000000000000" pitchFamily="50" charset="0"/>
              <a:cs typeface="Montserrat" panose="00000500000000000000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5E6F9B-221E-7EB7-B94E-BCF1C61E29E2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0C397-1020-8064-D1F2-52F8863E112C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976D8E16-7E20-40C5-BA5D-7E5BDBBFE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37E1CAF-336D-4499-BA97-A2D2AA7A3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EA0E6DD-55D4-32BE-1148-8397EC4265F1}"/>
              </a:ext>
            </a:extLst>
          </p:cNvPr>
          <p:cNvSpPr/>
          <p:nvPr/>
        </p:nvSpPr>
        <p:spPr>
          <a:xfrm>
            <a:off x="16584706" y="519953"/>
            <a:ext cx="1329972" cy="1275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2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EE13F-ADE8-69FD-91FF-D7A1C023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01A280D-7FDE-CFAF-6162-2E79551F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XMLATTRIBUTES Function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922607D2-8842-AA3E-C5EB-541A777FBA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3E901-1950-CDD6-A9B4-21A16DE612E3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CDF61B-4F93-30AE-A11B-C483D74E45DA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562DEAF7-2429-FA5A-ED17-CE279FF95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BF02B5-3953-E6EA-A5B2-308095C40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A69DF8-E702-25DA-91D2-ABFAA834D96E}"/>
              </a:ext>
            </a:extLst>
          </p:cNvPr>
          <p:cNvSpPr txBox="1"/>
          <p:nvPr/>
        </p:nvSpPr>
        <p:spPr>
          <a:xfrm>
            <a:off x="2449798" y="3296131"/>
            <a:ext cx="13524210" cy="1391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XMLATTRIBUTES function constructs XML attributes from the arguments.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This function can only be used as an argument of the XMLELEMENT function.</a:t>
            </a:r>
          </a:p>
          <a:p>
            <a:endParaRPr lang="en-US" sz="3200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result is an XML sequence containing an XQuery attribute node for each non-null input value.</a:t>
            </a: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DFB61-B5C2-AABC-8081-3F893FA75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323" y="4328492"/>
            <a:ext cx="12828510" cy="23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4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9AC2-3BF8-0AC9-AADA-035A54A4B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7AE782B0-B582-49B7-D00E-43486ECF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XMLAGG Function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74B3E866-5F91-5508-638C-DF73E490C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929E56-627B-B620-BBED-F8D3518B19A1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E48F60-3AAC-42C9-895D-D39BD23EECEF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C76D7AFD-BA1C-21C2-B67D-AF90C1F64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227665-BF8E-D1D0-0762-8F883DEF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BCF058-614F-0340-87D9-EACFDF4C64EC}"/>
              </a:ext>
            </a:extLst>
          </p:cNvPr>
          <p:cNvSpPr txBox="1"/>
          <p:nvPr/>
        </p:nvSpPr>
        <p:spPr>
          <a:xfrm>
            <a:off x="2449798" y="3296131"/>
            <a:ext cx="13524210" cy="1391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XMLAGG is an aggregate function.</a:t>
            </a: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XMLAGG function returns an XML sequence containing an item for each non-null value in a set of XML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Any arguments that return null are dropped from the result.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5EB9B-BD43-7B76-FF95-E536BF774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602" y="6705600"/>
            <a:ext cx="12963996" cy="42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hlinkClick r:id="rId3"/>
            <a:extLst>
              <a:ext uri="{FF2B5EF4-FFF2-40B4-BE49-F238E27FC236}">
                <a16:creationId xmlns:a16="http://schemas.microsoft.com/office/drawing/2014/main" id="{EFB187E8-1D45-4C20-8EE2-735E4201A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48" y="6165325"/>
            <a:ext cx="16301784" cy="71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/>
            <a:r>
              <a:rPr lang="en-IN" sz="4051" dirty="0">
                <a:solidFill>
                  <a:schemeClr val="accent1"/>
                </a:solidFill>
                <a:latin typeface="Montserrat Bold"/>
              </a:rPr>
              <a:t>Questions !!</a:t>
            </a:r>
            <a:endParaRPr lang="en-US" altLang="en-US" sz="4051" dirty="0">
              <a:solidFill>
                <a:schemeClr val="accent1"/>
              </a:solidFill>
              <a:latin typeface="Montserrat Bold"/>
              <a:ea typeface="Montserrat" panose="00000500000000000000" pitchFamily="50" charset="0"/>
              <a:cs typeface="Montserrat" panose="00000500000000000000" pitchFamily="50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9194E82C-4DC0-462E-8667-653AB9734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13354"/>
            <a:ext cx="18288000" cy="87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502020204030203" pitchFamily="34" charset="0"/>
              </a:defRPr>
            </a:lvl9pPr>
          </a:lstStyle>
          <a:p>
            <a:pPr algn="ctr"/>
            <a:r>
              <a:rPr lang="en-US" altLang="en-US" sz="5101" dirty="0">
                <a:solidFill>
                  <a:schemeClr val="tx2"/>
                </a:solidFill>
                <a:latin typeface="Montserrat Bold"/>
                <a:ea typeface="Montserrat" panose="00000500000000000000" pitchFamily="50" charset="0"/>
                <a:cs typeface="Montserrat" panose="00000500000000000000" pitchFamily="50" charset="0"/>
              </a:rPr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243558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F52AD1-4B87-791C-9A3A-F63AC2AFB60C}"/>
              </a:ext>
            </a:extLst>
          </p:cNvPr>
          <p:cNvSpPr txBox="1"/>
          <p:nvPr/>
        </p:nvSpPr>
        <p:spPr>
          <a:xfrm>
            <a:off x="1972333" y="2298524"/>
            <a:ext cx="8440630" cy="9125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4000" b="1" u="sng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Basic Keywords: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endParaRPr lang="en-US" altLang="en-US" sz="4000" b="1" u="sng" dirty="0">
              <a:solidFill>
                <a:srgbClr val="3333CC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4000" b="1" u="sng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Parsing of XML using SQL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 Data Type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XMLTABLE Function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XMLPARSE Function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PATH Clause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endParaRPr lang="en-US" altLang="en-US" sz="4000" b="1" dirty="0">
              <a:solidFill>
                <a:srgbClr val="3333CC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4000" b="1" u="sng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 Build XML using SQL</a:t>
            </a:r>
          </a:p>
          <a:p>
            <a:pPr marL="914349" lvl="1" indent="-457200"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US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SQLTYPE(</a:t>
            </a:r>
            <a:r>
              <a:rPr lang="en-US" altLang="en-US" sz="4000" b="1" dirty="0" err="1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XML_CLOB_File</a:t>
            </a:r>
            <a:r>
              <a:rPr lang="en-US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en-IN" sz="4000" b="1" dirty="0">
              <a:solidFill>
                <a:srgbClr val="3333CC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IN" sz="4000" b="1" dirty="0" err="1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XMLSerialize</a:t>
            </a:r>
            <a:r>
              <a:rPr lang="en-IN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Function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IN" altLang="en-US" sz="4000" b="1" dirty="0" err="1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XMLElement</a:t>
            </a:r>
            <a:r>
              <a:rPr lang="en-IN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Function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IN" altLang="en-US" sz="4000" b="1" dirty="0" err="1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XMLAttributes</a:t>
            </a:r>
            <a:r>
              <a:rPr lang="en-IN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Function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r>
              <a:rPr lang="en-IN" altLang="en-US" sz="4000" b="1" dirty="0" err="1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XMLAlgg</a:t>
            </a:r>
            <a:r>
              <a:rPr lang="en-IN" altLang="en-US" sz="4000" b="1" dirty="0">
                <a:solidFill>
                  <a:srgbClr val="33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Function</a:t>
            </a:r>
          </a:p>
          <a:p>
            <a:pPr marL="914349" lvl="1" indent="-457200">
              <a:lnSpc>
                <a:spcPct val="100000"/>
              </a:lnSpc>
              <a:buClr>
                <a:srgbClr val="3333CC"/>
              </a:buClr>
              <a:buFont typeface="Arial" panose="020B0604020202020204" pitchFamily="34" charset="0"/>
              <a:buChar char="•"/>
            </a:pPr>
            <a:endParaRPr lang="en-US" altLang="en-US" sz="2701" b="1" dirty="0">
              <a:solidFill>
                <a:srgbClr val="3333CC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EC8C7E3-39EC-957E-3EF0-4EB30EF2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altLang="en-US" sz="3600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 Parsing Using SQL</a:t>
            </a:r>
          </a:p>
          <a:p>
            <a:pPr>
              <a:lnSpc>
                <a:spcPct val="100000"/>
              </a:lnSpc>
            </a:pPr>
            <a:endParaRPr lang="en-US" altLang="en-US" sz="36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01BDE-ACD2-2752-1ECF-5FCC0B78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9135" y="704347"/>
            <a:ext cx="4663055" cy="878951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1D6498-4FAB-A296-4FF3-83A75BB270A3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9AD537-48ED-8DB8-420C-081C87F30FF8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EB702F67-519D-8777-1BC6-5989EFCFA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BF7F0C-2162-02E0-670A-862E4D8D2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048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EC8C7E3-39EC-957E-3EF0-4EB30EF2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 DATATYPE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E05645CF-F258-FCCE-855A-626A29E20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D5851F-BFFD-7820-12D4-24FBB293AF63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9A75A9-C30E-0E87-B00F-AAB36D3FE31C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54A242C5-A1FB-B49E-1262-C838D823D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43D48A-E436-C769-ABC5-0B887B86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20FFD5-550B-4FBA-DDF3-7CB0651FB89B}"/>
              </a:ext>
            </a:extLst>
          </p:cNvPr>
          <p:cNvSpPr txBox="1"/>
          <p:nvPr/>
        </p:nvSpPr>
        <p:spPr>
          <a:xfrm>
            <a:off x="2449798" y="3371214"/>
            <a:ext cx="13524210" cy="9479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XML data type is used to define columns of a table and store XML values.</a:t>
            </a: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The xml data type is a built-in data type in SQL Server and is somewhat similar to other built-in types such as int and varchar. As with other built-in types, you can use the xml data type as a column type when you create a table as a variable type, a parameter type, a function-return type, or in CAST and CONVERT.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You can use this native data type to store well-formed XML documents in their native hierarchical format in the database alongside other relational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7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C43A2-1895-7422-BC20-A6F28091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4F8573CD-B1C6-735B-135F-47C60FF6B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XMLTABLE Function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65DF1B39-FD28-1784-A4D0-1DADD1234E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7BFC4-6FB0-7C99-8F8A-033D59E6C0AB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EF7139-D7E3-BEF3-FA97-E2A11A1EEE30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D30E4358-D57B-E206-FA79-2BB4196F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F50E9E-B4FD-718F-5077-84235595A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7AA64D-AB8C-3566-A754-CE0602000AC8}"/>
              </a:ext>
            </a:extLst>
          </p:cNvPr>
          <p:cNvSpPr txBox="1"/>
          <p:nvPr/>
        </p:nvSpPr>
        <p:spPr>
          <a:xfrm>
            <a:off x="2449798" y="3371214"/>
            <a:ext cx="13524210" cy="1046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XMLTABLE SQL table function returns a table from the evaluation of XQuery expressions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Aptos" panose="020B0004020202020204" pitchFamily="34" charset="0"/>
                <a:cs typeface="Courier New" panose="02070309020205020404" pitchFamily="49" charset="0"/>
              </a:rPr>
              <a:t>.</a:t>
            </a: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XQuery expressions normally return values as a sequence, however, use the XMLTABLE function to execute XQuery expressions and return values as a table instead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table that is returned can contain columns of any SQL data type, including XML</a:t>
            </a: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The XMLTABLE function converts one or more XML documents into rows and columns.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8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C110-2879-6946-C09B-C97046DC5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15B9DB-A587-A953-8153-EDC030F3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XMLPARSE Function 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B717C4DF-6413-BF61-7C1C-01DEB8DEC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CC500-D7F2-6AAD-80E6-5D5AB0E936FD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84DBE6-DEBB-FAA5-1A97-3DEF6CC4D23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6F7D95BD-6042-D7BA-DD2A-8FF4E067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1436931-1FBA-011C-6B3D-0FA73D03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A49A55-8CB2-5544-4718-E12D0EF74041}"/>
              </a:ext>
            </a:extLst>
          </p:cNvPr>
          <p:cNvSpPr txBox="1"/>
          <p:nvPr/>
        </p:nvSpPr>
        <p:spPr>
          <a:xfrm>
            <a:off x="2449798" y="3371214"/>
            <a:ext cx="13524210" cy="10464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XMLPARSE function parses the argument as an XML document and returns an XML value</a:t>
            </a: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 </a:t>
            </a:r>
            <a:r>
              <a:rPr lang="en-US" sz="3200" b="1" i="0" dirty="0" err="1">
                <a:solidFill>
                  <a:srgbClr val="161616"/>
                </a:solidFill>
                <a:effectLst/>
                <a:latin typeface="IBM Plex Mono" panose="020B0509050203000203" pitchFamily="49" charset="0"/>
              </a:rPr>
              <a:t>XMLParse</a:t>
            </a:r>
            <a:r>
              <a:rPr lang="en-US" sz="3200" b="1" i="0" dirty="0">
                <a:solidFill>
                  <a:srgbClr val="161616"/>
                </a:solidFill>
                <a:effectLst/>
                <a:latin typeface="IBM Plex Mono" panose="020B0509050203000203" pitchFamily="49" charset="0"/>
              </a:rPr>
              <a:t>()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function is not intended for parsing external data and loading it into XML columns.</a:t>
            </a:r>
          </a:p>
          <a:p>
            <a:endParaRPr lang="en-US" sz="3200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T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he resulting XML data type is stored as a varchar or </a:t>
            </a:r>
            <a:r>
              <a:rPr lang="en-US" sz="320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nvarchar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value that has a maximum size of 64,000 bytes.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759B9-A64F-08BF-5DBE-5142D411A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68" y="4374276"/>
            <a:ext cx="11918088" cy="15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7473-C013-C4A7-F108-E214400C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0B20998D-9AE3-D03B-B53E-C4C03AE4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PATH Clause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60CAB256-795D-2263-235D-9309307C2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F372C2-E90F-E8D0-8742-B71695BF7677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24D43B-B912-E2E6-1197-8B4A3C05F14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C5B0C29E-7358-874B-0EEF-755D868EB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6F11B3-B44A-7516-B5C4-971C7AE86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357429-2C48-026D-BCF9-4EAB346A5AFC}"/>
              </a:ext>
            </a:extLst>
          </p:cNvPr>
          <p:cNvSpPr txBox="1"/>
          <p:nvPr/>
        </p:nvSpPr>
        <p:spPr>
          <a:xfrm>
            <a:off x="2449798" y="3296131"/>
            <a:ext cx="13524210" cy="12926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The optional PATH clause specifies that the portion of the </a:t>
            </a:r>
          </a:p>
          <a:p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     XQuery result that is addressed by XQuery expression string</a:t>
            </a:r>
          </a:p>
          <a:p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     is to be used as the column content.</a:t>
            </a: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You can use different PATH clauses to split the XQuery result</a:t>
            </a:r>
          </a:p>
          <a:p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     into different virtual-table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61616"/>
                </a:solidFill>
                <a:latin typeface="IBM Plex Sans" panose="020B0503050203000203" pitchFamily="34" charset="0"/>
              </a:rPr>
              <a:t>XMLTable</a:t>
            </a: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(... COLUMNS </a:t>
            </a:r>
            <a:r>
              <a:rPr lang="en-US" sz="3200" dirty="0" err="1">
                <a:solidFill>
                  <a:srgbClr val="161616"/>
                </a:solidFill>
                <a:latin typeface="IBM Plex Sans" panose="020B0503050203000203" pitchFamily="34" charset="0"/>
              </a:rPr>
              <a:t>xyz</a:t>
            </a: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 </a:t>
            </a:r>
            <a:r>
              <a:rPr lang="en-US" sz="3200" b="1" dirty="0">
                <a:solidFill>
                  <a:srgbClr val="161616"/>
                </a:solidFill>
                <a:latin typeface="IBM Plex Sans" panose="020B0503050203000203" pitchFamily="34" charset="0"/>
              </a:rPr>
              <a:t>PATH</a:t>
            </a: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 'XYZ’)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55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57003-D9FB-6991-402A-8D3863C58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CC1DCC0-4E01-17F3-8D64-85C1D755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SQLTYPE(XML_CLOB_File)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7F4107A3-6DBA-D4EB-D0F2-E9E2FDE54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FBBE-25DB-D93C-3B97-D7ED367D4F29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0C8F1-B55D-660E-ADE3-5723E07C6140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1D4DC843-FA63-19C0-8094-420CDB80E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EA6A0DD-0871-F00A-9659-EFD94963B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85B790-C0FE-838E-5FC0-E26386D6694A}"/>
              </a:ext>
            </a:extLst>
          </p:cNvPr>
          <p:cNvSpPr txBox="1"/>
          <p:nvPr/>
        </p:nvSpPr>
        <p:spPr>
          <a:xfrm>
            <a:off x="2449798" y="2572507"/>
            <a:ext cx="13524210" cy="198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SQLTYPE(XML_CLOB_File) is a XML file reference variable in ILE RPG applications that uses SQL.</a:t>
            </a: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     XML file reference example in RPG free:</a:t>
            </a:r>
          </a:p>
          <a:p>
            <a:pPr marL="914349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61616"/>
                </a:solidFill>
                <a:latin typeface="IBM Plex Sans" panose="020B0503050203000203" pitchFamily="34" charset="0"/>
              </a:rPr>
              <a:t>DCL-S XMLFileName SQLTYPE(XML_CLOB_File);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The variable definition is SQL data type and if we give a size e.g. SQLTYPE(CLOB: Length), it will be limited by RPG's limit for a variable, 16MB, but if we do not give any size then we can write up to 2GB of data directly to the file in the IFS.</a:t>
            </a:r>
          </a:p>
          <a:p>
            <a:endParaRPr lang="en-US" sz="3200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The SQL precompiler translate the definition into a data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161616"/>
                </a:solidFill>
                <a:latin typeface="IBM Plex Sans" panose="020B0503050203000203" pitchFamily="34" charset="0"/>
              </a:rPr>
              <a:t>These are the subfields as generated from a CLOB_FILE SQL data type.</a:t>
            </a: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914349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XMLFileName_NAME: Name of the IFS file, including the full path.</a:t>
            </a:r>
          </a:p>
          <a:p>
            <a:pPr marL="914349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XMLFileName_NL: Length of the IFS file's name.</a:t>
            </a:r>
          </a:p>
          <a:p>
            <a:pPr marL="914349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XMLFileName_FO: File operation.</a:t>
            </a:r>
          </a:p>
          <a:p>
            <a:pPr marL="914349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  <a:latin typeface="IBM Plex Sans" panose="020B0503050203000203" pitchFamily="34" charset="0"/>
              </a:rPr>
              <a:t>XMLFileName_DL: Not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33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38B95-5D7C-FCFA-1B4D-AD5422D6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9D9EE65-22B0-AC7B-DCEE-9F2FC0499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XMLSERIALIZE Function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F2342368-BEDB-A2B2-32AC-FB3EE6537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5FA25B-867E-8A61-F9B3-6438A78F93E5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66A39E-75CD-A123-2C42-579D66FDCE33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BFBD6586-2FEE-F59B-6347-AA0C7C5F2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406EF4-5591-5FE1-B2B9-E4627961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AC3D20-6895-136F-5C1F-15EB5BC55A31}"/>
              </a:ext>
            </a:extLst>
          </p:cNvPr>
          <p:cNvSpPr txBox="1"/>
          <p:nvPr/>
        </p:nvSpPr>
        <p:spPr>
          <a:xfrm>
            <a:off x="2449798" y="3296131"/>
            <a:ext cx="13524210" cy="109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XMLSERIALIZE function returns a serialized XML value of the specified data type that is generated from the first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68488-73B2-416A-79F9-6C9196619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638" y="4500521"/>
            <a:ext cx="12254408" cy="43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9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1FC0-BF63-394A-B792-A7CF12B3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896BBB9-90DF-F85C-2F94-534D0717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67" y="704347"/>
            <a:ext cx="5952565" cy="69541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FFFFFF"/>
                </a:solidFill>
                <a:latin typeface="Tahoma" panose="020B0604030504040204" pitchFamily="34" charset="0"/>
              </a:rPr>
              <a:t>XMLELEMENT Function</a:t>
            </a:r>
          </a:p>
        </p:txBody>
      </p:sp>
      <p:sp>
        <p:nvSpPr>
          <p:cNvPr id="6" name="AutoShape 4" descr="IBM i 7.3 - TR9 Enhancements">
            <a:extLst>
              <a:ext uri="{FF2B5EF4-FFF2-40B4-BE49-F238E27FC236}">
                <a16:creationId xmlns:a16="http://schemas.microsoft.com/office/drawing/2014/main" id="{01C5D1A4-69AE-5F81-16C3-090A3839B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89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475052-D504-5D53-21AC-47BD867E92AB}"/>
              </a:ext>
            </a:extLst>
          </p:cNvPr>
          <p:cNvGrpSpPr/>
          <p:nvPr/>
        </p:nvGrpSpPr>
        <p:grpSpPr>
          <a:xfrm>
            <a:off x="373320" y="11920376"/>
            <a:ext cx="17541357" cy="1544612"/>
            <a:chOff x="373320" y="11920376"/>
            <a:chExt cx="17541357" cy="1544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BA9391-28AF-7245-4E58-896BB14CDEF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6">
              <a:extLst>
                <a:ext uri="{FF2B5EF4-FFF2-40B4-BE49-F238E27FC236}">
                  <a16:creationId xmlns:a16="http://schemas.microsoft.com/office/drawing/2014/main" id="{35EDCDF5-140F-CCD5-73E8-7C470B5A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8" y="12531163"/>
              <a:ext cx="572345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2BB10C-33D7-E62D-CBE8-0EFDDEAFE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26319" y="12262222"/>
              <a:ext cx="2875233" cy="9338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C4530D-EA51-9A36-3D72-19F8B1D3C337}"/>
              </a:ext>
            </a:extLst>
          </p:cNvPr>
          <p:cNvSpPr txBox="1"/>
          <p:nvPr/>
        </p:nvSpPr>
        <p:spPr>
          <a:xfrm>
            <a:off x="2449798" y="3296131"/>
            <a:ext cx="13524210" cy="12434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XMLELEMENT function returns an XML value that is an XML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XMLELEMENT function is typically nested to produce an XML document with a nested 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  <a:endParaRPr lang="en-US" sz="3200" b="0" i="0" dirty="0">
              <a:solidFill>
                <a:srgbClr val="161616"/>
              </a:solidFill>
              <a:effectLst/>
              <a:latin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rgbClr val="16161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U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A066C-B49E-A630-5471-DC3D52628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178" y="5806196"/>
            <a:ext cx="13696757" cy="55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456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2A113E705FD4C84830DEB353FC20F" ma:contentTypeVersion="12" ma:contentTypeDescription="Create a new document." ma:contentTypeScope="" ma:versionID="03e75008835cf7ecb56dc05df7c74ab8">
  <xsd:schema xmlns:xsd="http://www.w3.org/2001/XMLSchema" xmlns:xs="http://www.w3.org/2001/XMLSchema" xmlns:p="http://schemas.microsoft.com/office/2006/metadata/properties" xmlns:ns2="b32b7b3e-8bf5-45bc-9de2-07b7003f2371" xmlns:ns3="098ea6d1-3525-41b2-8abe-4dc63d9db654" targetNamespace="http://schemas.microsoft.com/office/2006/metadata/properties" ma:root="true" ma:fieldsID="93dc9a8f675553170ffb7040a5e856c0" ns2:_="" ns3:_="">
    <xsd:import namespace="b32b7b3e-8bf5-45bc-9de2-07b7003f2371"/>
    <xsd:import namespace="098ea6d1-3525-41b2-8abe-4dc63d9db6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b7b3e-8bf5-45bc-9de2-07b7003f23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ea6d1-3525-41b2-8abe-4dc63d9db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95434-B820-4EA7-954E-8ED1C66FFB3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b32b7b3e-8bf5-45bc-9de2-07b7003f2371"/>
    <ds:schemaRef ds:uri="http://purl.org/dc/dcmitype/"/>
    <ds:schemaRef ds:uri="098ea6d1-3525-41b2-8abe-4dc63d9db654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EAF29A-FF80-41F6-8506-22A70B236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2b7b3e-8bf5-45bc-9de2-07b7003f2371"/>
    <ds:schemaRef ds:uri="098ea6d1-3525-41b2-8abe-4dc63d9db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70F8EA-037C-4766-934B-1853BF2FFA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26468</TotalTime>
  <Words>748</Words>
  <Application>Microsoft Office PowerPoint</Application>
  <PresentationFormat>Custom</PresentationFormat>
  <Paragraphs>273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Courier New</vt:lpstr>
      <vt:lpstr>IBM Plex Mono</vt:lpstr>
      <vt:lpstr>IBM Plex Sans</vt:lpstr>
      <vt:lpstr>Lato Black</vt:lpstr>
      <vt:lpstr>Lato Light</vt:lpstr>
      <vt:lpstr>Montserrat Bold</vt:lpstr>
      <vt:lpstr>system-ui</vt:lpstr>
      <vt:lpstr>Tahoma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Anshul Choudhry</dc:creator>
  <cp:keywords/>
  <dc:description/>
  <cp:lastModifiedBy>Anurag Sharma2</cp:lastModifiedBy>
  <cp:revision>4598</cp:revision>
  <dcterms:created xsi:type="dcterms:W3CDTF">2014-11-12T21:47:38Z</dcterms:created>
  <dcterms:modified xsi:type="dcterms:W3CDTF">2024-02-20T14:38:47Z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0x0101004862A113E705FD4C84830DEB353FC20F</vt:lpwstr>
  </property>
</Properties>
</file>