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70" r:id="rId6"/>
    <p:sldId id="271" r:id="rId7"/>
    <p:sldId id="272" r:id="rId8"/>
    <p:sldId id="274" r:id="rId9"/>
    <p:sldId id="275" r:id="rId10"/>
    <p:sldId id="283" r:id="rId11"/>
    <p:sldId id="276" r:id="rId12"/>
    <p:sldId id="277" r:id="rId13"/>
    <p:sldId id="278" r:id="rId14"/>
    <p:sldId id="279" r:id="rId15"/>
    <p:sldId id="280" r:id="rId16"/>
    <p:sldId id="28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CB871-1D28-4D2A-881E-E4BA9C52B116}" v="6" dt="2023-06-27T11:49:43.225"/>
    <p1510:client id="{47935ABC-C770-ED22-9B8D-B8680E585CB4}" v="4" dt="2023-07-10T09:49:05.096"/>
    <p1510:client id="{714C173D-CC25-66D1-FDDF-80B89665EB08}" v="7" dt="2023-07-10T09:47:24.600"/>
    <p1510:client id="{7FDBFEA0-128B-6D68-427C-A035903BC4F6}" v="9" dt="2023-06-28T09:43:14.033"/>
    <p1510:client id="{D5DC2DEB-9453-FE4B-3E57-01A4AEC8C1B0}" v="238" dt="2023-06-27T14:42:38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ndra Virole" userId="S::yogendra.virole@programmers.io::bfe3813c-5602-46d5-b21f-1781b04f2372" providerId="AD" clId="Web-{E8E13E32-CE0C-6E30-F4D5-D9454B291E0B}"/>
    <pc:docChg chg="modSld">
      <pc:chgData name="Yogendra Virole" userId="S::yogendra.virole@programmers.io::bfe3813c-5602-46d5-b21f-1781b04f2372" providerId="AD" clId="Web-{E8E13E32-CE0C-6E30-F4D5-D9454B291E0B}" dt="2022-12-21T10:19:53.016" v="227" actId="1076"/>
      <pc:docMkLst>
        <pc:docMk/>
      </pc:docMkLst>
      <pc:sldChg chg="modSp">
        <pc:chgData name="Yogendra Virole" userId="S::yogendra.virole@programmers.io::bfe3813c-5602-46d5-b21f-1781b04f2372" providerId="AD" clId="Web-{E8E13E32-CE0C-6E30-F4D5-D9454B291E0B}" dt="2022-12-21T10:02:37.531" v="31" actId="14100"/>
        <pc:sldMkLst>
          <pc:docMk/>
          <pc:sldMk cId="2026630420" sldId="256"/>
        </pc:sldMkLst>
        <pc:spChg chg="mod">
          <ac:chgData name="Yogendra Virole" userId="S::yogendra.virole@programmers.io::bfe3813c-5602-46d5-b21f-1781b04f2372" providerId="AD" clId="Web-{E8E13E32-CE0C-6E30-F4D5-D9454B291E0B}" dt="2022-12-21T10:02:37.531" v="31" actId="14100"/>
          <ac:spMkLst>
            <pc:docMk/>
            <pc:sldMk cId="2026630420" sldId="256"/>
            <ac:spMk id="8" creationId="{D5454C35-6A05-4FF6-D4A9-310AEADEAACF}"/>
          </ac:spMkLst>
        </pc:spChg>
      </pc:sldChg>
      <pc:sldChg chg="modSp">
        <pc:chgData name="Yogendra Virole" userId="S::yogendra.virole@programmers.io::bfe3813c-5602-46d5-b21f-1781b04f2372" providerId="AD" clId="Web-{E8E13E32-CE0C-6E30-F4D5-D9454B291E0B}" dt="2022-12-21T10:05:57.787" v="66" actId="20577"/>
        <pc:sldMkLst>
          <pc:docMk/>
          <pc:sldMk cId="2181410030" sldId="257"/>
        </pc:sldMkLst>
        <pc:spChg chg="mod">
          <ac:chgData name="Yogendra Virole" userId="S::yogendra.virole@programmers.io::bfe3813c-5602-46d5-b21f-1781b04f2372" providerId="AD" clId="Web-{E8E13E32-CE0C-6E30-F4D5-D9454B291E0B}" dt="2022-12-21T10:05:57.787" v="66" actId="20577"/>
          <ac:spMkLst>
            <pc:docMk/>
            <pc:sldMk cId="2181410030" sldId="257"/>
            <ac:spMk id="2" creationId="{C2DD98A1-38EA-BAA5-AE21-6557F3D663AF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05:34.755" v="64" actId="20577"/>
          <ac:spMkLst>
            <pc:docMk/>
            <pc:sldMk cId="2181410030" sldId="257"/>
            <ac:spMk id="3" creationId="{C71D63A5-AA01-199C-C332-518892AFE25A}"/>
          </ac:spMkLst>
        </pc:spChg>
      </pc:sldChg>
      <pc:sldChg chg="addSp modSp addAnim">
        <pc:chgData name="Yogendra Virole" userId="S::yogendra.virole@programmers.io::bfe3813c-5602-46d5-b21f-1781b04f2372" providerId="AD" clId="Web-{E8E13E32-CE0C-6E30-F4D5-D9454B291E0B}" dt="2022-12-21T10:10:30.139" v="126" actId="20577"/>
        <pc:sldMkLst>
          <pc:docMk/>
          <pc:sldMk cId="1863356288" sldId="263"/>
        </pc:sldMkLst>
        <pc:spChg chg="mod">
          <ac:chgData name="Yogendra Virole" userId="S::yogendra.virole@programmers.io::bfe3813c-5602-46d5-b21f-1781b04f2372" providerId="AD" clId="Web-{E8E13E32-CE0C-6E30-F4D5-D9454B291E0B}" dt="2022-12-21T10:07:41.993" v="91" actId="20577"/>
          <ac:spMkLst>
            <pc:docMk/>
            <pc:sldMk cId="1863356288" sldId="263"/>
            <ac:spMk id="3" creationId="{C71D63A5-AA01-199C-C332-518892AFE25A}"/>
          </ac:spMkLst>
        </pc:spChg>
        <pc:spChg chg="add mod">
          <ac:chgData name="Yogendra Virole" userId="S::yogendra.virole@programmers.io::bfe3813c-5602-46d5-b21f-1781b04f2372" providerId="AD" clId="Web-{E8E13E32-CE0C-6E30-F4D5-D9454B291E0B}" dt="2022-12-21T10:10:30.139" v="126" actId="20577"/>
          <ac:spMkLst>
            <pc:docMk/>
            <pc:sldMk cId="1863356288" sldId="263"/>
            <ac:spMk id="4" creationId="{D8B4006E-1A77-D3C4-23DF-AB7A616196FE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08:41.605" v="108" actId="1076"/>
          <ac:spMkLst>
            <pc:docMk/>
            <pc:sldMk cId="1863356288" sldId="263"/>
            <ac:spMk id="6" creationId="{1CE4C7C9-ED89-B429-EABE-F93E59A8B24B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06:47.148" v="82" actId="1076"/>
          <ac:spMkLst>
            <pc:docMk/>
            <pc:sldMk cId="1863356288" sldId="263"/>
            <ac:spMk id="7" creationId="{F9868768-34CF-52F2-F883-3E8794317627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08:19.323" v="95" actId="20577"/>
          <ac:spMkLst>
            <pc:docMk/>
            <pc:sldMk cId="1863356288" sldId="263"/>
            <ac:spMk id="8" creationId="{378D100A-287E-4F3A-2A54-FE9AF0F5AD1C}"/>
          </ac:spMkLst>
        </pc:spChg>
      </pc:sldChg>
      <pc:sldChg chg="modSp">
        <pc:chgData name="Yogendra Virole" userId="S::yogendra.virole@programmers.io::bfe3813c-5602-46d5-b21f-1781b04f2372" providerId="AD" clId="Web-{E8E13E32-CE0C-6E30-F4D5-D9454B291E0B}" dt="2022-12-21T10:12:38.034" v="159" actId="20577"/>
        <pc:sldMkLst>
          <pc:docMk/>
          <pc:sldMk cId="3868591614" sldId="269"/>
        </pc:sldMkLst>
        <pc:spChg chg="mod">
          <ac:chgData name="Yogendra Virole" userId="S::yogendra.virole@programmers.io::bfe3813c-5602-46d5-b21f-1781b04f2372" providerId="AD" clId="Web-{E8E13E32-CE0C-6E30-F4D5-D9454B291E0B}" dt="2022-12-21T10:12:38.034" v="159" actId="20577"/>
          <ac:spMkLst>
            <pc:docMk/>
            <pc:sldMk cId="3868591614" sldId="269"/>
            <ac:spMk id="3" creationId="{C71D63A5-AA01-199C-C332-518892AFE25A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10:56.843" v="129" actId="1076"/>
          <ac:spMkLst>
            <pc:docMk/>
            <pc:sldMk cId="3868591614" sldId="269"/>
            <ac:spMk id="7" creationId="{F9868768-34CF-52F2-F883-3E8794317627}"/>
          </ac:spMkLst>
        </pc:spChg>
      </pc:sldChg>
      <pc:sldChg chg="modSp">
        <pc:chgData name="Yogendra Virole" userId="S::yogendra.virole@programmers.io::bfe3813c-5602-46d5-b21f-1781b04f2372" providerId="AD" clId="Web-{E8E13E32-CE0C-6E30-F4D5-D9454B291E0B}" dt="2022-12-21T10:12:56.237" v="161" actId="20577"/>
        <pc:sldMkLst>
          <pc:docMk/>
          <pc:sldMk cId="3265483485" sldId="270"/>
        </pc:sldMkLst>
        <pc:spChg chg="mod">
          <ac:chgData name="Yogendra Virole" userId="S::yogendra.virole@programmers.io::bfe3813c-5602-46d5-b21f-1781b04f2372" providerId="AD" clId="Web-{E8E13E32-CE0C-6E30-F4D5-D9454B291E0B}" dt="2022-12-21T10:12:56.237" v="161" actId="20577"/>
          <ac:spMkLst>
            <pc:docMk/>
            <pc:sldMk cId="3265483485" sldId="270"/>
            <ac:spMk id="3" creationId="{C71D63A5-AA01-199C-C332-518892AFE25A}"/>
          </ac:spMkLst>
        </pc:spChg>
      </pc:sldChg>
      <pc:sldChg chg="modSp">
        <pc:chgData name="Yogendra Virole" userId="S::yogendra.virole@programmers.io::bfe3813c-5602-46d5-b21f-1781b04f2372" providerId="AD" clId="Web-{E8E13E32-CE0C-6E30-F4D5-D9454B291E0B}" dt="2022-12-21T10:17:15.120" v="201" actId="14100"/>
        <pc:sldMkLst>
          <pc:docMk/>
          <pc:sldMk cId="2356357809" sldId="271"/>
        </pc:sldMkLst>
        <pc:spChg chg="mod">
          <ac:chgData name="Yogendra Virole" userId="S::yogendra.virole@programmers.io::bfe3813c-5602-46d5-b21f-1781b04f2372" providerId="AD" clId="Web-{E8E13E32-CE0C-6E30-F4D5-D9454B291E0B}" dt="2022-12-21T10:13:32.848" v="165" actId="20577"/>
          <ac:spMkLst>
            <pc:docMk/>
            <pc:sldMk cId="2356357809" sldId="271"/>
            <ac:spMk id="2" creationId="{9B6F8E48-FD7E-C91A-0A52-CDC9E5BED96F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17:15.120" v="201" actId="14100"/>
          <ac:spMkLst>
            <pc:docMk/>
            <pc:sldMk cId="2356357809" sldId="271"/>
            <ac:spMk id="9" creationId="{35D7BFC9-FF07-71EC-E12B-AD923B9F3746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16:06.993" v="200" actId="20577"/>
          <ac:spMkLst>
            <pc:docMk/>
            <pc:sldMk cId="2356357809" sldId="271"/>
            <ac:spMk id="10" creationId="{53039041-1758-5D7C-AF7C-9B7A92F96D2A}"/>
          </ac:spMkLst>
        </pc:spChg>
      </pc:sldChg>
      <pc:sldChg chg="modSp">
        <pc:chgData name="Yogendra Virole" userId="S::yogendra.virole@programmers.io::bfe3813c-5602-46d5-b21f-1781b04f2372" providerId="AD" clId="Web-{E8E13E32-CE0C-6E30-F4D5-D9454B291E0B}" dt="2022-12-21T10:18:55.842" v="212" actId="1076"/>
        <pc:sldMkLst>
          <pc:docMk/>
          <pc:sldMk cId="2151113818" sldId="275"/>
        </pc:sldMkLst>
        <pc:spChg chg="mod">
          <ac:chgData name="Yogendra Virole" userId="S::yogendra.virole@programmers.io::bfe3813c-5602-46d5-b21f-1781b04f2372" providerId="AD" clId="Web-{E8E13E32-CE0C-6E30-F4D5-D9454B291E0B}" dt="2022-12-21T10:18:55.827" v="209" actId="1076"/>
          <ac:spMkLst>
            <pc:docMk/>
            <pc:sldMk cId="2151113818" sldId="275"/>
            <ac:spMk id="2" creationId="{9B6F8E48-FD7E-C91A-0A52-CDC9E5BED96F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18:55.827" v="210" actId="1076"/>
          <ac:spMkLst>
            <pc:docMk/>
            <pc:sldMk cId="2151113818" sldId="275"/>
            <ac:spMk id="3" creationId="{4592967C-7CD1-030D-D4D4-B542BF0CE001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18:55.842" v="212" actId="1076"/>
          <ac:spMkLst>
            <pc:docMk/>
            <pc:sldMk cId="2151113818" sldId="275"/>
            <ac:spMk id="4" creationId="{14301D67-1369-9E4F-0C01-5BA3038589BE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18:55.827" v="211" actId="1076"/>
          <ac:spMkLst>
            <pc:docMk/>
            <pc:sldMk cId="2151113818" sldId="275"/>
            <ac:spMk id="7" creationId="{DD6A94E3-5C29-61D6-7951-DE1E97F08B33}"/>
          </ac:spMkLst>
        </pc:spChg>
      </pc:sldChg>
      <pc:sldChg chg="modSp">
        <pc:chgData name="Yogendra Virole" userId="S::yogendra.virole@programmers.io::bfe3813c-5602-46d5-b21f-1781b04f2372" providerId="AD" clId="Web-{E8E13E32-CE0C-6E30-F4D5-D9454B291E0B}" dt="2022-12-21T10:19:10.405" v="216" actId="20577"/>
        <pc:sldMkLst>
          <pc:docMk/>
          <pc:sldMk cId="387022551" sldId="276"/>
        </pc:sldMkLst>
        <pc:spChg chg="mod">
          <ac:chgData name="Yogendra Virole" userId="S::yogendra.virole@programmers.io::bfe3813c-5602-46d5-b21f-1781b04f2372" providerId="AD" clId="Web-{E8E13E32-CE0C-6E30-F4D5-D9454B291E0B}" dt="2022-12-21T10:19:10.405" v="216" actId="20577"/>
          <ac:spMkLst>
            <pc:docMk/>
            <pc:sldMk cId="387022551" sldId="276"/>
            <ac:spMk id="2" creationId="{9B6F8E48-FD7E-C91A-0A52-CDC9E5BED96F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18:37.498" v="208" actId="1076"/>
          <ac:spMkLst>
            <pc:docMk/>
            <pc:sldMk cId="387022551" sldId="276"/>
            <ac:spMk id="4" creationId="{14301D67-1369-9E4F-0C01-5BA3038589BE}"/>
          </ac:spMkLst>
        </pc:spChg>
      </pc:sldChg>
      <pc:sldChg chg="modSp">
        <pc:chgData name="Yogendra Virole" userId="S::yogendra.virole@programmers.io::bfe3813c-5602-46d5-b21f-1781b04f2372" providerId="AD" clId="Web-{E8E13E32-CE0C-6E30-F4D5-D9454B291E0B}" dt="2022-12-21T10:19:33.937" v="224" actId="1076"/>
        <pc:sldMkLst>
          <pc:docMk/>
          <pc:sldMk cId="3509597149" sldId="277"/>
        </pc:sldMkLst>
        <pc:spChg chg="mod">
          <ac:chgData name="Yogendra Virole" userId="S::yogendra.virole@programmers.io::bfe3813c-5602-46d5-b21f-1781b04f2372" providerId="AD" clId="Web-{E8E13E32-CE0C-6E30-F4D5-D9454B291E0B}" dt="2022-12-21T10:19:33.937" v="224" actId="1076"/>
          <ac:spMkLst>
            <pc:docMk/>
            <pc:sldMk cId="3509597149" sldId="277"/>
            <ac:spMk id="2" creationId="{9B6F8E48-FD7E-C91A-0A52-CDC9E5BED96F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19:33.890" v="220" actId="1076"/>
          <ac:spMkLst>
            <pc:docMk/>
            <pc:sldMk cId="3509597149" sldId="277"/>
            <ac:spMk id="4" creationId="{14301D67-1369-9E4F-0C01-5BA3038589BE}"/>
          </ac:spMkLst>
        </pc:spChg>
        <pc:spChg chg="mod">
          <ac:chgData name="Yogendra Virole" userId="S::yogendra.virole@programmers.io::bfe3813c-5602-46d5-b21f-1781b04f2372" providerId="AD" clId="Web-{E8E13E32-CE0C-6E30-F4D5-D9454B291E0B}" dt="2022-12-21T10:19:33.906" v="222" actId="1076"/>
          <ac:spMkLst>
            <pc:docMk/>
            <pc:sldMk cId="3509597149" sldId="277"/>
            <ac:spMk id="9" creationId="{860D6F9F-3188-229D-C8B2-FF8A54BB66C8}"/>
          </ac:spMkLst>
        </pc:spChg>
        <pc:picChg chg="mod">
          <ac:chgData name="Yogendra Virole" userId="S::yogendra.virole@programmers.io::bfe3813c-5602-46d5-b21f-1781b04f2372" providerId="AD" clId="Web-{E8E13E32-CE0C-6E30-F4D5-D9454B291E0B}" dt="2022-12-21T10:19:33.906" v="221" actId="1076"/>
          <ac:picMkLst>
            <pc:docMk/>
            <pc:sldMk cId="3509597149" sldId="277"/>
            <ac:picMk id="8" creationId="{53CC840F-C5FD-2976-9B14-923EEA000A19}"/>
          </ac:picMkLst>
        </pc:picChg>
        <pc:picChg chg="mod">
          <ac:chgData name="Yogendra Virole" userId="S::yogendra.virole@programmers.io::bfe3813c-5602-46d5-b21f-1781b04f2372" providerId="AD" clId="Web-{E8E13E32-CE0C-6E30-F4D5-D9454B291E0B}" dt="2022-12-21T10:19:33.937" v="223" actId="1076"/>
          <ac:picMkLst>
            <pc:docMk/>
            <pc:sldMk cId="3509597149" sldId="277"/>
            <ac:picMk id="13" creationId="{520FDAF5-510B-669A-47BB-79FA45F80CA9}"/>
          </ac:picMkLst>
        </pc:picChg>
      </pc:sldChg>
      <pc:sldChg chg="modSp">
        <pc:chgData name="Yogendra Virole" userId="S::yogendra.virole@programmers.io::bfe3813c-5602-46d5-b21f-1781b04f2372" providerId="AD" clId="Web-{E8E13E32-CE0C-6E30-F4D5-D9454B291E0B}" dt="2022-12-21T10:19:53.016" v="227" actId="1076"/>
        <pc:sldMkLst>
          <pc:docMk/>
          <pc:sldMk cId="2792030550" sldId="278"/>
        </pc:sldMkLst>
        <pc:spChg chg="mod">
          <ac:chgData name="Yogendra Virole" userId="S::yogendra.virole@programmers.io::bfe3813c-5602-46d5-b21f-1781b04f2372" providerId="AD" clId="Web-{E8E13E32-CE0C-6E30-F4D5-D9454B291E0B}" dt="2022-12-21T10:19:53.016" v="227" actId="1076"/>
          <ac:spMkLst>
            <pc:docMk/>
            <pc:sldMk cId="2792030550" sldId="278"/>
            <ac:spMk id="2" creationId="{9B6F8E48-FD7E-C91A-0A52-CDC9E5BED96F}"/>
          </ac:spMkLst>
        </pc:spChg>
      </pc:sldChg>
    </pc:docChg>
  </pc:docChgLst>
  <pc:docChgLst>
    <pc:chgData name="Yogesh Jaiman" userId="S::yogesh.jaiman@programmers.io::e61b4643-87d6-45ae-a64b-b1988cad1c97" providerId="AD" clId="Web-{8C6E0A97-4D45-F4B7-5F12-A3F22B1AC5C1}"/>
    <pc:docChg chg="modSld">
      <pc:chgData name="Yogesh Jaiman" userId="S::yogesh.jaiman@programmers.io::e61b4643-87d6-45ae-a64b-b1988cad1c97" providerId="AD" clId="Web-{8C6E0A97-4D45-F4B7-5F12-A3F22B1AC5C1}" dt="2022-12-21T16:17:23.644" v="101" actId="20577"/>
      <pc:docMkLst>
        <pc:docMk/>
      </pc:docMkLst>
      <pc:sldChg chg="modSp">
        <pc:chgData name="Yogesh Jaiman" userId="S::yogesh.jaiman@programmers.io::e61b4643-87d6-45ae-a64b-b1988cad1c97" providerId="AD" clId="Web-{8C6E0A97-4D45-F4B7-5F12-A3F22B1AC5C1}" dt="2022-12-21T10:58:50.018" v="10" actId="20577"/>
        <pc:sldMkLst>
          <pc:docMk/>
          <pc:sldMk cId="2181410030" sldId="257"/>
        </pc:sldMkLst>
        <pc:spChg chg="mod">
          <ac:chgData name="Yogesh Jaiman" userId="S::yogesh.jaiman@programmers.io::e61b4643-87d6-45ae-a64b-b1988cad1c97" providerId="AD" clId="Web-{8C6E0A97-4D45-F4B7-5F12-A3F22B1AC5C1}" dt="2022-12-21T10:58:50.018" v="10" actId="20577"/>
          <ac:spMkLst>
            <pc:docMk/>
            <pc:sldMk cId="2181410030" sldId="257"/>
            <ac:spMk id="3" creationId="{C71D63A5-AA01-199C-C332-518892AFE25A}"/>
          </ac:spMkLst>
        </pc:spChg>
      </pc:sldChg>
      <pc:sldChg chg="modSp">
        <pc:chgData name="Yogesh Jaiman" userId="S::yogesh.jaiman@programmers.io::e61b4643-87d6-45ae-a64b-b1988cad1c97" providerId="AD" clId="Web-{8C6E0A97-4D45-F4B7-5F12-A3F22B1AC5C1}" dt="2022-12-21T10:58:57.018" v="27" actId="20577"/>
        <pc:sldMkLst>
          <pc:docMk/>
          <pc:sldMk cId="3868591614" sldId="269"/>
        </pc:sldMkLst>
        <pc:spChg chg="mod">
          <ac:chgData name="Yogesh Jaiman" userId="S::yogesh.jaiman@programmers.io::e61b4643-87d6-45ae-a64b-b1988cad1c97" providerId="AD" clId="Web-{8C6E0A97-4D45-F4B7-5F12-A3F22B1AC5C1}" dt="2022-12-21T10:58:57.018" v="27" actId="20577"/>
          <ac:spMkLst>
            <pc:docMk/>
            <pc:sldMk cId="3868591614" sldId="269"/>
            <ac:spMk id="7" creationId="{F9868768-34CF-52F2-F883-3E8794317627}"/>
          </ac:spMkLst>
        </pc:spChg>
      </pc:sldChg>
      <pc:sldChg chg="addSp delSp modSp">
        <pc:chgData name="Yogesh Jaiman" userId="S::yogesh.jaiman@programmers.io::e61b4643-87d6-45ae-a64b-b1988cad1c97" providerId="AD" clId="Web-{8C6E0A97-4D45-F4B7-5F12-A3F22B1AC5C1}" dt="2022-12-21T16:17:23.644" v="101" actId="20577"/>
        <pc:sldMkLst>
          <pc:docMk/>
          <pc:sldMk cId="3265483485" sldId="270"/>
        </pc:sldMkLst>
        <pc:spChg chg="add mod">
          <ac:chgData name="Yogesh Jaiman" userId="S::yogesh.jaiman@programmers.io::e61b4643-87d6-45ae-a64b-b1988cad1c97" providerId="AD" clId="Web-{8C6E0A97-4D45-F4B7-5F12-A3F22B1AC5C1}" dt="2022-12-21T16:17:23.644" v="101" actId="20577"/>
          <ac:spMkLst>
            <pc:docMk/>
            <pc:sldMk cId="3265483485" sldId="270"/>
            <ac:spMk id="4" creationId="{8777197E-6EE4-13FF-A4B9-E1C635C8CD64}"/>
          </ac:spMkLst>
        </pc:spChg>
        <pc:picChg chg="del">
          <ac:chgData name="Yogesh Jaiman" userId="S::yogesh.jaiman@programmers.io::e61b4643-87d6-45ae-a64b-b1988cad1c97" providerId="AD" clId="Web-{8C6E0A97-4D45-F4B7-5F12-A3F22B1AC5C1}" dt="2022-12-21T13:44:41.311" v="95"/>
          <ac:picMkLst>
            <pc:docMk/>
            <pc:sldMk cId="3265483485" sldId="270"/>
            <ac:picMk id="2" creationId="{0AC8993C-30F8-F353-9A34-C764AB9E78F0}"/>
          </ac:picMkLst>
        </pc:picChg>
      </pc:sldChg>
      <pc:sldChg chg="addSp delSp modSp">
        <pc:chgData name="Yogesh Jaiman" userId="S::yogesh.jaiman@programmers.io::e61b4643-87d6-45ae-a64b-b1988cad1c97" providerId="AD" clId="Web-{8C6E0A97-4D45-F4B7-5F12-A3F22B1AC5C1}" dt="2022-12-21T13:42:26.729" v="94" actId="14100"/>
        <pc:sldMkLst>
          <pc:docMk/>
          <pc:sldMk cId="3509597149" sldId="277"/>
        </pc:sldMkLst>
        <pc:spChg chg="add mod">
          <ac:chgData name="Yogesh Jaiman" userId="S::yogesh.jaiman@programmers.io::e61b4643-87d6-45ae-a64b-b1988cad1c97" providerId="AD" clId="Web-{8C6E0A97-4D45-F4B7-5F12-A3F22B1AC5C1}" dt="2022-12-21T13:42:26.729" v="94" actId="14100"/>
          <ac:spMkLst>
            <pc:docMk/>
            <pc:sldMk cId="3509597149" sldId="277"/>
            <ac:spMk id="3" creationId="{0FA44945-5F07-2A5B-6D64-08CD16A8B7D1}"/>
          </ac:spMkLst>
        </pc:spChg>
        <pc:picChg chg="del">
          <ac:chgData name="Yogesh Jaiman" userId="S::yogesh.jaiman@programmers.io::e61b4643-87d6-45ae-a64b-b1988cad1c97" providerId="AD" clId="Web-{8C6E0A97-4D45-F4B7-5F12-A3F22B1AC5C1}" dt="2022-12-21T13:42:21.541" v="91"/>
          <ac:picMkLst>
            <pc:docMk/>
            <pc:sldMk cId="3509597149" sldId="277"/>
            <ac:picMk id="8" creationId="{53CC840F-C5FD-2976-9B14-923EEA000A19}"/>
          </ac:picMkLst>
        </pc:picChg>
      </pc:sldChg>
      <pc:sldChg chg="addSp delSp modSp">
        <pc:chgData name="Yogesh Jaiman" userId="S::yogesh.jaiman@programmers.io::e61b4643-87d6-45ae-a64b-b1988cad1c97" providerId="AD" clId="Web-{8C6E0A97-4D45-F4B7-5F12-A3F22B1AC5C1}" dt="2022-12-21T13:41:26.243" v="90" actId="20577"/>
        <pc:sldMkLst>
          <pc:docMk/>
          <pc:sldMk cId="2792030550" sldId="278"/>
        </pc:sldMkLst>
        <pc:spChg chg="mod">
          <ac:chgData name="Yogesh Jaiman" userId="S::yogesh.jaiman@programmers.io::e61b4643-87d6-45ae-a64b-b1988cad1c97" providerId="AD" clId="Web-{8C6E0A97-4D45-F4B7-5F12-A3F22B1AC5C1}" dt="2022-12-21T11:04:27.106" v="50" actId="1076"/>
          <ac:spMkLst>
            <pc:docMk/>
            <pc:sldMk cId="2792030550" sldId="278"/>
            <ac:spMk id="2" creationId="{9B6F8E48-FD7E-C91A-0A52-CDC9E5BED96F}"/>
          </ac:spMkLst>
        </pc:spChg>
        <pc:spChg chg="mod">
          <ac:chgData name="Yogesh Jaiman" userId="S::yogesh.jaiman@programmers.io::e61b4643-87d6-45ae-a64b-b1988cad1c97" providerId="AD" clId="Web-{8C6E0A97-4D45-F4B7-5F12-A3F22B1AC5C1}" dt="2022-12-21T13:41:26.243" v="90" actId="20577"/>
          <ac:spMkLst>
            <pc:docMk/>
            <pc:sldMk cId="2792030550" sldId="278"/>
            <ac:spMk id="4" creationId="{14301D67-1369-9E4F-0C01-5BA3038589BE}"/>
          </ac:spMkLst>
        </pc:spChg>
        <pc:picChg chg="add del mod">
          <ac:chgData name="Yogesh Jaiman" userId="S::yogesh.jaiman@programmers.io::e61b4643-87d6-45ae-a64b-b1988cad1c97" providerId="AD" clId="Web-{8C6E0A97-4D45-F4B7-5F12-A3F22B1AC5C1}" dt="2022-12-21T13:38:57.832" v="56"/>
          <ac:picMkLst>
            <pc:docMk/>
            <pc:sldMk cId="2792030550" sldId="278"/>
            <ac:picMk id="3" creationId="{FB77D56C-E06F-72F6-25CA-8007054F039A}"/>
          </ac:picMkLst>
        </pc:picChg>
        <pc:picChg chg="del">
          <ac:chgData name="Yogesh Jaiman" userId="S::yogesh.jaiman@programmers.io::e61b4643-87d6-45ae-a64b-b1988cad1c97" providerId="AD" clId="Web-{8C6E0A97-4D45-F4B7-5F12-A3F22B1AC5C1}" dt="2022-12-21T13:38:43.097" v="51"/>
          <ac:picMkLst>
            <pc:docMk/>
            <pc:sldMk cId="2792030550" sldId="278"/>
            <ac:picMk id="6" creationId="{A8AAB7C4-244A-2A0E-C380-60FB714F50EF}"/>
          </ac:picMkLst>
        </pc:picChg>
      </pc:sldChg>
    </pc:docChg>
  </pc:docChgLst>
  <pc:docChgLst>
    <pc:chgData name="Yogesh Jaiman" userId="S::yogesh.jaiman@programmers.io::e61b4643-87d6-45ae-a64b-b1988cad1c97" providerId="AD" clId="Web-{2FD77752-3CB0-4871-C2CF-9B39A2BEE18E}"/>
    <pc:docChg chg="addSld delSld modSld">
      <pc:chgData name="Yogesh Jaiman" userId="S::yogesh.jaiman@programmers.io::e61b4643-87d6-45ae-a64b-b1988cad1c97" providerId="AD" clId="Web-{2FD77752-3CB0-4871-C2CF-9B39A2BEE18E}" dt="2023-06-26T10:05:13.387" v="194"/>
      <pc:docMkLst>
        <pc:docMk/>
      </pc:docMkLst>
      <pc:sldChg chg="addSp modSp">
        <pc:chgData name="Yogesh Jaiman" userId="S::yogesh.jaiman@programmers.io::e61b4643-87d6-45ae-a64b-b1988cad1c97" providerId="AD" clId="Web-{2FD77752-3CB0-4871-C2CF-9B39A2BEE18E}" dt="2023-06-26T09:33:15.171" v="23" actId="20577"/>
        <pc:sldMkLst>
          <pc:docMk/>
          <pc:sldMk cId="3509597149" sldId="277"/>
        </pc:sldMkLst>
        <pc:spChg chg="mod">
          <ac:chgData name="Yogesh Jaiman" userId="S::yogesh.jaiman@programmers.io::e61b4643-87d6-45ae-a64b-b1988cad1c97" providerId="AD" clId="Web-{2FD77752-3CB0-4871-C2CF-9B39A2BEE18E}" dt="2023-06-26T09:30:42.385" v="2" actId="1076"/>
          <ac:spMkLst>
            <pc:docMk/>
            <pc:sldMk cId="3509597149" sldId="277"/>
            <ac:spMk id="3" creationId="{0FA44945-5F07-2A5B-6D64-08CD16A8B7D1}"/>
          </ac:spMkLst>
        </pc:spChg>
        <pc:spChg chg="mod">
          <ac:chgData name="Yogesh Jaiman" userId="S::yogesh.jaiman@programmers.io::e61b4643-87d6-45ae-a64b-b1988cad1c97" providerId="AD" clId="Web-{2FD77752-3CB0-4871-C2CF-9B39A2BEE18E}" dt="2023-06-26T09:33:15.171" v="23" actId="20577"/>
          <ac:spMkLst>
            <pc:docMk/>
            <pc:sldMk cId="3509597149" sldId="277"/>
            <ac:spMk id="4" creationId="{14301D67-1369-9E4F-0C01-5BA3038589BE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32:55.967" v="19" actId="20577"/>
          <ac:spMkLst>
            <pc:docMk/>
            <pc:sldMk cId="3509597149" sldId="277"/>
            <ac:spMk id="6" creationId="{42E59220-29E4-D35E-FDA9-3287E351BF62}"/>
          </ac:spMkLst>
        </pc:spChg>
        <pc:spChg chg="mod">
          <ac:chgData name="Yogesh Jaiman" userId="S::yogesh.jaiman@programmers.io::e61b4643-87d6-45ae-a64b-b1988cad1c97" providerId="AD" clId="Web-{2FD77752-3CB0-4871-C2CF-9B39A2BEE18E}" dt="2023-06-26T09:31:27.230" v="8" actId="20577"/>
          <ac:spMkLst>
            <pc:docMk/>
            <pc:sldMk cId="3509597149" sldId="277"/>
            <ac:spMk id="9" creationId="{860D6F9F-3188-229D-C8B2-FF8A54BB66C8}"/>
          </ac:spMkLst>
        </pc:spChg>
        <pc:picChg chg="add mod">
          <ac:chgData name="Yogesh Jaiman" userId="S::yogesh.jaiman@programmers.io::e61b4643-87d6-45ae-a64b-b1988cad1c97" providerId="AD" clId="Web-{2FD77752-3CB0-4871-C2CF-9B39A2BEE18E}" dt="2023-06-26T09:33:03.467" v="22" actId="14100"/>
          <ac:picMkLst>
            <pc:docMk/>
            <pc:sldMk cId="3509597149" sldId="277"/>
            <ac:picMk id="7" creationId="{C3F6D036-58AB-3748-5EF5-8B792BA16D10}"/>
          </ac:picMkLst>
        </pc:picChg>
        <pc:picChg chg="mod">
          <ac:chgData name="Yogesh Jaiman" userId="S::yogesh.jaiman@programmers.io::e61b4643-87d6-45ae-a64b-b1988cad1c97" providerId="AD" clId="Web-{2FD77752-3CB0-4871-C2CF-9B39A2BEE18E}" dt="2023-06-26T09:30:50.979" v="4" actId="1076"/>
          <ac:picMkLst>
            <pc:docMk/>
            <pc:sldMk cId="3509597149" sldId="277"/>
            <ac:picMk id="8" creationId="{CB25B100-03E0-88E9-A4EE-41FCCCE7FD70}"/>
          </ac:picMkLst>
        </pc:picChg>
      </pc:sldChg>
      <pc:sldChg chg="del">
        <pc:chgData name="Yogesh Jaiman" userId="S::yogesh.jaiman@programmers.io::e61b4643-87d6-45ae-a64b-b1988cad1c97" providerId="AD" clId="Web-{2FD77752-3CB0-4871-C2CF-9B39A2BEE18E}" dt="2023-06-26T10:05:13.387" v="194"/>
        <pc:sldMkLst>
          <pc:docMk/>
          <pc:sldMk cId="3754029474" sldId="281"/>
        </pc:sldMkLst>
      </pc:sldChg>
      <pc:sldChg chg="addSp delSp modSp add replId">
        <pc:chgData name="Yogesh Jaiman" userId="S::yogesh.jaiman@programmers.io::e61b4643-87d6-45ae-a64b-b1988cad1c97" providerId="AD" clId="Web-{2FD77752-3CB0-4871-C2CF-9B39A2BEE18E}" dt="2023-06-26T10:00:19.597" v="193" actId="1076"/>
        <pc:sldMkLst>
          <pc:docMk/>
          <pc:sldMk cId="1337487465" sldId="282"/>
        </pc:sldMkLst>
        <pc:spChg chg="add del mod">
          <ac:chgData name="Yogesh Jaiman" userId="S::yogesh.jaiman@programmers.io::e61b4643-87d6-45ae-a64b-b1988cad1c97" providerId="AD" clId="Web-{2FD77752-3CB0-4871-C2CF-9B39A2BEE18E}" dt="2023-06-26T09:36:13.270" v="36"/>
          <ac:spMkLst>
            <pc:docMk/>
            <pc:sldMk cId="1337487465" sldId="282"/>
            <ac:spMk id="4" creationId="{3693FD28-F402-C861-A831-52DDF3B240B8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10:00:19.597" v="193" actId="1076"/>
          <ac:spMkLst>
            <pc:docMk/>
            <pc:sldMk cId="1337487465" sldId="282"/>
            <ac:spMk id="9" creationId="{EDDBA857-C045-D431-8DD8-593B22AC8246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10:00:16.690" v="192" actId="1076"/>
          <ac:spMkLst>
            <pc:docMk/>
            <pc:sldMk cId="1337487465" sldId="282"/>
            <ac:spMk id="10" creationId="{9F9F0126-289B-3365-AAB8-E28B6FDE371D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38:48.900" v="59" actId="1076"/>
          <ac:spMkLst>
            <pc:docMk/>
            <pc:sldMk cId="1337487465" sldId="282"/>
            <ac:spMk id="11" creationId="{21249858-BA34-5B1B-0923-1B3497030E1D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9:55.237" v="189" actId="1076"/>
          <ac:spMkLst>
            <pc:docMk/>
            <pc:sldMk cId="1337487465" sldId="282"/>
            <ac:spMk id="14" creationId="{A0378A59-21B6-0316-E5D9-E0D5C0873B3D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5:24.009" v="160" actId="1076"/>
          <ac:spMkLst>
            <pc:docMk/>
            <pc:sldMk cId="1337487465" sldId="282"/>
            <ac:spMk id="15" creationId="{340CCF6F-1D22-C23E-B5DE-C8B70E212231}"/>
          </ac:spMkLst>
        </pc:spChg>
        <pc:spChg chg="add del">
          <ac:chgData name="Yogesh Jaiman" userId="S::yogesh.jaiman@programmers.io::e61b4643-87d6-45ae-a64b-b1988cad1c97" providerId="AD" clId="Web-{2FD77752-3CB0-4871-C2CF-9B39A2BEE18E}" dt="2023-06-26T09:40:59.623" v="78"/>
          <ac:spMkLst>
            <pc:docMk/>
            <pc:sldMk cId="1337487465" sldId="282"/>
            <ac:spMk id="16" creationId="{CB253E97-1538-927C-06B8-6CDBA7E40697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5:27.306" v="161" actId="1076"/>
          <ac:spMkLst>
            <pc:docMk/>
            <pc:sldMk cId="1337487465" sldId="282"/>
            <ac:spMk id="17" creationId="{31869664-8B6D-1978-EC5F-C50E24B8EC5A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5:30.103" v="162" actId="1076"/>
          <ac:spMkLst>
            <pc:docMk/>
            <pc:sldMk cId="1337487465" sldId="282"/>
            <ac:spMk id="18" creationId="{A7E5B173-07F8-D24C-F99C-2B9F754F3EFE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5:35.932" v="163" actId="1076"/>
          <ac:spMkLst>
            <pc:docMk/>
            <pc:sldMk cId="1337487465" sldId="282"/>
            <ac:spMk id="19" creationId="{30CC4255-FA5E-9211-9CBD-D074D595332D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5:39.479" v="164" actId="1076"/>
          <ac:spMkLst>
            <pc:docMk/>
            <pc:sldMk cId="1337487465" sldId="282"/>
            <ac:spMk id="20" creationId="{F53704ED-3EEC-3BD5-810C-610B0F6FFBB8}"/>
          </ac:spMkLst>
        </pc:spChg>
        <pc:spChg chg="add del">
          <ac:chgData name="Yogesh Jaiman" userId="S::yogesh.jaiman@programmers.io::e61b4643-87d6-45ae-a64b-b1988cad1c97" providerId="AD" clId="Web-{2FD77752-3CB0-4871-C2CF-9B39A2BEE18E}" dt="2023-06-26T09:46:31.993" v="103"/>
          <ac:spMkLst>
            <pc:docMk/>
            <pc:sldMk cId="1337487465" sldId="282"/>
            <ac:spMk id="21" creationId="{5C2BDF33-6BF1-9AAC-DCB4-CA152E1E3CB8}"/>
          </ac:spMkLst>
        </pc:spChg>
        <pc:spChg chg="add del">
          <ac:chgData name="Yogesh Jaiman" userId="S::yogesh.jaiman@programmers.io::e61b4643-87d6-45ae-a64b-b1988cad1c97" providerId="AD" clId="Web-{2FD77752-3CB0-4871-C2CF-9B39A2BEE18E}" dt="2023-06-26T09:47:14.260" v="107"/>
          <ac:spMkLst>
            <pc:docMk/>
            <pc:sldMk cId="1337487465" sldId="282"/>
            <ac:spMk id="22" creationId="{E82B99D7-D1AF-5B66-0E86-A5F3C754C302}"/>
          </ac:spMkLst>
        </pc:spChg>
        <pc:spChg chg="add del">
          <ac:chgData name="Yogesh Jaiman" userId="S::yogesh.jaiman@programmers.io::e61b4643-87d6-45ae-a64b-b1988cad1c97" providerId="AD" clId="Web-{2FD77752-3CB0-4871-C2CF-9B39A2BEE18E}" dt="2023-06-26T09:47:21.229" v="109"/>
          <ac:spMkLst>
            <pc:docMk/>
            <pc:sldMk cId="1337487465" sldId="282"/>
            <ac:spMk id="23" creationId="{FFE631AB-B01C-5BA4-B429-46D94EEF09EF}"/>
          </ac:spMkLst>
        </pc:spChg>
        <pc:spChg chg="add del">
          <ac:chgData name="Yogesh Jaiman" userId="S::yogesh.jaiman@programmers.io::e61b4643-87d6-45ae-a64b-b1988cad1c97" providerId="AD" clId="Web-{2FD77752-3CB0-4871-C2CF-9B39A2BEE18E}" dt="2023-06-26T09:47:29.869" v="111"/>
          <ac:spMkLst>
            <pc:docMk/>
            <pc:sldMk cId="1337487465" sldId="282"/>
            <ac:spMk id="24" creationId="{DF35F262-F150-6366-182C-DC355A56A3FF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5:55.167" v="168" actId="1076"/>
          <ac:spMkLst>
            <pc:docMk/>
            <pc:sldMk cId="1337487465" sldId="282"/>
            <ac:spMk id="25" creationId="{0990A980-3105-F99E-EA1B-4EDCDFE1734C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8:37.859" v="184" actId="1076"/>
          <ac:spMkLst>
            <pc:docMk/>
            <pc:sldMk cId="1337487465" sldId="282"/>
            <ac:spMk id="26" creationId="{10FC8D8F-943B-A4D8-78F1-07E52B1BE9DF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8:15.796" v="177" actId="1076"/>
          <ac:spMkLst>
            <pc:docMk/>
            <pc:sldMk cId="1337487465" sldId="282"/>
            <ac:spMk id="27" creationId="{375B99D3-5B2E-1399-142C-3014A6543F1B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8:17.812" v="178" actId="1076"/>
          <ac:spMkLst>
            <pc:docMk/>
            <pc:sldMk cId="1337487465" sldId="282"/>
            <ac:spMk id="28" creationId="{FA52C8ED-216B-9B5C-686B-7DD56E325082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8:25.999" v="181" actId="1076"/>
          <ac:spMkLst>
            <pc:docMk/>
            <pc:sldMk cId="1337487465" sldId="282"/>
            <ac:spMk id="29" creationId="{EB786E50-915F-93C6-167A-012664613FDE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8:21.843" v="179" actId="1076"/>
          <ac:spMkLst>
            <pc:docMk/>
            <pc:sldMk cId="1337487465" sldId="282"/>
            <ac:spMk id="30" creationId="{7C84460D-8A8D-2628-E748-90E0F82FB2E5}"/>
          </ac:spMkLst>
        </pc:spChg>
        <pc:spChg chg="add del">
          <ac:chgData name="Yogesh Jaiman" userId="S::yogesh.jaiman@programmers.io::e61b4643-87d6-45ae-a64b-b1988cad1c97" providerId="AD" clId="Web-{2FD77752-3CB0-4871-C2CF-9B39A2BEE18E}" dt="2023-06-26T09:54:32.398" v="153"/>
          <ac:spMkLst>
            <pc:docMk/>
            <pc:sldMk cId="1337487465" sldId="282"/>
            <ac:spMk id="31" creationId="{F2AFACAE-4C76-0B98-BF7D-C08EFA99EAAF}"/>
          </ac:spMkLst>
        </pc:spChg>
        <pc:spChg chg="add mod">
          <ac:chgData name="Yogesh Jaiman" userId="S::yogesh.jaiman@programmers.io::e61b4643-87d6-45ae-a64b-b1988cad1c97" providerId="AD" clId="Web-{2FD77752-3CB0-4871-C2CF-9B39A2BEE18E}" dt="2023-06-26T09:58:29.671" v="182" actId="1076"/>
          <ac:spMkLst>
            <pc:docMk/>
            <pc:sldMk cId="1337487465" sldId="282"/>
            <ac:spMk id="32" creationId="{D78B4FE8-6A47-48BD-8C5B-52E4B9BB4E40}"/>
          </ac:spMkLst>
        </pc:spChg>
        <pc:picChg chg="add mod">
          <ac:chgData name="Yogesh Jaiman" userId="S::yogesh.jaiman@programmers.io::e61b4643-87d6-45ae-a64b-b1988cad1c97" providerId="AD" clId="Web-{2FD77752-3CB0-4871-C2CF-9B39A2BEE18E}" dt="2023-06-26T09:37:09.381" v="39" actId="1076"/>
          <ac:picMkLst>
            <pc:docMk/>
            <pc:sldMk cId="1337487465" sldId="282"/>
            <ac:picMk id="3" creationId="{7DC3E0C4-F817-C628-489F-7B12D2BBD425}"/>
          </ac:picMkLst>
        </pc:picChg>
        <pc:picChg chg="del">
          <ac:chgData name="Yogesh Jaiman" userId="S::yogesh.jaiman@programmers.io::e61b4643-87d6-45ae-a64b-b1988cad1c97" providerId="AD" clId="Web-{2FD77752-3CB0-4871-C2CF-9B39A2BEE18E}" dt="2023-06-26T09:34:02.844" v="25"/>
          <ac:picMkLst>
            <pc:docMk/>
            <pc:sldMk cId="1337487465" sldId="282"/>
            <ac:picMk id="6" creationId="{71D8E1BF-CE80-0518-39E6-ACB3F9DCFB8A}"/>
          </ac:picMkLst>
        </pc:picChg>
        <pc:picChg chg="add mod">
          <ac:chgData name="Yogesh Jaiman" userId="S::yogesh.jaiman@programmers.io::e61b4643-87d6-45ae-a64b-b1988cad1c97" providerId="AD" clId="Web-{2FD77752-3CB0-4871-C2CF-9B39A2BEE18E}" dt="2023-06-26T09:59:45.439" v="188" actId="1076"/>
          <ac:picMkLst>
            <pc:docMk/>
            <pc:sldMk cId="1337487465" sldId="282"/>
            <ac:picMk id="12" creationId="{37641FEE-C685-995F-82DF-674591CC8977}"/>
          </ac:picMkLst>
        </pc:picChg>
        <pc:picChg chg="add del">
          <ac:chgData name="Yogesh Jaiman" userId="S::yogesh.jaiman@programmers.io::e61b4643-87d6-45ae-a64b-b1988cad1c97" providerId="AD" clId="Web-{2FD77752-3CB0-4871-C2CF-9B39A2BEE18E}" dt="2023-06-26T09:39:10.729" v="63"/>
          <ac:picMkLst>
            <pc:docMk/>
            <pc:sldMk cId="1337487465" sldId="282"/>
            <ac:picMk id="13" creationId="{91E7F9E5-416F-7282-D3B9-0D4A49A8B408}"/>
          </ac:picMkLst>
        </pc:picChg>
        <pc:cxnChg chg="add mod">
          <ac:chgData name="Yogesh Jaiman" userId="S::yogesh.jaiman@programmers.io::e61b4643-87d6-45ae-a64b-b1988cad1c97" providerId="AD" clId="Web-{2FD77752-3CB0-4871-C2CF-9B39A2BEE18E}" dt="2023-06-26T09:57:52.045" v="172"/>
          <ac:cxnSpMkLst>
            <pc:docMk/>
            <pc:sldMk cId="1337487465" sldId="282"/>
            <ac:cxnSpMk id="33" creationId="{E1D3064E-0D97-D08D-F1AE-C94B7758F908}"/>
          </ac:cxnSpMkLst>
        </pc:cxnChg>
        <pc:cxnChg chg="add mod">
          <ac:chgData name="Yogesh Jaiman" userId="S::yogesh.jaiman@programmers.io::e61b4643-87d6-45ae-a64b-b1988cad1c97" providerId="AD" clId="Web-{2FD77752-3CB0-4871-C2CF-9B39A2BEE18E}" dt="2023-06-26T10:00:03.065" v="190" actId="1076"/>
          <ac:cxnSpMkLst>
            <pc:docMk/>
            <pc:sldMk cId="1337487465" sldId="282"/>
            <ac:cxnSpMk id="34" creationId="{F6DF9381-ECEF-BB5D-653B-E9A341D64497}"/>
          </ac:cxnSpMkLst>
        </pc:cxnChg>
        <pc:cxnChg chg="add mod">
          <ac:chgData name="Yogesh Jaiman" userId="S::yogesh.jaiman@programmers.io::e61b4643-87d6-45ae-a64b-b1988cad1c97" providerId="AD" clId="Web-{2FD77752-3CB0-4871-C2CF-9B39A2BEE18E}" dt="2023-06-26T09:58:13.140" v="176" actId="1076"/>
          <ac:cxnSpMkLst>
            <pc:docMk/>
            <pc:sldMk cId="1337487465" sldId="282"/>
            <ac:cxnSpMk id="35" creationId="{2302AC50-A105-E9C9-1F2E-51F41F2C99AE}"/>
          </ac:cxnSpMkLst>
        </pc:cxnChg>
        <pc:cxnChg chg="add mod">
          <ac:chgData name="Yogesh Jaiman" userId="S::yogesh.jaiman@programmers.io::e61b4643-87d6-45ae-a64b-b1988cad1c97" providerId="AD" clId="Web-{2FD77752-3CB0-4871-C2CF-9B39A2BEE18E}" dt="2023-06-26T10:00:07.081" v="191" actId="1076"/>
          <ac:cxnSpMkLst>
            <pc:docMk/>
            <pc:sldMk cId="1337487465" sldId="282"/>
            <ac:cxnSpMk id="36" creationId="{3D2EE9E4-922B-EC58-A434-ACF4EBD764A0}"/>
          </ac:cxnSpMkLst>
        </pc:cxnChg>
      </pc:sldChg>
    </pc:docChg>
  </pc:docChgLst>
  <pc:docChgLst>
    <pc:chgData clId="Web-{1CA4BE1A-E352-1718-71F9-6E965CCCE89E}"/>
    <pc:docChg chg="modSld">
      <pc:chgData name="" userId="" providerId="" clId="Web-{1CA4BE1A-E352-1718-71F9-6E965CCCE89E}" dt="2023-06-20T10:56:57.301" v="2" actId="20577"/>
      <pc:docMkLst>
        <pc:docMk/>
      </pc:docMkLst>
      <pc:sldChg chg="modSp">
        <pc:chgData name="" userId="" providerId="" clId="Web-{1CA4BE1A-E352-1718-71F9-6E965CCCE89E}" dt="2023-06-20T10:56:57.301" v="2" actId="20577"/>
        <pc:sldMkLst>
          <pc:docMk/>
          <pc:sldMk cId="2026630420" sldId="256"/>
        </pc:sldMkLst>
        <pc:spChg chg="mod">
          <ac:chgData name="" userId="" providerId="" clId="Web-{1CA4BE1A-E352-1718-71F9-6E965CCCE89E}" dt="2023-06-20T10:56:57.301" v="2" actId="20577"/>
          <ac:spMkLst>
            <pc:docMk/>
            <pc:sldMk cId="2026630420" sldId="256"/>
            <ac:spMk id="8" creationId="{D5454C35-6A05-4FF6-D4A9-310AEADEAACF}"/>
          </ac:spMkLst>
        </pc:spChg>
      </pc:sldChg>
    </pc:docChg>
  </pc:docChgLst>
  <pc:docChgLst>
    <pc:chgData name="Yogendra Virole" userId="S::yogendra.virole@programmers.io::bfe3813c-5602-46d5-b21f-1781b04f2372" providerId="AD" clId="Web-{D5DC2DEB-9453-FE4B-3E57-01A4AEC8C1B0}"/>
    <pc:docChg chg="modSld">
      <pc:chgData name="Yogendra Virole" userId="S::yogendra.virole@programmers.io::bfe3813c-5602-46d5-b21f-1781b04f2372" providerId="AD" clId="Web-{D5DC2DEB-9453-FE4B-3E57-01A4AEC8C1B0}" dt="2023-06-27T14:42:38.296" v="142" actId="1076"/>
      <pc:docMkLst>
        <pc:docMk/>
      </pc:docMkLst>
      <pc:sldChg chg="modSp">
        <pc:chgData name="Yogendra Virole" userId="S::yogendra.virole@programmers.io::bfe3813c-5602-46d5-b21f-1781b04f2372" providerId="AD" clId="Web-{D5DC2DEB-9453-FE4B-3E57-01A4AEC8C1B0}" dt="2023-06-27T13:58:24.666" v="4" actId="20577"/>
        <pc:sldMkLst>
          <pc:docMk/>
          <pc:sldMk cId="2181410030" sldId="257"/>
        </pc:sldMkLst>
        <pc:spChg chg="mod">
          <ac:chgData name="Yogendra Virole" userId="S::yogendra.virole@programmers.io::bfe3813c-5602-46d5-b21f-1781b04f2372" providerId="AD" clId="Web-{D5DC2DEB-9453-FE4B-3E57-01A4AEC8C1B0}" dt="2023-06-27T13:28:32.687" v="0" actId="1076"/>
          <ac:spMkLst>
            <pc:docMk/>
            <pc:sldMk cId="2181410030" sldId="257"/>
            <ac:spMk id="2" creationId="{C2DD98A1-38EA-BAA5-AE21-6557F3D663AF}"/>
          </ac:spMkLst>
        </pc:spChg>
        <pc:spChg chg="mod">
          <ac:chgData name="Yogendra Virole" userId="S::yogendra.virole@programmers.io::bfe3813c-5602-46d5-b21f-1781b04f2372" providerId="AD" clId="Web-{D5DC2DEB-9453-FE4B-3E57-01A4AEC8C1B0}" dt="2023-06-27T13:58:24.666" v="4" actId="20577"/>
          <ac:spMkLst>
            <pc:docMk/>
            <pc:sldMk cId="2181410030" sldId="257"/>
            <ac:spMk id="3" creationId="{C71D63A5-AA01-199C-C332-518892AFE25A}"/>
          </ac:spMkLst>
        </pc:spChg>
      </pc:sldChg>
      <pc:sldChg chg="modSp">
        <pc:chgData name="Yogendra Virole" userId="S::yogendra.virole@programmers.io::bfe3813c-5602-46d5-b21f-1781b04f2372" providerId="AD" clId="Web-{D5DC2DEB-9453-FE4B-3E57-01A4AEC8C1B0}" dt="2023-06-27T14:00:51.295" v="63" actId="20577"/>
        <pc:sldMkLst>
          <pc:docMk/>
          <pc:sldMk cId="1863356288" sldId="263"/>
        </pc:sldMkLst>
        <pc:spChg chg="mod">
          <ac:chgData name="Yogendra Virole" userId="S::yogendra.virole@programmers.io::bfe3813c-5602-46d5-b21f-1781b04f2372" providerId="AD" clId="Web-{D5DC2DEB-9453-FE4B-3E57-01A4AEC8C1B0}" dt="2023-06-27T13:59:44.746" v="49" actId="14100"/>
          <ac:spMkLst>
            <pc:docMk/>
            <pc:sldMk cId="1863356288" sldId="263"/>
            <ac:spMk id="6" creationId="{1CE4C7C9-ED89-B429-EABE-F93E59A8B24B}"/>
          </ac:spMkLst>
        </pc:spChg>
        <pc:spChg chg="mod">
          <ac:chgData name="Yogendra Virole" userId="S::yogendra.virole@programmers.io::bfe3813c-5602-46d5-b21f-1781b04f2372" providerId="AD" clId="Web-{D5DC2DEB-9453-FE4B-3E57-01A4AEC8C1B0}" dt="2023-06-27T14:00:51.295" v="63" actId="20577"/>
          <ac:spMkLst>
            <pc:docMk/>
            <pc:sldMk cId="1863356288" sldId="263"/>
            <ac:spMk id="7" creationId="{F9868768-34CF-52F2-F883-3E8794317627}"/>
          </ac:spMkLst>
        </pc:spChg>
      </pc:sldChg>
      <pc:sldChg chg="delSp modSp">
        <pc:chgData name="Yogendra Virole" userId="S::yogendra.virole@programmers.io::bfe3813c-5602-46d5-b21f-1781b04f2372" providerId="AD" clId="Web-{D5DC2DEB-9453-FE4B-3E57-01A4AEC8C1B0}" dt="2023-06-27T14:01:33.578" v="71" actId="1076"/>
        <pc:sldMkLst>
          <pc:docMk/>
          <pc:sldMk cId="3868591614" sldId="269"/>
        </pc:sldMkLst>
        <pc:spChg chg="del">
          <ac:chgData name="Yogendra Virole" userId="S::yogendra.virole@programmers.io::bfe3813c-5602-46d5-b21f-1781b04f2372" providerId="AD" clId="Web-{D5DC2DEB-9453-FE4B-3E57-01A4AEC8C1B0}" dt="2023-06-27T14:01:01.921" v="64"/>
          <ac:spMkLst>
            <pc:docMk/>
            <pc:sldMk cId="3868591614" sldId="269"/>
            <ac:spMk id="2" creationId="{A0DFEF9D-CF5A-A41C-2CFD-7CC60FC56429}"/>
          </ac:spMkLst>
        </pc:spChg>
        <pc:spChg chg="mod">
          <ac:chgData name="Yogendra Virole" userId="S::yogendra.virole@programmers.io::bfe3813c-5602-46d5-b21f-1781b04f2372" providerId="AD" clId="Web-{D5DC2DEB-9453-FE4B-3E57-01A4AEC8C1B0}" dt="2023-06-27T14:01:30.140" v="70" actId="1076"/>
          <ac:spMkLst>
            <pc:docMk/>
            <pc:sldMk cId="3868591614" sldId="269"/>
            <ac:spMk id="3" creationId="{C71D63A5-AA01-199C-C332-518892AFE25A}"/>
          </ac:spMkLst>
        </pc:spChg>
        <pc:spChg chg="mod">
          <ac:chgData name="Yogendra Virole" userId="S::yogendra.virole@programmers.io::bfe3813c-5602-46d5-b21f-1781b04f2372" providerId="AD" clId="Web-{D5DC2DEB-9453-FE4B-3E57-01A4AEC8C1B0}" dt="2023-06-27T14:01:28.593" v="69" actId="1076"/>
          <ac:spMkLst>
            <pc:docMk/>
            <pc:sldMk cId="3868591614" sldId="269"/>
            <ac:spMk id="4" creationId="{400903A7-E551-6237-18D2-BAB09BA144E7}"/>
          </ac:spMkLst>
        </pc:spChg>
        <pc:spChg chg="mod">
          <ac:chgData name="Yogendra Virole" userId="S::yogendra.virole@programmers.io::bfe3813c-5602-46d5-b21f-1781b04f2372" providerId="AD" clId="Web-{D5DC2DEB-9453-FE4B-3E57-01A4AEC8C1B0}" dt="2023-06-27T14:01:33.578" v="71" actId="1076"/>
          <ac:spMkLst>
            <pc:docMk/>
            <pc:sldMk cId="3868591614" sldId="269"/>
            <ac:spMk id="7" creationId="{F9868768-34CF-52F2-F883-3E8794317627}"/>
          </ac:spMkLst>
        </pc:spChg>
      </pc:sldChg>
      <pc:sldChg chg="modSp">
        <pc:chgData name="Yogendra Virole" userId="S::yogendra.virole@programmers.io::bfe3813c-5602-46d5-b21f-1781b04f2372" providerId="AD" clId="Web-{D5DC2DEB-9453-FE4B-3E57-01A4AEC8C1B0}" dt="2023-06-27T14:04:29.271" v="107" actId="20577"/>
        <pc:sldMkLst>
          <pc:docMk/>
          <pc:sldMk cId="3265483485" sldId="270"/>
        </pc:sldMkLst>
        <pc:spChg chg="mod">
          <ac:chgData name="Yogendra Virole" userId="S::yogendra.virole@programmers.io::bfe3813c-5602-46d5-b21f-1781b04f2372" providerId="AD" clId="Web-{D5DC2DEB-9453-FE4B-3E57-01A4AEC8C1B0}" dt="2023-06-27T14:04:29.271" v="107" actId="20577"/>
          <ac:spMkLst>
            <pc:docMk/>
            <pc:sldMk cId="3265483485" sldId="270"/>
            <ac:spMk id="3" creationId="{C71D63A5-AA01-199C-C332-518892AFE25A}"/>
          </ac:spMkLst>
        </pc:spChg>
      </pc:sldChg>
      <pc:sldChg chg="modSp">
        <pc:chgData name="Yogendra Virole" userId="S::yogendra.virole@programmers.io::bfe3813c-5602-46d5-b21f-1781b04f2372" providerId="AD" clId="Web-{D5DC2DEB-9453-FE4B-3E57-01A4AEC8C1B0}" dt="2023-06-27T14:42:38.296" v="142" actId="1076"/>
        <pc:sldMkLst>
          <pc:docMk/>
          <pc:sldMk cId="387022551" sldId="276"/>
        </pc:sldMkLst>
        <pc:spChg chg="mod">
          <ac:chgData name="Yogendra Virole" userId="S::yogendra.virole@programmers.io::bfe3813c-5602-46d5-b21f-1781b04f2372" providerId="AD" clId="Web-{D5DC2DEB-9453-FE4B-3E57-01A4AEC8C1B0}" dt="2023-06-27T14:42:38.296" v="142" actId="1076"/>
          <ac:spMkLst>
            <pc:docMk/>
            <pc:sldMk cId="387022551" sldId="276"/>
            <ac:spMk id="4" creationId="{14301D67-1369-9E4F-0C01-5BA3038589BE}"/>
          </ac:spMkLst>
        </pc:spChg>
      </pc:sldChg>
      <pc:sldChg chg="modSp">
        <pc:chgData name="Yogendra Virole" userId="S::yogendra.virole@programmers.io::bfe3813c-5602-46d5-b21f-1781b04f2372" providerId="AD" clId="Web-{D5DC2DEB-9453-FE4B-3E57-01A4AEC8C1B0}" dt="2023-06-27T14:30:45.508" v="135" actId="1076"/>
        <pc:sldMkLst>
          <pc:docMk/>
          <pc:sldMk cId="3509597149" sldId="277"/>
        </pc:sldMkLst>
        <pc:spChg chg="mod">
          <ac:chgData name="Yogendra Virole" userId="S::yogendra.virole@programmers.io::bfe3813c-5602-46d5-b21f-1781b04f2372" providerId="AD" clId="Web-{D5DC2DEB-9453-FE4B-3E57-01A4AEC8C1B0}" dt="2023-06-27T14:30:45.508" v="135" actId="1076"/>
          <ac:spMkLst>
            <pc:docMk/>
            <pc:sldMk cId="3509597149" sldId="277"/>
            <ac:spMk id="11" creationId="{A7C7E202-A13D-4E33-4265-2CB2F82D0AC4}"/>
          </ac:spMkLst>
        </pc:spChg>
      </pc:sldChg>
      <pc:sldChg chg="modSp">
        <pc:chgData name="Yogendra Virole" userId="S::yogendra.virole@programmers.io::bfe3813c-5602-46d5-b21f-1781b04f2372" providerId="AD" clId="Web-{D5DC2DEB-9453-FE4B-3E57-01A4AEC8C1B0}" dt="2023-06-27T14:38:48.507" v="139" actId="20577"/>
        <pc:sldMkLst>
          <pc:docMk/>
          <pc:sldMk cId="1337487465" sldId="282"/>
        </pc:sldMkLst>
        <pc:spChg chg="mod">
          <ac:chgData name="Yogendra Virole" userId="S::yogendra.virole@programmers.io::bfe3813c-5602-46d5-b21f-1781b04f2372" providerId="AD" clId="Web-{D5DC2DEB-9453-FE4B-3E57-01A4AEC8C1B0}" dt="2023-06-27T14:38:48.507" v="139" actId="20577"/>
          <ac:spMkLst>
            <pc:docMk/>
            <pc:sldMk cId="1337487465" sldId="282"/>
            <ac:spMk id="7" creationId="{B71E36F4-3B64-BC46-B7F9-14EB6CFDD1A8}"/>
          </ac:spMkLst>
        </pc:spChg>
      </pc:sldChg>
      <pc:sldChg chg="modSp">
        <pc:chgData name="Yogendra Virole" userId="S::yogendra.virole@programmers.io::bfe3813c-5602-46d5-b21f-1781b04f2372" providerId="AD" clId="Web-{D5DC2DEB-9453-FE4B-3E57-01A4AEC8C1B0}" dt="2023-06-27T14:27:03.938" v="134" actId="20577"/>
        <pc:sldMkLst>
          <pc:docMk/>
          <pc:sldMk cId="3440530573" sldId="283"/>
        </pc:sldMkLst>
        <pc:spChg chg="mod">
          <ac:chgData name="Yogendra Virole" userId="S::yogendra.virole@programmers.io::bfe3813c-5602-46d5-b21f-1781b04f2372" providerId="AD" clId="Web-{D5DC2DEB-9453-FE4B-3E57-01A4AEC8C1B0}" dt="2023-06-27T14:27:03.938" v="134" actId="20577"/>
          <ac:spMkLst>
            <pc:docMk/>
            <pc:sldMk cId="3440530573" sldId="283"/>
            <ac:spMk id="6" creationId="{F75F4475-3AD7-4077-1CE8-49BB54850F59}"/>
          </ac:spMkLst>
        </pc:spChg>
      </pc:sldChg>
    </pc:docChg>
  </pc:docChgLst>
  <pc:docChgLst>
    <pc:chgData name="Yogendra Virole" userId="S::yogendra.virole@programmers.io::bfe3813c-5602-46d5-b21f-1781b04f2372" providerId="AD" clId="Web-{F3B03220-6933-7F9A-9B64-C5D326F4E309}"/>
    <pc:docChg chg="modSld">
      <pc:chgData name="Yogendra Virole" userId="S::yogendra.virole@programmers.io::bfe3813c-5602-46d5-b21f-1781b04f2372" providerId="AD" clId="Web-{F3B03220-6933-7F9A-9B64-C5D326F4E309}" dt="2022-12-22T14:29:22.470" v="0" actId="1076"/>
      <pc:docMkLst>
        <pc:docMk/>
      </pc:docMkLst>
      <pc:sldChg chg="modSp">
        <pc:chgData name="Yogendra Virole" userId="S::yogendra.virole@programmers.io::bfe3813c-5602-46d5-b21f-1781b04f2372" providerId="AD" clId="Web-{F3B03220-6933-7F9A-9B64-C5D326F4E309}" dt="2022-12-22T14:29:22.470" v="0" actId="1076"/>
        <pc:sldMkLst>
          <pc:docMk/>
          <pc:sldMk cId="2026630420" sldId="256"/>
        </pc:sldMkLst>
        <pc:spChg chg="mod">
          <ac:chgData name="Yogendra Virole" userId="S::yogendra.virole@programmers.io::bfe3813c-5602-46d5-b21f-1781b04f2372" providerId="AD" clId="Web-{F3B03220-6933-7F9A-9B64-C5D326F4E309}" dt="2022-12-22T14:29:22.470" v="0" actId="1076"/>
          <ac:spMkLst>
            <pc:docMk/>
            <pc:sldMk cId="2026630420" sldId="256"/>
            <ac:spMk id="8" creationId="{D5454C35-6A05-4FF6-D4A9-310AEADEAACF}"/>
          </ac:spMkLst>
        </pc:spChg>
      </pc:sldChg>
    </pc:docChg>
  </pc:docChgLst>
  <pc:docChgLst>
    <pc:chgData name="Yogesh Jaiman" userId="S::yogesh.jaiman@programmers.io::e61b4643-87d6-45ae-a64b-b1988cad1c97" providerId="AD" clId="Web-{714C173D-CC25-66D1-FDDF-80B89665EB08}"/>
    <pc:docChg chg="modSld">
      <pc:chgData name="Yogesh Jaiman" userId="S::yogesh.jaiman@programmers.io::e61b4643-87d6-45ae-a64b-b1988cad1c97" providerId="AD" clId="Web-{714C173D-CC25-66D1-FDDF-80B89665EB08}" dt="2023-07-10T09:47:24.600" v="5" actId="20577"/>
      <pc:docMkLst>
        <pc:docMk/>
      </pc:docMkLst>
      <pc:sldChg chg="modSp">
        <pc:chgData name="Yogesh Jaiman" userId="S::yogesh.jaiman@programmers.io::e61b4643-87d6-45ae-a64b-b1988cad1c97" providerId="AD" clId="Web-{714C173D-CC25-66D1-FDDF-80B89665EB08}" dt="2023-07-10T09:47:24.600" v="5" actId="20577"/>
        <pc:sldMkLst>
          <pc:docMk/>
          <pc:sldMk cId="2026630420" sldId="256"/>
        </pc:sldMkLst>
        <pc:spChg chg="mod">
          <ac:chgData name="Yogesh Jaiman" userId="S::yogesh.jaiman@programmers.io::e61b4643-87d6-45ae-a64b-b1988cad1c97" providerId="AD" clId="Web-{714C173D-CC25-66D1-FDDF-80B89665EB08}" dt="2023-07-10T09:47:24.600" v="5" actId="20577"/>
          <ac:spMkLst>
            <pc:docMk/>
            <pc:sldMk cId="2026630420" sldId="256"/>
            <ac:spMk id="8" creationId="{D5454C35-6A05-4FF6-D4A9-310AEADEAACF}"/>
          </ac:spMkLst>
        </pc:spChg>
      </pc:sldChg>
    </pc:docChg>
  </pc:docChgLst>
  <pc:docChgLst>
    <pc:chgData name="Yogesh Jaiman" userId="S::yogesh.jaiman@programmers.io::e61b4643-87d6-45ae-a64b-b1988cad1c97" providerId="AD" clId="Web-{1CA4BE1A-E352-1718-71F9-6E965CCCE89E}"/>
    <pc:docChg chg="modSld">
      <pc:chgData name="Yogesh Jaiman" userId="S::yogesh.jaiman@programmers.io::e61b4643-87d6-45ae-a64b-b1988cad1c97" providerId="AD" clId="Web-{1CA4BE1A-E352-1718-71F9-6E965CCCE89E}" dt="2023-06-20T11:03:01.192" v="87" actId="20577"/>
      <pc:docMkLst>
        <pc:docMk/>
      </pc:docMkLst>
      <pc:sldChg chg="modSp">
        <pc:chgData name="Yogesh Jaiman" userId="S::yogesh.jaiman@programmers.io::e61b4643-87d6-45ae-a64b-b1988cad1c97" providerId="AD" clId="Web-{1CA4BE1A-E352-1718-71F9-6E965CCCE89E}" dt="2023-06-20T10:57:43.616" v="7" actId="1076"/>
        <pc:sldMkLst>
          <pc:docMk/>
          <pc:sldMk cId="2026630420" sldId="256"/>
        </pc:sldMkLst>
        <pc:spChg chg="mod">
          <ac:chgData name="Yogesh Jaiman" userId="S::yogesh.jaiman@programmers.io::e61b4643-87d6-45ae-a64b-b1988cad1c97" providerId="AD" clId="Web-{1CA4BE1A-E352-1718-71F9-6E965CCCE89E}" dt="2023-06-20T10:57:43.616" v="7" actId="1076"/>
          <ac:spMkLst>
            <pc:docMk/>
            <pc:sldMk cId="2026630420" sldId="256"/>
            <ac:spMk id="8" creationId="{D5454C35-6A05-4FF6-D4A9-310AEADEAACF}"/>
          </ac:spMkLst>
        </pc:spChg>
      </pc:sldChg>
      <pc:sldChg chg="modSp">
        <pc:chgData name="Yogesh Jaiman" userId="S::yogesh.jaiman@programmers.io::e61b4643-87d6-45ae-a64b-b1988cad1c97" providerId="AD" clId="Web-{1CA4BE1A-E352-1718-71F9-6E965CCCE89E}" dt="2023-06-20T10:58:07.742" v="28" actId="20577"/>
        <pc:sldMkLst>
          <pc:docMk/>
          <pc:sldMk cId="2181410030" sldId="257"/>
        </pc:sldMkLst>
        <pc:spChg chg="mod">
          <ac:chgData name="Yogesh Jaiman" userId="S::yogesh.jaiman@programmers.io::e61b4643-87d6-45ae-a64b-b1988cad1c97" providerId="AD" clId="Web-{1CA4BE1A-E352-1718-71F9-6E965CCCE89E}" dt="2023-06-20T10:58:07.742" v="28" actId="20577"/>
          <ac:spMkLst>
            <pc:docMk/>
            <pc:sldMk cId="2181410030" sldId="257"/>
            <ac:spMk id="3" creationId="{C71D63A5-AA01-199C-C332-518892AFE25A}"/>
          </ac:spMkLst>
        </pc:spChg>
      </pc:sldChg>
      <pc:sldChg chg="modSp">
        <pc:chgData name="Yogesh Jaiman" userId="S::yogesh.jaiman@programmers.io::e61b4643-87d6-45ae-a64b-b1988cad1c97" providerId="AD" clId="Web-{1CA4BE1A-E352-1718-71F9-6E965CCCE89E}" dt="2023-06-20T11:00:30.560" v="38"/>
        <pc:sldMkLst>
          <pc:docMk/>
          <pc:sldMk cId="3509597149" sldId="277"/>
        </pc:sldMkLst>
        <pc:spChg chg="mod">
          <ac:chgData name="Yogesh Jaiman" userId="S::yogesh.jaiman@programmers.io::e61b4643-87d6-45ae-a64b-b1988cad1c97" providerId="AD" clId="Web-{1CA4BE1A-E352-1718-71F9-6E965CCCE89E}" dt="2023-06-20T10:59:49.137" v="33" actId="20577"/>
          <ac:spMkLst>
            <pc:docMk/>
            <pc:sldMk cId="3509597149" sldId="277"/>
            <ac:spMk id="3" creationId="{0FA44945-5F07-2A5B-6D64-08CD16A8B7D1}"/>
          </ac:spMkLst>
        </pc:spChg>
        <pc:spChg chg="mod">
          <ac:chgData name="Yogesh Jaiman" userId="S::yogesh.jaiman@programmers.io::e61b4643-87d6-45ae-a64b-b1988cad1c97" providerId="AD" clId="Web-{1CA4BE1A-E352-1718-71F9-6E965CCCE89E}" dt="2023-06-20T10:59:43.527" v="30" actId="20577"/>
          <ac:spMkLst>
            <pc:docMk/>
            <pc:sldMk cId="3509597149" sldId="277"/>
            <ac:spMk id="4" creationId="{14301D67-1369-9E4F-0C01-5BA3038589BE}"/>
          </ac:spMkLst>
        </pc:spChg>
        <pc:spChg chg="mod">
          <ac:chgData name="Yogesh Jaiman" userId="S::yogesh.jaiman@programmers.io::e61b4643-87d6-45ae-a64b-b1988cad1c97" providerId="AD" clId="Web-{1CA4BE1A-E352-1718-71F9-6E965CCCE89E}" dt="2023-06-20T10:59:46.090" v="32" actId="20577"/>
          <ac:spMkLst>
            <pc:docMk/>
            <pc:sldMk cId="3509597149" sldId="277"/>
            <ac:spMk id="9" creationId="{860D6F9F-3188-229D-C8B2-FF8A54BB66C8}"/>
          </ac:spMkLst>
        </pc:spChg>
        <pc:picChg chg="mod modCrop">
          <ac:chgData name="Yogesh Jaiman" userId="S::yogesh.jaiman@programmers.io::e61b4643-87d6-45ae-a64b-b1988cad1c97" providerId="AD" clId="Web-{1CA4BE1A-E352-1718-71F9-6E965CCCE89E}" dt="2023-06-20T11:00:30.560" v="38"/>
          <ac:picMkLst>
            <pc:docMk/>
            <pc:sldMk cId="3509597149" sldId="277"/>
            <ac:picMk id="8" creationId="{CB25B100-03E0-88E9-A4EE-41FCCCE7FD70}"/>
          </ac:picMkLst>
        </pc:picChg>
      </pc:sldChg>
      <pc:sldChg chg="modSp">
        <pc:chgData name="Yogesh Jaiman" userId="S::yogesh.jaiman@programmers.io::e61b4643-87d6-45ae-a64b-b1988cad1c97" providerId="AD" clId="Web-{1CA4BE1A-E352-1718-71F9-6E965CCCE89E}" dt="2023-06-20T11:01:15.672" v="40" actId="14100"/>
        <pc:sldMkLst>
          <pc:docMk/>
          <pc:sldMk cId="2129335961" sldId="279"/>
        </pc:sldMkLst>
        <pc:picChg chg="mod">
          <ac:chgData name="Yogesh Jaiman" userId="S::yogesh.jaiman@programmers.io::e61b4643-87d6-45ae-a64b-b1988cad1c97" providerId="AD" clId="Web-{1CA4BE1A-E352-1718-71F9-6E965CCCE89E}" dt="2023-06-20T11:01:15.672" v="40" actId="14100"/>
          <ac:picMkLst>
            <pc:docMk/>
            <pc:sldMk cId="2129335961" sldId="279"/>
            <ac:picMk id="6" creationId="{281A764B-AEC9-FD26-B98F-892F454BD7A1}"/>
          </ac:picMkLst>
        </pc:picChg>
      </pc:sldChg>
      <pc:sldChg chg="modSp">
        <pc:chgData name="Yogesh Jaiman" userId="S::yogesh.jaiman@programmers.io::e61b4643-87d6-45ae-a64b-b1988cad1c97" providerId="AD" clId="Web-{1CA4BE1A-E352-1718-71F9-6E965CCCE89E}" dt="2023-06-20T11:03:01.192" v="87" actId="20577"/>
        <pc:sldMkLst>
          <pc:docMk/>
          <pc:sldMk cId="771363043" sldId="280"/>
        </pc:sldMkLst>
        <pc:spChg chg="mod">
          <ac:chgData name="Yogesh Jaiman" userId="S::yogesh.jaiman@programmers.io::e61b4643-87d6-45ae-a64b-b1988cad1c97" providerId="AD" clId="Web-{1CA4BE1A-E352-1718-71F9-6E965CCCE89E}" dt="2023-06-20T11:03:01.192" v="87" actId="20577"/>
          <ac:spMkLst>
            <pc:docMk/>
            <pc:sldMk cId="771363043" sldId="280"/>
            <ac:spMk id="8" creationId="{AB4BEB70-5459-40E2-9250-7B9700B4FA31}"/>
          </ac:spMkLst>
        </pc:spChg>
      </pc:sldChg>
    </pc:docChg>
  </pc:docChgLst>
  <pc:docChgLst>
    <pc:chgData name="Yogesh Jaiman" userId="e61b4643-87d6-45ae-a64b-b1988cad1c97" providerId="ADAL" clId="{35ACB871-1D28-4D2A-881E-E4BA9C52B116}"/>
    <pc:docChg chg="undo custSel addSld delSld modSld">
      <pc:chgData name="Yogesh Jaiman" userId="e61b4643-87d6-45ae-a64b-b1988cad1c97" providerId="ADAL" clId="{35ACB871-1D28-4D2A-881E-E4BA9C52B116}" dt="2023-06-27T11:57:53.621" v="482" actId="478"/>
      <pc:docMkLst>
        <pc:docMk/>
      </pc:docMkLst>
      <pc:sldChg chg="modSp mod">
        <pc:chgData name="Yogesh Jaiman" userId="e61b4643-87d6-45ae-a64b-b1988cad1c97" providerId="ADAL" clId="{35ACB871-1D28-4D2A-881E-E4BA9C52B116}" dt="2023-06-27T10:55:42.033" v="55" actId="1076"/>
        <pc:sldMkLst>
          <pc:docMk/>
          <pc:sldMk cId="2181410030" sldId="257"/>
        </pc:sldMkLst>
        <pc:spChg chg="mod">
          <ac:chgData name="Yogesh Jaiman" userId="e61b4643-87d6-45ae-a64b-b1988cad1c97" providerId="ADAL" clId="{35ACB871-1D28-4D2A-881E-E4BA9C52B116}" dt="2023-06-27T10:55:42.033" v="55" actId="1076"/>
          <ac:spMkLst>
            <pc:docMk/>
            <pc:sldMk cId="2181410030" sldId="257"/>
            <ac:spMk id="3" creationId="{C71D63A5-AA01-199C-C332-518892AFE25A}"/>
          </ac:spMkLst>
        </pc:spChg>
      </pc:sldChg>
      <pc:sldChg chg="modSp mod">
        <pc:chgData name="Yogesh Jaiman" userId="e61b4643-87d6-45ae-a64b-b1988cad1c97" providerId="ADAL" clId="{35ACB871-1D28-4D2A-881E-E4BA9C52B116}" dt="2023-06-27T10:56:39.103" v="58" actId="5793"/>
        <pc:sldMkLst>
          <pc:docMk/>
          <pc:sldMk cId="1863356288" sldId="263"/>
        </pc:sldMkLst>
        <pc:spChg chg="mod">
          <ac:chgData name="Yogesh Jaiman" userId="e61b4643-87d6-45ae-a64b-b1988cad1c97" providerId="ADAL" clId="{35ACB871-1D28-4D2A-881E-E4BA9C52B116}" dt="2023-06-27T10:56:39.103" v="58" actId="5793"/>
          <ac:spMkLst>
            <pc:docMk/>
            <pc:sldMk cId="1863356288" sldId="263"/>
            <ac:spMk id="6" creationId="{1CE4C7C9-ED89-B429-EABE-F93E59A8B24B}"/>
          </ac:spMkLst>
        </pc:spChg>
      </pc:sldChg>
      <pc:sldChg chg="delSp modSp mod">
        <pc:chgData name="Yogesh Jaiman" userId="e61b4643-87d6-45ae-a64b-b1988cad1c97" providerId="ADAL" clId="{35ACB871-1D28-4D2A-881E-E4BA9C52B116}" dt="2023-06-27T11:57:53.621" v="482" actId="478"/>
        <pc:sldMkLst>
          <pc:docMk/>
          <pc:sldMk cId="1736166046" sldId="268"/>
        </pc:sldMkLst>
        <pc:spChg chg="del mod">
          <ac:chgData name="Yogesh Jaiman" userId="e61b4643-87d6-45ae-a64b-b1988cad1c97" providerId="ADAL" clId="{35ACB871-1D28-4D2A-881E-E4BA9C52B116}" dt="2023-06-27T11:57:53.621" v="482" actId="478"/>
          <ac:spMkLst>
            <pc:docMk/>
            <pc:sldMk cId="1736166046" sldId="268"/>
            <ac:spMk id="2" creationId="{C6274AD9-74BD-E1A8-90F1-B682D8422B25}"/>
          </ac:spMkLst>
        </pc:spChg>
      </pc:sldChg>
      <pc:sldChg chg="addSp modSp mod">
        <pc:chgData name="Yogesh Jaiman" userId="e61b4643-87d6-45ae-a64b-b1988cad1c97" providerId="ADAL" clId="{35ACB871-1D28-4D2A-881E-E4BA9C52B116}" dt="2023-06-27T11:03:17.184" v="218" actId="1076"/>
        <pc:sldMkLst>
          <pc:docMk/>
          <pc:sldMk cId="3868591614" sldId="269"/>
        </pc:sldMkLst>
        <pc:spChg chg="add mod">
          <ac:chgData name="Yogesh Jaiman" userId="e61b4643-87d6-45ae-a64b-b1988cad1c97" providerId="ADAL" clId="{35ACB871-1D28-4D2A-881E-E4BA9C52B116}" dt="2023-06-27T11:00:49.728" v="129" actId="14100"/>
          <ac:spMkLst>
            <pc:docMk/>
            <pc:sldMk cId="3868591614" sldId="269"/>
            <ac:spMk id="2" creationId="{A0DFEF9D-CF5A-A41C-2CFD-7CC60FC56429}"/>
          </ac:spMkLst>
        </pc:spChg>
        <pc:spChg chg="mod">
          <ac:chgData name="Yogesh Jaiman" userId="e61b4643-87d6-45ae-a64b-b1988cad1c97" providerId="ADAL" clId="{35ACB871-1D28-4D2A-881E-E4BA9C52B116}" dt="2023-06-27T11:03:17.184" v="218" actId="1076"/>
          <ac:spMkLst>
            <pc:docMk/>
            <pc:sldMk cId="3868591614" sldId="269"/>
            <ac:spMk id="3" creationId="{C71D63A5-AA01-199C-C332-518892AFE25A}"/>
          </ac:spMkLst>
        </pc:spChg>
        <pc:spChg chg="add mod">
          <ac:chgData name="Yogesh Jaiman" userId="e61b4643-87d6-45ae-a64b-b1988cad1c97" providerId="ADAL" clId="{35ACB871-1D28-4D2A-881E-E4BA9C52B116}" dt="2023-06-27T11:03:06.600" v="216" actId="255"/>
          <ac:spMkLst>
            <pc:docMk/>
            <pc:sldMk cId="3868591614" sldId="269"/>
            <ac:spMk id="4" creationId="{400903A7-E551-6237-18D2-BAB09BA144E7}"/>
          </ac:spMkLst>
        </pc:spChg>
        <pc:spChg chg="mod">
          <ac:chgData name="Yogesh Jaiman" userId="e61b4643-87d6-45ae-a64b-b1988cad1c97" providerId="ADAL" clId="{35ACB871-1D28-4D2A-881E-E4BA9C52B116}" dt="2023-06-27T11:03:13.211" v="217" actId="1076"/>
          <ac:spMkLst>
            <pc:docMk/>
            <pc:sldMk cId="3868591614" sldId="269"/>
            <ac:spMk id="7" creationId="{F9868768-34CF-52F2-F883-3E8794317627}"/>
          </ac:spMkLst>
        </pc:spChg>
      </pc:sldChg>
      <pc:sldChg chg="modSp mod">
        <pc:chgData name="Yogesh Jaiman" userId="e61b4643-87d6-45ae-a64b-b1988cad1c97" providerId="ADAL" clId="{35ACB871-1D28-4D2A-881E-E4BA9C52B116}" dt="2023-06-27T11:46:34.052" v="378" actId="20577"/>
        <pc:sldMkLst>
          <pc:docMk/>
          <pc:sldMk cId="3265483485" sldId="270"/>
        </pc:sldMkLst>
        <pc:spChg chg="mod">
          <ac:chgData name="Yogesh Jaiman" userId="e61b4643-87d6-45ae-a64b-b1988cad1c97" providerId="ADAL" clId="{35ACB871-1D28-4D2A-881E-E4BA9C52B116}" dt="2023-06-27T11:46:34.052" v="378" actId="20577"/>
          <ac:spMkLst>
            <pc:docMk/>
            <pc:sldMk cId="3265483485" sldId="270"/>
            <ac:spMk id="3" creationId="{C71D63A5-AA01-199C-C332-518892AFE25A}"/>
          </ac:spMkLst>
        </pc:spChg>
      </pc:sldChg>
      <pc:sldChg chg="modSp mod">
        <pc:chgData name="Yogesh Jaiman" userId="e61b4643-87d6-45ae-a64b-b1988cad1c97" providerId="ADAL" clId="{35ACB871-1D28-4D2A-881E-E4BA9C52B116}" dt="2023-06-27T11:06:43.603" v="245" actId="1076"/>
        <pc:sldMkLst>
          <pc:docMk/>
          <pc:sldMk cId="2356357809" sldId="271"/>
        </pc:sldMkLst>
        <pc:spChg chg="mod">
          <ac:chgData name="Yogesh Jaiman" userId="e61b4643-87d6-45ae-a64b-b1988cad1c97" providerId="ADAL" clId="{35ACB871-1D28-4D2A-881E-E4BA9C52B116}" dt="2023-06-27T11:06:43.603" v="245" actId="1076"/>
          <ac:spMkLst>
            <pc:docMk/>
            <pc:sldMk cId="2356357809" sldId="271"/>
            <ac:spMk id="8" creationId="{A194806E-F665-36ED-58FD-DFB4A964B637}"/>
          </ac:spMkLst>
        </pc:spChg>
      </pc:sldChg>
      <pc:sldChg chg="modSp mod">
        <pc:chgData name="Yogesh Jaiman" userId="e61b4643-87d6-45ae-a64b-b1988cad1c97" providerId="ADAL" clId="{35ACB871-1D28-4D2A-881E-E4BA9C52B116}" dt="2023-06-27T11:52:36.822" v="468"/>
        <pc:sldMkLst>
          <pc:docMk/>
          <pc:sldMk cId="387022551" sldId="276"/>
        </pc:sldMkLst>
        <pc:spChg chg="mod">
          <ac:chgData name="Yogesh Jaiman" userId="e61b4643-87d6-45ae-a64b-b1988cad1c97" providerId="ADAL" clId="{35ACB871-1D28-4D2A-881E-E4BA9C52B116}" dt="2023-06-27T11:52:36.822" v="468"/>
          <ac:spMkLst>
            <pc:docMk/>
            <pc:sldMk cId="387022551" sldId="276"/>
            <ac:spMk id="4" creationId="{14301D67-1369-9E4F-0C01-5BA3038589BE}"/>
          </ac:spMkLst>
        </pc:spChg>
      </pc:sldChg>
      <pc:sldChg chg="addSp modSp mod">
        <pc:chgData name="Yogesh Jaiman" userId="e61b4643-87d6-45ae-a64b-b1988cad1c97" providerId="ADAL" clId="{35ACB871-1D28-4D2A-881E-E4BA9C52B116}" dt="2023-06-27T11:54:54.649" v="478" actId="14100"/>
        <pc:sldMkLst>
          <pc:docMk/>
          <pc:sldMk cId="3509597149" sldId="277"/>
        </pc:sldMkLst>
        <pc:spChg chg="mod">
          <ac:chgData name="Yogesh Jaiman" userId="e61b4643-87d6-45ae-a64b-b1988cad1c97" providerId="ADAL" clId="{35ACB871-1D28-4D2A-881E-E4BA9C52B116}" dt="2023-06-27T11:54:06.686" v="470" actId="1076"/>
          <ac:spMkLst>
            <pc:docMk/>
            <pc:sldMk cId="3509597149" sldId="277"/>
            <ac:spMk id="3" creationId="{0FA44945-5F07-2A5B-6D64-08CD16A8B7D1}"/>
          </ac:spMkLst>
        </pc:spChg>
        <pc:spChg chg="mod">
          <ac:chgData name="Yogesh Jaiman" userId="e61b4643-87d6-45ae-a64b-b1988cad1c97" providerId="ADAL" clId="{35ACB871-1D28-4D2A-881E-E4BA9C52B116}" dt="2023-06-27T11:54:01.934" v="469" actId="1076"/>
          <ac:spMkLst>
            <pc:docMk/>
            <pc:sldMk cId="3509597149" sldId="277"/>
            <ac:spMk id="4" creationId="{14301D67-1369-9E4F-0C01-5BA3038589BE}"/>
          </ac:spMkLst>
        </pc:spChg>
        <pc:spChg chg="mod">
          <ac:chgData name="Yogesh Jaiman" userId="e61b4643-87d6-45ae-a64b-b1988cad1c97" providerId="ADAL" clId="{35ACB871-1D28-4D2A-881E-E4BA9C52B116}" dt="2023-06-27T11:54:23.509" v="474" actId="1076"/>
          <ac:spMkLst>
            <pc:docMk/>
            <pc:sldMk cId="3509597149" sldId="277"/>
            <ac:spMk id="6" creationId="{42E59220-29E4-D35E-FDA9-3287E351BF62}"/>
          </ac:spMkLst>
        </pc:spChg>
        <pc:spChg chg="mod">
          <ac:chgData name="Yogesh Jaiman" userId="e61b4643-87d6-45ae-a64b-b1988cad1c97" providerId="ADAL" clId="{35ACB871-1D28-4D2A-881E-E4BA9C52B116}" dt="2023-06-27T11:54:12.268" v="471" actId="1076"/>
          <ac:spMkLst>
            <pc:docMk/>
            <pc:sldMk cId="3509597149" sldId="277"/>
            <ac:spMk id="9" creationId="{860D6F9F-3188-229D-C8B2-FF8A54BB66C8}"/>
          </ac:spMkLst>
        </pc:spChg>
        <pc:spChg chg="add mod">
          <ac:chgData name="Yogesh Jaiman" userId="e61b4643-87d6-45ae-a64b-b1988cad1c97" providerId="ADAL" clId="{35ACB871-1D28-4D2A-881E-E4BA9C52B116}" dt="2023-06-27T10:40:56.917" v="3" actId="207"/>
          <ac:spMkLst>
            <pc:docMk/>
            <pc:sldMk cId="3509597149" sldId="277"/>
            <ac:spMk id="10" creationId="{38F78114-B9A0-2388-7EEC-2948FC6526F2}"/>
          </ac:spMkLst>
        </pc:spChg>
        <pc:spChg chg="add mod">
          <ac:chgData name="Yogesh Jaiman" userId="e61b4643-87d6-45ae-a64b-b1988cad1c97" providerId="ADAL" clId="{35ACB871-1D28-4D2A-881E-E4BA9C52B116}" dt="2023-06-27T10:42:13.633" v="19" actId="255"/>
          <ac:spMkLst>
            <pc:docMk/>
            <pc:sldMk cId="3509597149" sldId="277"/>
            <ac:spMk id="11" creationId="{A7C7E202-A13D-4E33-4265-2CB2F82D0AC4}"/>
          </ac:spMkLst>
        </pc:spChg>
        <pc:picChg chg="mod modCrop">
          <ac:chgData name="Yogesh Jaiman" userId="e61b4643-87d6-45ae-a64b-b1988cad1c97" providerId="ADAL" clId="{35ACB871-1D28-4D2A-881E-E4BA9C52B116}" dt="2023-06-27T11:54:54.649" v="478" actId="14100"/>
          <ac:picMkLst>
            <pc:docMk/>
            <pc:sldMk cId="3509597149" sldId="277"/>
            <ac:picMk id="7" creationId="{C3F6D036-58AB-3748-5EF5-8B792BA16D10}"/>
          </ac:picMkLst>
        </pc:picChg>
        <pc:picChg chg="mod">
          <ac:chgData name="Yogesh Jaiman" userId="e61b4643-87d6-45ae-a64b-b1988cad1c97" providerId="ADAL" clId="{35ACB871-1D28-4D2A-881E-E4BA9C52B116}" dt="2023-06-27T11:54:18.046" v="473" actId="1076"/>
          <ac:picMkLst>
            <pc:docMk/>
            <pc:sldMk cId="3509597149" sldId="277"/>
            <ac:picMk id="8" creationId="{CB25B100-03E0-88E9-A4EE-41FCCCE7FD70}"/>
          </ac:picMkLst>
        </pc:picChg>
      </pc:sldChg>
      <pc:sldChg chg="modSp mod">
        <pc:chgData name="Yogesh Jaiman" userId="e61b4643-87d6-45ae-a64b-b1988cad1c97" providerId="ADAL" clId="{35ACB871-1D28-4D2A-881E-E4BA9C52B116}" dt="2023-06-27T11:57:28.150" v="480" actId="20577"/>
        <pc:sldMkLst>
          <pc:docMk/>
          <pc:sldMk cId="771363043" sldId="280"/>
        </pc:sldMkLst>
        <pc:spChg chg="mod">
          <ac:chgData name="Yogesh Jaiman" userId="e61b4643-87d6-45ae-a64b-b1988cad1c97" providerId="ADAL" clId="{35ACB871-1D28-4D2A-881E-E4BA9C52B116}" dt="2023-06-27T11:57:28.150" v="480" actId="20577"/>
          <ac:spMkLst>
            <pc:docMk/>
            <pc:sldMk cId="771363043" sldId="280"/>
            <ac:spMk id="8" creationId="{AB4BEB70-5459-40E2-9250-7B9700B4FA31}"/>
          </ac:spMkLst>
        </pc:spChg>
      </pc:sldChg>
      <pc:sldChg chg="addSp delSp modSp add mod">
        <pc:chgData name="Yogesh Jaiman" userId="e61b4643-87d6-45ae-a64b-b1988cad1c97" providerId="ADAL" clId="{35ACB871-1D28-4D2A-881E-E4BA9C52B116}" dt="2023-06-27T11:51:05.171" v="461" actId="20577"/>
        <pc:sldMkLst>
          <pc:docMk/>
          <pc:sldMk cId="3440530573" sldId="283"/>
        </pc:sldMkLst>
        <pc:spChg chg="del mod">
          <ac:chgData name="Yogesh Jaiman" userId="e61b4643-87d6-45ae-a64b-b1988cad1c97" providerId="ADAL" clId="{35ACB871-1D28-4D2A-881E-E4BA9C52B116}" dt="2023-06-27T11:07:27.954" v="253" actId="478"/>
          <ac:spMkLst>
            <pc:docMk/>
            <pc:sldMk cId="3440530573" sldId="283"/>
            <ac:spMk id="2" creationId="{9B6F8E48-FD7E-C91A-0A52-CDC9E5BED96F}"/>
          </ac:spMkLst>
        </pc:spChg>
        <pc:spChg chg="del mod">
          <ac:chgData name="Yogesh Jaiman" userId="e61b4643-87d6-45ae-a64b-b1988cad1c97" providerId="ADAL" clId="{35ACB871-1D28-4D2A-881E-E4BA9C52B116}" dt="2023-06-27T11:07:24.771" v="251" actId="478"/>
          <ac:spMkLst>
            <pc:docMk/>
            <pc:sldMk cId="3440530573" sldId="283"/>
            <ac:spMk id="3" creationId="{4592967C-7CD1-030D-D4D4-B542BF0CE001}"/>
          </ac:spMkLst>
        </pc:spChg>
        <pc:spChg chg="del mod">
          <ac:chgData name="Yogesh Jaiman" userId="e61b4643-87d6-45ae-a64b-b1988cad1c97" providerId="ADAL" clId="{35ACB871-1D28-4D2A-881E-E4BA9C52B116}" dt="2023-06-27T11:07:30.482" v="255" actId="478"/>
          <ac:spMkLst>
            <pc:docMk/>
            <pc:sldMk cId="3440530573" sldId="283"/>
            <ac:spMk id="4" creationId="{14301D67-1369-9E4F-0C01-5BA3038589BE}"/>
          </ac:spMkLst>
        </pc:spChg>
        <pc:spChg chg="add mod">
          <ac:chgData name="Yogesh Jaiman" userId="e61b4643-87d6-45ae-a64b-b1988cad1c97" providerId="ADAL" clId="{35ACB871-1D28-4D2A-881E-E4BA9C52B116}" dt="2023-06-27T11:51:05.171" v="461" actId="20577"/>
          <ac:spMkLst>
            <pc:docMk/>
            <pc:sldMk cId="3440530573" sldId="283"/>
            <ac:spMk id="6" creationId="{F75F4475-3AD7-4077-1CE8-49BB54850F59}"/>
          </ac:spMkLst>
        </pc:spChg>
        <pc:spChg chg="del mod">
          <ac:chgData name="Yogesh Jaiman" userId="e61b4643-87d6-45ae-a64b-b1988cad1c97" providerId="ADAL" clId="{35ACB871-1D28-4D2A-881E-E4BA9C52B116}" dt="2023-06-27T11:07:21.389" v="249" actId="478"/>
          <ac:spMkLst>
            <pc:docMk/>
            <pc:sldMk cId="3440530573" sldId="283"/>
            <ac:spMk id="7" creationId="{DD6A94E3-5C29-61D6-7951-DE1E97F08B33}"/>
          </ac:spMkLst>
        </pc:spChg>
        <pc:spChg chg="add del mod">
          <ac:chgData name="Yogesh Jaiman" userId="e61b4643-87d6-45ae-a64b-b1988cad1c97" providerId="ADAL" clId="{35ACB871-1D28-4D2A-881E-E4BA9C52B116}" dt="2023-06-27T11:49:49.603" v="416" actId="478"/>
          <ac:spMkLst>
            <pc:docMk/>
            <pc:sldMk cId="3440530573" sldId="283"/>
            <ac:spMk id="8" creationId="{F4C62B84-ACBA-2D98-C5ED-363E0B9ABDB1}"/>
          </ac:spMkLst>
        </pc:spChg>
        <pc:picChg chg="add mod">
          <ac:chgData name="Yogesh Jaiman" userId="e61b4643-87d6-45ae-a64b-b1988cad1c97" providerId="ADAL" clId="{35ACB871-1D28-4D2A-881E-E4BA9C52B116}" dt="2023-06-27T11:50:28.884" v="443" actId="1076"/>
          <ac:picMkLst>
            <pc:docMk/>
            <pc:sldMk cId="3440530573" sldId="283"/>
            <ac:picMk id="9" creationId="{B3B3C310-E380-8A6F-2083-0EC35055372A}"/>
          </ac:picMkLst>
        </pc:picChg>
      </pc:sldChg>
      <pc:sldChg chg="addSp delSp modSp add del mod">
        <pc:chgData name="Yogesh Jaiman" userId="e61b4643-87d6-45ae-a64b-b1988cad1c97" providerId="ADAL" clId="{35ACB871-1D28-4D2A-881E-E4BA9C52B116}" dt="2023-06-27T11:51:20.273" v="462" actId="2696"/>
        <pc:sldMkLst>
          <pc:docMk/>
          <pc:sldMk cId="1148159621" sldId="284"/>
        </pc:sldMkLst>
        <pc:spChg chg="del mod">
          <ac:chgData name="Yogesh Jaiman" userId="e61b4643-87d6-45ae-a64b-b1988cad1c97" providerId="ADAL" clId="{35ACB871-1D28-4D2A-881E-E4BA9C52B116}" dt="2023-06-27T11:49:28.882" v="409" actId="21"/>
          <ac:spMkLst>
            <pc:docMk/>
            <pc:sldMk cId="1148159621" sldId="284"/>
            <ac:spMk id="6" creationId="{F75F4475-3AD7-4077-1CE8-49BB54850F59}"/>
          </ac:spMkLst>
        </pc:spChg>
        <pc:picChg chg="add del mod modCrop">
          <ac:chgData name="Yogesh Jaiman" userId="e61b4643-87d6-45ae-a64b-b1988cad1c97" providerId="ADAL" clId="{35ACB871-1D28-4D2A-881E-E4BA9C52B116}" dt="2023-06-27T11:49:40.600" v="412" actId="21"/>
          <ac:picMkLst>
            <pc:docMk/>
            <pc:sldMk cId="1148159621" sldId="284"/>
            <ac:picMk id="3" creationId="{BE8024CF-3688-6D63-DB0C-1C00B130FF8C}"/>
          </ac:picMkLst>
        </pc:picChg>
      </pc:sldChg>
    </pc:docChg>
  </pc:docChgLst>
  <pc:docChgLst>
    <pc:chgData name="Yogesh Jaiman" userId="S::yogesh.jaiman@programmers.io::e61b4643-87d6-45ae-a64b-b1988cad1c97" providerId="AD" clId="Web-{2777D29C-ADC8-1D5E-BE94-B1BE89281B87}"/>
    <pc:docChg chg="modSld">
      <pc:chgData name="Yogesh Jaiman" userId="S::yogesh.jaiman@programmers.io::e61b4643-87d6-45ae-a64b-b1988cad1c97" providerId="AD" clId="Web-{2777D29C-ADC8-1D5E-BE94-B1BE89281B87}" dt="2023-06-19T17:26:08.208" v="1" actId="20577"/>
      <pc:docMkLst>
        <pc:docMk/>
      </pc:docMkLst>
      <pc:sldChg chg="modSp">
        <pc:chgData name="Yogesh Jaiman" userId="S::yogesh.jaiman@programmers.io::e61b4643-87d6-45ae-a64b-b1988cad1c97" providerId="AD" clId="Web-{2777D29C-ADC8-1D5E-BE94-B1BE89281B87}" dt="2023-06-19T17:26:08.208" v="1" actId="20577"/>
        <pc:sldMkLst>
          <pc:docMk/>
          <pc:sldMk cId="2181410030" sldId="257"/>
        </pc:sldMkLst>
        <pc:spChg chg="mod">
          <ac:chgData name="Yogesh Jaiman" userId="S::yogesh.jaiman@programmers.io::e61b4643-87d6-45ae-a64b-b1988cad1c97" providerId="AD" clId="Web-{2777D29C-ADC8-1D5E-BE94-B1BE89281B87}" dt="2023-06-19T17:26:08.208" v="1" actId="20577"/>
          <ac:spMkLst>
            <pc:docMk/>
            <pc:sldMk cId="2181410030" sldId="257"/>
            <ac:spMk id="3" creationId="{C71D63A5-AA01-199C-C332-518892AFE25A}"/>
          </ac:spMkLst>
        </pc:spChg>
      </pc:sldChg>
    </pc:docChg>
  </pc:docChgLst>
  <pc:docChgLst>
    <pc:chgData name="Yogesh Jaiman" userId="e61b4643-87d6-45ae-a64b-b1988cad1c97" providerId="ADAL" clId="{BD307B26-BB5E-4AF2-A197-73533E8E52E2}"/>
    <pc:docChg chg="undo custSel addSld delSld modSld">
      <pc:chgData name="Yogesh Jaiman" userId="e61b4643-87d6-45ae-a64b-b1988cad1c97" providerId="ADAL" clId="{BD307B26-BB5E-4AF2-A197-73533E8E52E2}" dt="2023-06-16T08:32:23.045" v="92" actId="2696"/>
      <pc:docMkLst>
        <pc:docMk/>
      </pc:docMkLst>
      <pc:sldChg chg="modSp mod">
        <pc:chgData name="Yogesh Jaiman" userId="e61b4643-87d6-45ae-a64b-b1988cad1c97" providerId="ADAL" clId="{BD307B26-BB5E-4AF2-A197-73533E8E52E2}" dt="2023-06-16T08:21:02.893" v="30" actId="20577"/>
        <pc:sldMkLst>
          <pc:docMk/>
          <pc:sldMk cId="2026630420" sldId="256"/>
        </pc:sldMkLst>
        <pc:spChg chg="mod">
          <ac:chgData name="Yogesh Jaiman" userId="e61b4643-87d6-45ae-a64b-b1988cad1c97" providerId="ADAL" clId="{BD307B26-BB5E-4AF2-A197-73533E8E52E2}" dt="2023-06-16T08:21:02.893" v="30" actId="20577"/>
          <ac:spMkLst>
            <pc:docMk/>
            <pc:sldMk cId="2026630420" sldId="256"/>
            <ac:spMk id="8" creationId="{D5454C35-6A05-4FF6-D4A9-310AEADEAACF}"/>
          </ac:spMkLst>
        </pc:spChg>
      </pc:sldChg>
      <pc:sldChg chg="modSp mod">
        <pc:chgData name="Yogesh Jaiman" userId="e61b4643-87d6-45ae-a64b-b1988cad1c97" providerId="ADAL" clId="{BD307B26-BB5E-4AF2-A197-73533E8E52E2}" dt="2023-06-16T08:22:01.860" v="47" actId="20577"/>
        <pc:sldMkLst>
          <pc:docMk/>
          <pc:sldMk cId="2181410030" sldId="257"/>
        </pc:sldMkLst>
        <pc:spChg chg="mod">
          <ac:chgData name="Yogesh Jaiman" userId="e61b4643-87d6-45ae-a64b-b1988cad1c97" providerId="ADAL" clId="{BD307B26-BB5E-4AF2-A197-73533E8E52E2}" dt="2023-06-16T08:22:01.860" v="47" actId="20577"/>
          <ac:spMkLst>
            <pc:docMk/>
            <pc:sldMk cId="2181410030" sldId="257"/>
            <ac:spMk id="3" creationId="{C71D63A5-AA01-199C-C332-518892AFE25A}"/>
          </ac:spMkLst>
        </pc:spChg>
      </pc:sldChg>
      <pc:sldChg chg="addSp delSp modSp add mod">
        <pc:chgData name="Yogesh Jaiman" userId="e61b4643-87d6-45ae-a64b-b1988cad1c97" providerId="ADAL" clId="{BD307B26-BB5E-4AF2-A197-73533E8E52E2}" dt="2023-06-16T08:24:07.340" v="57"/>
        <pc:sldMkLst>
          <pc:docMk/>
          <pc:sldMk cId="535046846" sldId="282"/>
        </pc:sldMkLst>
        <pc:spChg chg="del">
          <ac:chgData name="Yogesh Jaiman" userId="e61b4643-87d6-45ae-a64b-b1988cad1c97" providerId="ADAL" clId="{BD307B26-BB5E-4AF2-A197-73533E8E52E2}" dt="2023-06-16T08:23:48.697" v="56" actId="478"/>
          <ac:spMkLst>
            <pc:docMk/>
            <pc:sldMk cId="535046846" sldId="282"/>
            <ac:spMk id="2" creationId="{9B6F8E48-FD7E-C91A-0A52-CDC9E5BED96F}"/>
          </ac:spMkLst>
        </pc:spChg>
        <pc:spChg chg="add mod">
          <ac:chgData name="Yogesh Jaiman" userId="e61b4643-87d6-45ae-a64b-b1988cad1c97" providerId="ADAL" clId="{BD307B26-BB5E-4AF2-A197-73533E8E52E2}" dt="2023-06-16T08:24:07.340" v="57"/>
          <ac:spMkLst>
            <pc:docMk/>
            <pc:sldMk cId="535046846" sldId="282"/>
            <ac:spMk id="3" creationId="{334CABD5-647C-07C4-F87D-8556A6F26E92}"/>
          </ac:spMkLst>
        </pc:spChg>
        <pc:spChg chg="del">
          <ac:chgData name="Yogesh Jaiman" userId="e61b4643-87d6-45ae-a64b-b1988cad1c97" providerId="ADAL" clId="{BD307B26-BB5E-4AF2-A197-73533E8E52E2}" dt="2023-06-16T08:23:40.553" v="54" actId="478"/>
          <ac:spMkLst>
            <pc:docMk/>
            <pc:sldMk cId="535046846" sldId="282"/>
            <ac:spMk id="7" creationId="{B71E36F4-3B64-BC46-B7F9-14EB6CFDD1A8}"/>
          </ac:spMkLst>
        </pc:spChg>
        <pc:spChg chg="del">
          <ac:chgData name="Yogesh Jaiman" userId="e61b4643-87d6-45ae-a64b-b1988cad1c97" providerId="ADAL" clId="{BD307B26-BB5E-4AF2-A197-73533E8E52E2}" dt="2023-06-16T08:23:45.006" v="55" actId="478"/>
          <ac:spMkLst>
            <pc:docMk/>
            <pc:sldMk cId="535046846" sldId="282"/>
            <ac:spMk id="8" creationId="{AB4BEB70-5459-40E2-9250-7B9700B4FA31}"/>
          </ac:spMkLst>
        </pc:spChg>
        <pc:picChg chg="del">
          <ac:chgData name="Yogesh Jaiman" userId="e61b4643-87d6-45ae-a64b-b1988cad1c97" providerId="ADAL" clId="{BD307B26-BB5E-4AF2-A197-73533E8E52E2}" dt="2023-06-16T08:23:36.014" v="53" actId="478"/>
          <ac:picMkLst>
            <pc:docMk/>
            <pc:sldMk cId="535046846" sldId="282"/>
            <ac:picMk id="6" creationId="{71D8E1BF-CE80-0518-39E6-ACB3F9DCFB8A}"/>
          </ac:picMkLst>
        </pc:picChg>
      </pc:sldChg>
      <pc:sldChg chg="new del">
        <pc:chgData name="Yogesh Jaiman" userId="e61b4643-87d6-45ae-a64b-b1988cad1c97" providerId="ADAL" clId="{BD307B26-BB5E-4AF2-A197-73533E8E52E2}" dt="2023-06-16T08:23:28.280" v="51" actId="680"/>
        <pc:sldMkLst>
          <pc:docMk/>
          <pc:sldMk cId="1396029730" sldId="282"/>
        </pc:sldMkLst>
      </pc:sldChg>
      <pc:sldChg chg="new del">
        <pc:chgData name="Yogesh Jaiman" userId="e61b4643-87d6-45ae-a64b-b1988cad1c97" providerId="ADAL" clId="{BD307B26-BB5E-4AF2-A197-73533E8E52E2}" dt="2023-06-16T08:23:17.680" v="49" actId="680"/>
        <pc:sldMkLst>
          <pc:docMk/>
          <pc:sldMk cId="2674499657" sldId="282"/>
        </pc:sldMkLst>
      </pc:sldChg>
      <pc:sldChg chg="addSp delSp modSp add mod">
        <pc:chgData name="Yogesh Jaiman" userId="e61b4643-87d6-45ae-a64b-b1988cad1c97" providerId="ADAL" clId="{BD307B26-BB5E-4AF2-A197-73533E8E52E2}" dt="2023-06-16T08:24:35.168" v="61"/>
        <pc:sldMkLst>
          <pc:docMk/>
          <pc:sldMk cId="1918869916" sldId="283"/>
        </pc:sldMkLst>
        <pc:spChg chg="add mod">
          <ac:chgData name="Yogesh Jaiman" userId="e61b4643-87d6-45ae-a64b-b1988cad1c97" providerId="ADAL" clId="{BD307B26-BB5E-4AF2-A197-73533E8E52E2}" dt="2023-06-16T08:24:30.885" v="60"/>
          <ac:spMkLst>
            <pc:docMk/>
            <pc:sldMk cId="1918869916" sldId="283"/>
            <ac:spMk id="2" creationId="{2175617F-2FE2-0D87-AF86-8051AB0F2006}"/>
          </ac:spMkLst>
        </pc:spChg>
        <pc:spChg chg="del">
          <ac:chgData name="Yogesh Jaiman" userId="e61b4643-87d6-45ae-a64b-b1988cad1c97" providerId="ADAL" clId="{BD307B26-BB5E-4AF2-A197-73533E8E52E2}" dt="2023-06-16T08:24:20.485" v="59" actId="478"/>
          <ac:spMkLst>
            <pc:docMk/>
            <pc:sldMk cId="1918869916" sldId="283"/>
            <ac:spMk id="3" creationId="{334CABD5-647C-07C4-F87D-8556A6F26E92}"/>
          </ac:spMkLst>
        </pc:spChg>
        <pc:spChg chg="add mod">
          <ac:chgData name="Yogesh Jaiman" userId="e61b4643-87d6-45ae-a64b-b1988cad1c97" providerId="ADAL" clId="{BD307B26-BB5E-4AF2-A197-73533E8E52E2}" dt="2023-06-16T08:24:35.168" v="61"/>
          <ac:spMkLst>
            <pc:docMk/>
            <pc:sldMk cId="1918869916" sldId="283"/>
            <ac:spMk id="4" creationId="{75DE30FA-B957-F00D-1C6F-413C74FEE849}"/>
          </ac:spMkLst>
        </pc:spChg>
      </pc:sldChg>
      <pc:sldChg chg="addSp delSp modSp add mod">
        <pc:chgData name="Yogesh Jaiman" userId="e61b4643-87d6-45ae-a64b-b1988cad1c97" providerId="ADAL" clId="{BD307B26-BB5E-4AF2-A197-73533E8E52E2}" dt="2023-06-16T08:25:00.503" v="65"/>
        <pc:sldMkLst>
          <pc:docMk/>
          <pc:sldMk cId="2671910980" sldId="284"/>
        </pc:sldMkLst>
        <pc:spChg chg="del">
          <ac:chgData name="Yogesh Jaiman" userId="e61b4643-87d6-45ae-a64b-b1988cad1c97" providerId="ADAL" clId="{BD307B26-BB5E-4AF2-A197-73533E8E52E2}" dt="2023-06-16T08:24:50.736" v="64" actId="478"/>
          <ac:spMkLst>
            <pc:docMk/>
            <pc:sldMk cId="2671910980" sldId="284"/>
            <ac:spMk id="2" creationId="{2175617F-2FE2-0D87-AF86-8051AB0F2006}"/>
          </ac:spMkLst>
        </pc:spChg>
        <pc:spChg chg="del">
          <ac:chgData name="Yogesh Jaiman" userId="e61b4643-87d6-45ae-a64b-b1988cad1c97" providerId="ADAL" clId="{BD307B26-BB5E-4AF2-A197-73533E8E52E2}" dt="2023-06-16T08:24:47.157" v="63" actId="478"/>
          <ac:spMkLst>
            <pc:docMk/>
            <pc:sldMk cId="2671910980" sldId="284"/>
            <ac:spMk id="4" creationId="{75DE30FA-B957-F00D-1C6F-413C74FEE849}"/>
          </ac:spMkLst>
        </pc:spChg>
        <pc:spChg chg="add mod">
          <ac:chgData name="Yogesh Jaiman" userId="e61b4643-87d6-45ae-a64b-b1988cad1c97" providerId="ADAL" clId="{BD307B26-BB5E-4AF2-A197-73533E8E52E2}" dt="2023-06-16T08:25:00.503" v="65"/>
          <ac:spMkLst>
            <pc:docMk/>
            <pc:sldMk cId="2671910980" sldId="284"/>
            <ac:spMk id="6" creationId="{54E162AB-4242-35A8-633D-B2C5EC620C5F}"/>
          </ac:spMkLst>
        </pc:spChg>
        <pc:spChg chg="add mod">
          <ac:chgData name="Yogesh Jaiman" userId="e61b4643-87d6-45ae-a64b-b1988cad1c97" providerId="ADAL" clId="{BD307B26-BB5E-4AF2-A197-73533E8E52E2}" dt="2023-06-16T08:25:00.503" v="65"/>
          <ac:spMkLst>
            <pc:docMk/>
            <pc:sldMk cId="2671910980" sldId="284"/>
            <ac:spMk id="7" creationId="{40F1AC22-539B-2FEB-B389-89FFC0818E0C}"/>
          </ac:spMkLst>
        </pc:spChg>
        <pc:picChg chg="add mod">
          <ac:chgData name="Yogesh Jaiman" userId="e61b4643-87d6-45ae-a64b-b1988cad1c97" providerId="ADAL" clId="{BD307B26-BB5E-4AF2-A197-73533E8E52E2}" dt="2023-06-16T08:25:00.503" v="65"/>
          <ac:picMkLst>
            <pc:docMk/>
            <pc:sldMk cId="2671910980" sldId="284"/>
            <ac:picMk id="3" creationId="{63B68BC7-37B8-7AC4-BE1C-A8F18C4DCC78}"/>
          </ac:picMkLst>
        </pc:picChg>
      </pc:sldChg>
      <pc:sldChg chg="addSp delSp modSp add mod">
        <pc:chgData name="Yogesh Jaiman" userId="e61b4643-87d6-45ae-a64b-b1988cad1c97" providerId="ADAL" clId="{BD307B26-BB5E-4AF2-A197-73533E8E52E2}" dt="2023-06-16T08:25:43.358" v="68"/>
        <pc:sldMkLst>
          <pc:docMk/>
          <pc:sldMk cId="194467321" sldId="285"/>
        </pc:sldMkLst>
        <pc:spChg chg="add mod">
          <ac:chgData name="Yogesh Jaiman" userId="e61b4643-87d6-45ae-a64b-b1988cad1c97" providerId="ADAL" clId="{BD307B26-BB5E-4AF2-A197-73533E8E52E2}" dt="2023-06-16T08:25:43.358" v="68"/>
          <ac:spMkLst>
            <pc:docMk/>
            <pc:sldMk cId="194467321" sldId="285"/>
            <ac:spMk id="4" creationId="{C54E2F5A-224E-88DA-D30C-2C7EE38D74EB}"/>
          </ac:spMkLst>
        </pc:spChg>
        <pc:spChg chg="del">
          <ac:chgData name="Yogesh Jaiman" userId="e61b4643-87d6-45ae-a64b-b1988cad1c97" providerId="ADAL" clId="{BD307B26-BB5E-4AF2-A197-73533E8E52E2}" dt="2023-06-16T08:25:19" v="67" actId="478"/>
          <ac:spMkLst>
            <pc:docMk/>
            <pc:sldMk cId="194467321" sldId="285"/>
            <ac:spMk id="6" creationId="{54E162AB-4242-35A8-633D-B2C5EC620C5F}"/>
          </ac:spMkLst>
        </pc:spChg>
        <pc:spChg chg="del">
          <ac:chgData name="Yogesh Jaiman" userId="e61b4643-87d6-45ae-a64b-b1988cad1c97" providerId="ADAL" clId="{BD307B26-BB5E-4AF2-A197-73533E8E52E2}" dt="2023-06-16T08:25:19" v="67" actId="478"/>
          <ac:spMkLst>
            <pc:docMk/>
            <pc:sldMk cId="194467321" sldId="285"/>
            <ac:spMk id="7" creationId="{40F1AC22-539B-2FEB-B389-89FFC0818E0C}"/>
          </ac:spMkLst>
        </pc:spChg>
        <pc:spChg chg="add mod">
          <ac:chgData name="Yogesh Jaiman" userId="e61b4643-87d6-45ae-a64b-b1988cad1c97" providerId="ADAL" clId="{BD307B26-BB5E-4AF2-A197-73533E8E52E2}" dt="2023-06-16T08:25:43.358" v="68"/>
          <ac:spMkLst>
            <pc:docMk/>
            <pc:sldMk cId="194467321" sldId="285"/>
            <ac:spMk id="8" creationId="{F19CACD2-7704-D267-29B9-BA116B2D6202}"/>
          </ac:spMkLst>
        </pc:spChg>
        <pc:picChg chg="add mod">
          <ac:chgData name="Yogesh Jaiman" userId="e61b4643-87d6-45ae-a64b-b1988cad1c97" providerId="ADAL" clId="{BD307B26-BB5E-4AF2-A197-73533E8E52E2}" dt="2023-06-16T08:25:43.358" v="68"/>
          <ac:picMkLst>
            <pc:docMk/>
            <pc:sldMk cId="194467321" sldId="285"/>
            <ac:picMk id="2" creationId="{A45B61D0-B67D-E83F-5964-C68469693047}"/>
          </ac:picMkLst>
        </pc:picChg>
        <pc:picChg chg="del">
          <ac:chgData name="Yogesh Jaiman" userId="e61b4643-87d6-45ae-a64b-b1988cad1c97" providerId="ADAL" clId="{BD307B26-BB5E-4AF2-A197-73533E8E52E2}" dt="2023-06-16T08:25:19" v="67" actId="478"/>
          <ac:picMkLst>
            <pc:docMk/>
            <pc:sldMk cId="194467321" sldId="285"/>
            <ac:picMk id="3" creationId="{63B68BC7-37B8-7AC4-BE1C-A8F18C4DCC78}"/>
          </ac:picMkLst>
        </pc:picChg>
        <pc:picChg chg="del">
          <ac:chgData name="Yogesh Jaiman" userId="e61b4643-87d6-45ae-a64b-b1988cad1c97" providerId="ADAL" clId="{BD307B26-BB5E-4AF2-A197-73533E8E52E2}" dt="2023-06-16T08:25:19" v="67" actId="478"/>
          <ac:picMkLst>
            <pc:docMk/>
            <pc:sldMk cId="194467321" sldId="285"/>
            <ac:picMk id="5" creationId="{98654FA5-83F2-6B5E-B4D4-D754A282318A}"/>
          </ac:picMkLst>
        </pc:picChg>
      </pc:sldChg>
      <pc:sldChg chg="addSp delSp modSp add mod">
        <pc:chgData name="Yogesh Jaiman" userId="e61b4643-87d6-45ae-a64b-b1988cad1c97" providerId="ADAL" clId="{BD307B26-BB5E-4AF2-A197-73533E8E52E2}" dt="2023-06-16T08:26:30.739" v="71"/>
        <pc:sldMkLst>
          <pc:docMk/>
          <pc:sldMk cId="3624538670" sldId="286"/>
        </pc:sldMkLst>
        <pc:spChg chg="del">
          <ac:chgData name="Yogesh Jaiman" userId="e61b4643-87d6-45ae-a64b-b1988cad1c97" providerId="ADAL" clId="{BD307B26-BB5E-4AF2-A197-73533E8E52E2}" dt="2023-06-16T08:26:24.688" v="70" actId="478"/>
          <ac:spMkLst>
            <pc:docMk/>
            <pc:sldMk cId="3624538670" sldId="286"/>
            <ac:spMk id="4" creationId="{C54E2F5A-224E-88DA-D30C-2C7EE38D74EB}"/>
          </ac:spMkLst>
        </pc:spChg>
        <pc:spChg chg="add mod">
          <ac:chgData name="Yogesh Jaiman" userId="e61b4643-87d6-45ae-a64b-b1988cad1c97" providerId="ADAL" clId="{BD307B26-BB5E-4AF2-A197-73533E8E52E2}" dt="2023-06-16T08:26:30.739" v="71"/>
          <ac:spMkLst>
            <pc:docMk/>
            <pc:sldMk cId="3624538670" sldId="286"/>
            <ac:spMk id="5" creationId="{C725C9CA-089A-2E3E-22EE-7400C885693F}"/>
          </ac:spMkLst>
        </pc:spChg>
        <pc:spChg chg="add mod">
          <ac:chgData name="Yogesh Jaiman" userId="e61b4643-87d6-45ae-a64b-b1988cad1c97" providerId="ADAL" clId="{BD307B26-BB5E-4AF2-A197-73533E8E52E2}" dt="2023-06-16T08:26:30.739" v="71"/>
          <ac:spMkLst>
            <pc:docMk/>
            <pc:sldMk cId="3624538670" sldId="286"/>
            <ac:spMk id="6" creationId="{E0A84495-14CD-AB4D-E06A-66059D877684}"/>
          </ac:spMkLst>
        </pc:spChg>
        <pc:spChg chg="del">
          <ac:chgData name="Yogesh Jaiman" userId="e61b4643-87d6-45ae-a64b-b1988cad1c97" providerId="ADAL" clId="{BD307B26-BB5E-4AF2-A197-73533E8E52E2}" dt="2023-06-16T08:26:24.688" v="70" actId="478"/>
          <ac:spMkLst>
            <pc:docMk/>
            <pc:sldMk cId="3624538670" sldId="286"/>
            <ac:spMk id="8" creationId="{F19CACD2-7704-D267-29B9-BA116B2D6202}"/>
          </ac:spMkLst>
        </pc:spChg>
        <pc:picChg chg="del">
          <ac:chgData name="Yogesh Jaiman" userId="e61b4643-87d6-45ae-a64b-b1988cad1c97" providerId="ADAL" clId="{BD307B26-BB5E-4AF2-A197-73533E8E52E2}" dt="2023-06-16T08:26:24.688" v="70" actId="478"/>
          <ac:picMkLst>
            <pc:docMk/>
            <pc:sldMk cId="3624538670" sldId="286"/>
            <ac:picMk id="2" creationId="{A45B61D0-B67D-E83F-5964-C68469693047}"/>
          </ac:picMkLst>
        </pc:picChg>
        <pc:picChg chg="add mod">
          <ac:chgData name="Yogesh Jaiman" userId="e61b4643-87d6-45ae-a64b-b1988cad1c97" providerId="ADAL" clId="{BD307B26-BB5E-4AF2-A197-73533E8E52E2}" dt="2023-06-16T08:26:30.739" v="71"/>
          <ac:picMkLst>
            <pc:docMk/>
            <pc:sldMk cId="3624538670" sldId="286"/>
            <ac:picMk id="3" creationId="{CB787DDD-3595-70BF-FBD0-5DC5F1F7DC2C}"/>
          </ac:picMkLst>
        </pc:picChg>
      </pc:sldChg>
      <pc:sldChg chg="addSp delSp modSp add mod">
        <pc:chgData name="Yogesh Jaiman" userId="e61b4643-87d6-45ae-a64b-b1988cad1c97" providerId="ADAL" clId="{BD307B26-BB5E-4AF2-A197-73533E8E52E2}" dt="2023-06-16T08:26:55.839" v="74"/>
        <pc:sldMkLst>
          <pc:docMk/>
          <pc:sldMk cId="680147100" sldId="287"/>
        </pc:sldMkLst>
        <pc:spChg chg="add mod">
          <ac:chgData name="Yogesh Jaiman" userId="e61b4643-87d6-45ae-a64b-b1988cad1c97" providerId="ADAL" clId="{BD307B26-BB5E-4AF2-A197-73533E8E52E2}" dt="2023-06-16T08:26:55.839" v="74"/>
          <ac:spMkLst>
            <pc:docMk/>
            <pc:sldMk cId="680147100" sldId="287"/>
            <ac:spMk id="4" creationId="{0B429360-7036-E42C-A3DE-1D036B0D2D0F}"/>
          </ac:spMkLst>
        </pc:spChg>
        <pc:spChg chg="del">
          <ac:chgData name="Yogesh Jaiman" userId="e61b4643-87d6-45ae-a64b-b1988cad1c97" providerId="ADAL" clId="{BD307B26-BB5E-4AF2-A197-73533E8E52E2}" dt="2023-06-16T08:26:43.475" v="73" actId="478"/>
          <ac:spMkLst>
            <pc:docMk/>
            <pc:sldMk cId="680147100" sldId="287"/>
            <ac:spMk id="5" creationId="{C725C9CA-089A-2E3E-22EE-7400C885693F}"/>
          </ac:spMkLst>
        </pc:spChg>
        <pc:spChg chg="del">
          <ac:chgData name="Yogesh Jaiman" userId="e61b4643-87d6-45ae-a64b-b1988cad1c97" providerId="ADAL" clId="{BD307B26-BB5E-4AF2-A197-73533E8E52E2}" dt="2023-06-16T08:26:43.475" v="73" actId="478"/>
          <ac:spMkLst>
            <pc:docMk/>
            <pc:sldMk cId="680147100" sldId="287"/>
            <ac:spMk id="6" creationId="{E0A84495-14CD-AB4D-E06A-66059D877684}"/>
          </ac:spMkLst>
        </pc:spChg>
        <pc:spChg chg="add mod">
          <ac:chgData name="Yogesh Jaiman" userId="e61b4643-87d6-45ae-a64b-b1988cad1c97" providerId="ADAL" clId="{BD307B26-BB5E-4AF2-A197-73533E8E52E2}" dt="2023-06-16T08:26:55.839" v="74"/>
          <ac:spMkLst>
            <pc:docMk/>
            <pc:sldMk cId="680147100" sldId="287"/>
            <ac:spMk id="7" creationId="{D6ABD10A-30A9-8234-5ED9-182240BEE98E}"/>
          </ac:spMkLst>
        </pc:spChg>
        <pc:spChg chg="add mod">
          <ac:chgData name="Yogesh Jaiman" userId="e61b4643-87d6-45ae-a64b-b1988cad1c97" providerId="ADAL" clId="{BD307B26-BB5E-4AF2-A197-73533E8E52E2}" dt="2023-06-16T08:26:55.839" v="74"/>
          <ac:spMkLst>
            <pc:docMk/>
            <pc:sldMk cId="680147100" sldId="287"/>
            <ac:spMk id="8" creationId="{912E8204-83EA-0244-B9A5-C3E179F99F2B}"/>
          </ac:spMkLst>
        </pc:spChg>
        <pc:spChg chg="add mod">
          <ac:chgData name="Yogesh Jaiman" userId="e61b4643-87d6-45ae-a64b-b1988cad1c97" providerId="ADAL" clId="{BD307B26-BB5E-4AF2-A197-73533E8E52E2}" dt="2023-06-16T08:26:55.839" v="74"/>
          <ac:spMkLst>
            <pc:docMk/>
            <pc:sldMk cId="680147100" sldId="287"/>
            <ac:spMk id="9" creationId="{4F30B6BC-A423-D723-B073-CA7EC6EC1383}"/>
          </ac:spMkLst>
        </pc:spChg>
        <pc:picChg chg="add mod">
          <ac:chgData name="Yogesh Jaiman" userId="e61b4643-87d6-45ae-a64b-b1988cad1c97" providerId="ADAL" clId="{BD307B26-BB5E-4AF2-A197-73533E8E52E2}" dt="2023-06-16T08:26:55.839" v="74"/>
          <ac:picMkLst>
            <pc:docMk/>
            <pc:sldMk cId="680147100" sldId="287"/>
            <ac:picMk id="2" creationId="{9B9E9B9D-72F0-6A18-4BC8-3A79034EA901}"/>
          </ac:picMkLst>
        </pc:picChg>
        <pc:picChg chg="del">
          <ac:chgData name="Yogesh Jaiman" userId="e61b4643-87d6-45ae-a64b-b1988cad1c97" providerId="ADAL" clId="{BD307B26-BB5E-4AF2-A197-73533E8E52E2}" dt="2023-06-16T08:26:43.475" v="73" actId="478"/>
          <ac:picMkLst>
            <pc:docMk/>
            <pc:sldMk cId="680147100" sldId="287"/>
            <ac:picMk id="3" creationId="{CB787DDD-3595-70BF-FBD0-5DC5F1F7DC2C}"/>
          </ac:picMkLst>
        </pc:picChg>
      </pc:sldChg>
      <pc:sldChg chg="addSp delSp modSp add mod">
        <pc:chgData name="Yogesh Jaiman" userId="e61b4643-87d6-45ae-a64b-b1988cad1c97" providerId="ADAL" clId="{BD307B26-BB5E-4AF2-A197-73533E8E52E2}" dt="2023-06-16T08:27:21.500" v="77"/>
        <pc:sldMkLst>
          <pc:docMk/>
          <pc:sldMk cId="1245883815" sldId="288"/>
        </pc:sldMkLst>
        <pc:spChg chg="del">
          <ac:chgData name="Yogesh Jaiman" userId="e61b4643-87d6-45ae-a64b-b1988cad1c97" providerId="ADAL" clId="{BD307B26-BB5E-4AF2-A197-73533E8E52E2}" dt="2023-06-16T08:27:07.330" v="76" actId="478"/>
          <ac:spMkLst>
            <pc:docMk/>
            <pc:sldMk cId="1245883815" sldId="288"/>
            <ac:spMk id="4" creationId="{0B429360-7036-E42C-A3DE-1D036B0D2D0F}"/>
          </ac:spMkLst>
        </pc:spChg>
        <pc:spChg chg="add mod">
          <ac:chgData name="Yogesh Jaiman" userId="e61b4643-87d6-45ae-a64b-b1988cad1c97" providerId="ADAL" clId="{BD307B26-BB5E-4AF2-A197-73533E8E52E2}" dt="2023-06-16T08:27:21.500" v="77"/>
          <ac:spMkLst>
            <pc:docMk/>
            <pc:sldMk cId="1245883815" sldId="288"/>
            <ac:spMk id="5" creationId="{EF2B5F8C-ECEA-CB0C-F95F-DBA24917C87F}"/>
          </ac:spMkLst>
        </pc:spChg>
        <pc:spChg chg="add mod">
          <ac:chgData name="Yogesh Jaiman" userId="e61b4643-87d6-45ae-a64b-b1988cad1c97" providerId="ADAL" clId="{BD307B26-BB5E-4AF2-A197-73533E8E52E2}" dt="2023-06-16T08:27:21.500" v="77"/>
          <ac:spMkLst>
            <pc:docMk/>
            <pc:sldMk cId="1245883815" sldId="288"/>
            <ac:spMk id="6" creationId="{D1ADD02C-3BFC-0F68-8C9E-99E6E8D656F7}"/>
          </ac:spMkLst>
        </pc:spChg>
        <pc:spChg chg="del">
          <ac:chgData name="Yogesh Jaiman" userId="e61b4643-87d6-45ae-a64b-b1988cad1c97" providerId="ADAL" clId="{BD307B26-BB5E-4AF2-A197-73533E8E52E2}" dt="2023-06-16T08:27:07.330" v="76" actId="478"/>
          <ac:spMkLst>
            <pc:docMk/>
            <pc:sldMk cId="1245883815" sldId="288"/>
            <ac:spMk id="7" creationId="{D6ABD10A-30A9-8234-5ED9-182240BEE98E}"/>
          </ac:spMkLst>
        </pc:spChg>
        <pc:spChg chg="del">
          <ac:chgData name="Yogesh Jaiman" userId="e61b4643-87d6-45ae-a64b-b1988cad1c97" providerId="ADAL" clId="{BD307B26-BB5E-4AF2-A197-73533E8E52E2}" dt="2023-06-16T08:27:07.330" v="76" actId="478"/>
          <ac:spMkLst>
            <pc:docMk/>
            <pc:sldMk cId="1245883815" sldId="288"/>
            <ac:spMk id="8" creationId="{912E8204-83EA-0244-B9A5-C3E179F99F2B}"/>
          </ac:spMkLst>
        </pc:spChg>
        <pc:spChg chg="del">
          <ac:chgData name="Yogesh Jaiman" userId="e61b4643-87d6-45ae-a64b-b1988cad1c97" providerId="ADAL" clId="{BD307B26-BB5E-4AF2-A197-73533E8E52E2}" dt="2023-06-16T08:27:07.330" v="76" actId="478"/>
          <ac:spMkLst>
            <pc:docMk/>
            <pc:sldMk cId="1245883815" sldId="288"/>
            <ac:spMk id="9" creationId="{4F30B6BC-A423-D723-B073-CA7EC6EC1383}"/>
          </ac:spMkLst>
        </pc:spChg>
        <pc:spChg chg="add mod">
          <ac:chgData name="Yogesh Jaiman" userId="e61b4643-87d6-45ae-a64b-b1988cad1c97" providerId="ADAL" clId="{BD307B26-BB5E-4AF2-A197-73533E8E52E2}" dt="2023-06-16T08:27:21.500" v="77"/>
          <ac:spMkLst>
            <pc:docMk/>
            <pc:sldMk cId="1245883815" sldId="288"/>
            <ac:spMk id="10" creationId="{D9EDDFFC-F622-8A49-FA85-FC5355410213}"/>
          </ac:spMkLst>
        </pc:spChg>
        <pc:spChg chg="add mod">
          <ac:chgData name="Yogesh Jaiman" userId="e61b4643-87d6-45ae-a64b-b1988cad1c97" providerId="ADAL" clId="{BD307B26-BB5E-4AF2-A197-73533E8E52E2}" dt="2023-06-16T08:27:21.500" v="77"/>
          <ac:spMkLst>
            <pc:docMk/>
            <pc:sldMk cId="1245883815" sldId="288"/>
            <ac:spMk id="11" creationId="{2EEDBC43-6AE4-F87B-D15E-50750677207B}"/>
          </ac:spMkLst>
        </pc:spChg>
        <pc:picChg chg="del">
          <ac:chgData name="Yogesh Jaiman" userId="e61b4643-87d6-45ae-a64b-b1988cad1c97" providerId="ADAL" clId="{BD307B26-BB5E-4AF2-A197-73533E8E52E2}" dt="2023-06-16T08:27:07.330" v="76" actId="478"/>
          <ac:picMkLst>
            <pc:docMk/>
            <pc:sldMk cId="1245883815" sldId="288"/>
            <ac:picMk id="2" creationId="{9B9E9B9D-72F0-6A18-4BC8-3A79034EA901}"/>
          </ac:picMkLst>
        </pc:picChg>
        <pc:picChg chg="add mod">
          <ac:chgData name="Yogesh Jaiman" userId="e61b4643-87d6-45ae-a64b-b1988cad1c97" providerId="ADAL" clId="{BD307B26-BB5E-4AF2-A197-73533E8E52E2}" dt="2023-06-16T08:27:21.500" v="77"/>
          <ac:picMkLst>
            <pc:docMk/>
            <pc:sldMk cId="1245883815" sldId="288"/>
            <ac:picMk id="3" creationId="{F9AE09D8-0645-D61A-77D1-9804D7C2E195}"/>
          </ac:picMkLst>
        </pc:picChg>
      </pc:sldChg>
      <pc:sldChg chg="addSp delSp modSp add mod">
        <pc:chgData name="Yogesh Jaiman" userId="e61b4643-87d6-45ae-a64b-b1988cad1c97" providerId="ADAL" clId="{BD307B26-BB5E-4AF2-A197-73533E8E52E2}" dt="2023-06-16T08:27:58.507" v="80"/>
        <pc:sldMkLst>
          <pc:docMk/>
          <pc:sldMk cId="3509017449" sldId="289"/>
        </pc:sldMkLst>
        <pc:spChg chg="add mod">
          <ac:chgData name="Yogesh Jaiman" userId="e61b4643-87d6-45ae-a64b-b1988cad1c97" providerId="ADAL" clId="{BD307B26-BB5E-4AF2-A197-73533E8E52E2}" dt="2023-06-16T08:27:58.507" v="80"/>
          <ac:spMkLst>
            <pc:docMk/>
            <pc:sldMk cId="3509017449" sldId="289"/>
            <ac:spMk id="4" creationId="{A97CB2A4-CDB4-49C0-B0DE-AFE32281877F}"/>
          </ac:spMkLst>
        </pc:spChg>
        <pc:spChg chg="del">
          <ac:chgData name="Yogesh Jaiman" userId="e61b4643-87d6-45ae-a64b-b1988cad1c97" providerId="ADAL" clId="{BD307B26-BB5E-4AF2-A197-73533E8E52E2}" dt="2023-06-16T08:27:47.719" v="79" actId="478"/>
          <ac:spMkLst>
            <pc:docMk/>
            <pc:sldMk cId="3509017449" sldId="289"/>
            <ac:spMk id="5" creationId="{EF2B5F8C-ECEA-CB0C-F95F-DBA24917C87F}"/>
          </ac:spMkLst>
        </pc:spChg>
        <pc:spChg chg="del">
          <ac:chgData name="Yogesh Jaiman" userId="e61b4643-87d6-45ae-a64b-b1988cad1c97" providerId="ADAL" clId="{BD307B26-BB5E-4AF2-A197-73533E8E52E2}" dt="2023-06-16T08:27:47.719" v="79" actId="478"/>
          <ac:spMkLst>
            <pc:docMk/>
            <pc:sldMk cId="3509017449" sldId="289"/>
            <ac:spMk id="6" creationId="{D1ADD02C-3BFC-0F68-8C9E-99E6E8D656F7}"/>
          </ac:spMkLst>
        </pc:spChg>
        <pc:spChg chg="add mod">
          <ac:chgData name="Yogesh Jaiman" userId="e61b4643-87d6-45ae-a64b-b1988cad1c97" providerId="ADAL" clId="{BD307B26-BB5E-4AF2-A197-73533E8E52E2}" dt="2023-06-16T08:27:58.507" v="80"/>
          <ac:spMkLst>
            <pc:docMk/>
            <pc:sldMk cId="3509017449" sldId="289"/>
            <ac:spMk id="7" creationId="{1F349284-F85B-AF29-4320-8F265CBC3E8B}"/>
          </ac:spMkLst>
        </pc:spChg>
        <pc:spChg chg="add mod">
          <ac:chgData name="Yogesh Jaiman" userId="e61b4643-87d6-45ae-a64b-b1988cad1c97" providerId="ADAL" clId="{BD307B26-BB5E-4AF2-A197-73533E8E52E2}" dt="2023-06-16T08:27:58.507" v="80"/>
          <ac:spMkLst>
            <pc:docMk/>
            <pc:sldMk cId="3509017449" sldId="289"/>
            <ac:spMk id="8" creationId="{AE83B7F7-1CE2-13F7-8317-A82106E20C82}"/>
          </ac:spMkLst>
        </pc:spChg>
        <pc:spChg chg="add mod">
          <ac:chgData name="Yogesh Jaiman" userId="e61b4643-87d6-45ae-a64b-b1988cad1c97" providerId="ADAL" clId="{BD307B26-BB5E-4AF2-A197-73533E8E52E2}" dt="2023-06-16T08:27:58.507" v="80"/>
          <ac:spMkLst>
            <pc:docMk/>
            <pc:sldMk cId="3509017449" sldId="289"/>
            <ac:spMk id="9" creationId="{2704D85B-6FCD-CB72-239F-2859B414B52B}"/>
          </ac:spMkLst>
        </pc:spChg>
        <pc:spChg chg="del">
          <ac:chgData name="Yogesh Jaiman" userId="e61b4643-87d6-45ae-a64b-b1988cad1c97" providerId="ADAL" clId="{BD307B26-BB5E-4AF2-A197-73533E8E52E2}" dt="2023-06-16T08:27:47.719" v="79" actId="478"/>
          <ac:spMkLst>
            <pc:docMk/>
            <pc:sldMk cId="3509017449" sldId="289"/>
            <ac:spMk id="10" creationId="{D9EDDFFC-F622-8A49-FA85-FC5355410213}"/>
          </ac:spMkLst>
        </pc:spChg>
        <pc:spChg chg="del">
          <ac:chgData name="Yogesh Jaiman" userId="e61b4643-87d6-45ae-a64b-b1988cad1c97" providerId="ADAL" clId="{BD307B26-BB5E-4AF2-A197-73533E8E52E2}" dt="2023-06-16T08:27:47.719" v="79" actId="478"/>
          <ac:spMkLst>
            <pc:docMk/>
            <pc:sldMk cId="3509017449" sldId="289"/>
            <ac:spMk id="11" creationId="{2EEDBC43-6AE4-F87B-D15E-50750677207B}"/>
          </ac:spMkLst>
        </pc:spChg>
        <pc:spChg chg="add mod">
          <ac:chgData name="Yogesh Jaiman" userId="e61b4643-87d6-45ae-a64b-b1988cad1c97" providerId="ADAL" clId="{BD307B26-BB5E-4AF2-A197-73533E8E52E2}" dt="2023-06-16T08:27:58.507" v="80"/>
          <ac:spMkLst>
            <pc:docMk/>
            <pc:sldMk cId="3509017449" sldId="289"/>
            <ac:spMk id="12" creationId="{24872423-4904-6796-CFCA-D654F0E6183A}"/>
          </ac:spMkLst>
        </pc:spChg>
        <pc:spChg chg="add mod">
          <ac:chgData name="Yogesh Jaiman" userId="e61b4643-87d6-45ae-a64b-b1988cad1c97" providerId="ADAL" clId="{BD307B26-BB5E-4AF2-A197-73533E8E52E2}" dt="2023-06-16T08:27:58.507" v="80"/>
          <ac:spMkLst>
            <pc:docMk/>
            <pc:sldMk cId="3509017449" sldId="289"/>
            <ac:spMk id="13" creationId="{56B4CAB8-7A43-52EC-0902-32F8A0FEF11E}"/>
          </ac:spMkLst>
        </pc:spChg>
        <pc:picChg chg="add mod">
          <ac:chgData name="Yogesh Jaiman" userId="e61b4643-87d6-45ae-a64b-b1988cad1c97" providerId="ADAL" clId="{BD307B26-BB5E-4AF2-A197-73533E8E52E2}" dt="2023-06-16T08:27:58.507" v="80"/>
          <ac:picMkLst>
            <pc:docMk/>
            <pc:sldMk cId="3509017449" sldId="289"/>
            <ac:picMk id="2" creationId="{DCD3E9DD-1E15-1D7A-95E7-FC14BE12CB10}"/>
          </ac:picMkLst>
        </pc:picChg>
        <pc:picChg chg="del">
          <ac:chgData name="Yogesh Jaiman" userId="e61b4643-87d6-45ae-a64b-b1988cad1c97" providerId="ADAL" clId="{BD307B26-BB5E-4AF2-A197-73533E8E52E2}" dt="2023-06-16T08:27:47.719" v="79" actId="478"/>
          <ac:picMkLst>
            <pc:docMk/>
            <pc:sldMk cId="3509017449" sldId="289"/>
            <ac:picMk id="3" creationId="{F9AE09D8-0645-D61A-77D1-9804D7C2E195}"/>
          </ac:picMkLst>
        </pc:picChg>
      </pc:sldChg>
      <pc:sldChg chg="addSp delSp modSp add mod">
        <pc:chgData name="Yogesh Jaiman" userId="e61b4643-87d6-45ae-a64b-b1988cad1c97" providerId="ADAL" clId="{BD307B26-BB5E-4AF2-A197-73533E8E52E2}" dt="2023-06-16T08:28:53.962" v="83"/>
        <pc:sldMkLst>
          <pc:docMk/>
          <pc:sldMk cId="1115376197" sldId="290"/>
        </pc:sldMkLst>
        <pc:spChg chg="del">
          <ac:chgData name="Yogesh Jaiman" userId="e61b4643-87d6-45ae-a64b-b1988cad1c97" providerId="ADAL" clId="{BD307B26-BB5E-4AF2-A197-73533E8E52E2}" dt="2023-06-16T08:28:52.449" v="82" actId="478"/>
          <ac:spMkLst>
            <pc:docMk/>
            <pc:sldMk cId="1115376197" sldId="290"/>
            <ac:spMk id="4" creationId="{A97CB2A4-CDB4-49C0-B0DE-AFE32281877F}"/>
          </ac:spMkLst>
        </pc:spChg>
        <pc:spChg chg="add mod">
          <ac:chgData name="Yogesh Jaiman" userId="e61b4643-87d6-45ae-a64b-b1988cad1c97" providerId="ADAL" clId="{BD307B26-BB5E-4AF2-A197-73533E8E52E2}" dt="2023-06-16T08:28:53.962" v="83"/>
          <ac:spMkLst>
            <pc:docMk/>
            <pc:sldMk cId="1115376197" sldId="290"/>
            <ac:spMk id="5" creationId="{652402F0-5803-5F7D-3E37-DE77973D56E4}"/>
          </ac:spMkLst>
        </pc:spChg>
        <pc:spChg chg="add mod">
          <ac:chgData name="Yogesh Jaiman" userId="e61b4643-87d6-45ae-a64b-b1988cad1c97" providerId="ADAL" clId="{BD307B26-BB5E-4AF2-A197-73533E8E52E2}" dt="2023-06-16T08:28:53.962" v="83"/>
          <ac:spMkLst>
            <pc:docMk/>
            <pc:sldMk cId="1115376197" sldId="290"/>
            <ac:spMk id="6" creationId="{D0343C9A-6A3A-DE79-EC13-5E55B06A2094}"/>
          </ac:spMkLst>
        </pc:spChg>
        <pc:spChg chg="del">
          <ac:chgData name="Yogesh Jaiman" userId="e61b4643-87d6-45ae-a64b-b1988cad1c97" providerId="ADAL" clId="{BD307B26-BB5E-4AF2-A197-73533E8E52E2}" dt="2023-06-16T08:28:52.449" v="82" actId="478"/>
          <ac:spMkLst>
            <pc:docMk/>
            <pc:sldMk cId="1115376197" sldId="290"/>
            <ac:spMk id="7" creationId="{1F349284-F85B-AF29-4320-8F265CBC3E8B}"/>
          </ac:spMkLst>
        </pc:spChg>
        <pc:spChg chg="del">
          <ac:chgData name="Yogesh Jaiman" userId="e61b4643-87d6-45ae-a64b-b1988cad1c97" providerId="ADAL" clId="{BD307B26-BB5E-4AF2-A197-73533E8E52E2}" dt="2023-06-16T08:28:52.449" v="82" actId="478"/>
          <ac:spMkLst>
            <pc:docMk/>
            <pc:sldMk cId="1115376197" sldId="290"/>
            <ac:spMk id="8" creationId="{AE83B7F7-1CE2-13F7-8317-A82106E20C82}"/>
          </ac:spMkLst>
        </pc:spChg>
        <pc:spChg chg="del">
          <ac:chgData name="Yogesh Jaiman" userId="e61b4643-87d6-45ae-a64b-b1988cad1c97" providerId="ADAL" clId="{BD307B26-BB5E-4AF2-A197-73533E8E52E2}" dt="2023-06-16T08:28:52.449" v="82" actId="478"/>
          <ac:spMkLst>
            <pc:docMk/>
            <pc:sldMk cId="1115376197" sldId="290"/>
            <ac:spMk id="9" creationId="{2704D85B-6FCD-CB72-239F-2859B414B52B}"/>
          </ac:spMkLst>
        </pc:spChg>
        <pc:spChg chg="del">
          <ac:chgData name="Yogesh Jaiman" userId="e61b4643-87d6-45ae-a64b-b1988cad1c97" providerId="ADAL" clId="{BD307B26-BB5E-4AF2-A197-73533E8E52E2}" dt="2023-06-16T08:28:52.449" v="82" actId="478"/>
          <ac:spMkLst>
            <pc:docMk/>
            <pc:sldMk cId="1115376197" sldId="290"/>
            <ac:spMk id="12" creationId="{24872423-4904-6796-CFCA-D654F0E6183A}"/>
          </ac:spMkLst>
        </pc:spChg>
        <pc:spChg chg="del">
          <ac:chgData name="Yogesh Jaiman" userId="e61b4643-87d6-45ae-a64b-b1988cad1c97" providerId="ADAL" clId="{BD307B26-BB5E-4AF2-A197-73533E8E52E2}" dt="2023-06-16T08:28:52.449" v="82" actId="478"/>
          <ac:spMkLst>
            <pc:docMk/>
            <pc:sldMk cId="1115376197" sldId="290"/>
            <ac:spMk id="13" creationId="{56B4CAB8-7A43-52EC-0902-32F8A0FEF11E}"/>
          </ac:spMkLst>
        </pc:spChg>
        <pc:picChg chg="del">
          <ac:chgData name="Yogesh Jaiman" userId="e61b4643-87d6-45ae-a64b-b1988cad1c97" providerId="ADAL" clId="{BD307B26-BB5E-4AF2-A197-73533E8E52E2}" dt="2023-06-16T08:28:52.449" v="82" actId="478"/>
          <ac:picMkLst>
            <pc:docMk/>
            <pc:sldMk cId="1115376197" sldId="290"/>
            <ac:picMk id="2" creationId="{DCD3E9DD-1E15-1D7A-95E7-FC14BE12CB10}"/>
          </ac:picMkLst>
        </pc:picChg>
        <pc:picChg chg="add mod">
          <ac:chgData name="Yogesh Jaiman" userId="e61b4643-87d6-45ae-a64b-b1988cad1c97" providerId="ADAL" clId="{BD307B26-BB5E-4AF2-A197-73533E8E52E2}" dt="2023-06-16T08:28:53.962" v="83"/>
          <ac:picMkLst>
            <pc:docMk/>
            <pc:sldMk cId="1115376197" sldId="290"/>
            <ac:picMk id="3" creationId="{4BB381FC-06C3-4113-4277-C6945EB4026C}"/>
          </ac:picMkLst>
        </pc:picChg>
      </pc:sldChg>
      <pc:sldChg chg="addSp delSp modSp add mod">
        <pc:chgData name="Yogesh Jaiman" userId="e61b4643-87d6-45ae-a64b-b1988cad1c97" providerId="ADAL" clId="{BD307B26-BB5E-4AF2-A197-73533E8E52E2}" dt="2023-06-16T08:31:38.726" v="86"/>
        <pc:sldMkLst>
          <pc:docMk/>
          <pc:sldMk cId="2216190198" sldId="291"/>
        </pc:sldMkLst>
        <pc:spChg chg="add mod">
          <ac:chgData name="Yogesh Jaiman" userId="e61b4643-87d6-45ae-a64b-b1988cad1c97" providerId="ADAL" clId="{BD307B26-BB5E-4AF2-A197-73533E8E52E2}" dt="2023-06-16T08:31:38.726" v="86"/>
          <ac:spMkLst>
            <pc:docMk/>
            <pc:sldMk cId="2216190198" sldId="291"/>
            <ac:spMk id="4" creationId="{4CA4F822-C378-99BE-DF39-34E2B9AB51A3}"/>
          </ac:spMkLst>
        </pc:spChg>
        <pc:spChg chg="del">
          <ac:chgData name="Yogesh Jaiman" userId="e61b4643-87d6-45ae-a64b-b1988cad1c97" providerId="ADAL" clId="{BD307B26-BB5E-4AF2-A197-73533E8E52E2}" dt="2023-06-16T08:31:20.999" v="85" actId="478"/>
          <ac:spMkLst>
            <pc:docMk/>
            <pc:sldMk cId="2216190198" sldId="291"/>
            <ac:spMk id="5" creationId="{652402F0-5803-5F7D-3E37-DE77973D56E4}"/>
          </ac:spMkLst>
        </pc:spChg>
        <pc:spChg chg="del">
          <ac:chgData name="Yogesh Jaiman" userId="e61b4643-87d6-45ae-a64b-b1988cad1c97" providerId="ADAL" clId="{BD307B26-BB5E-4AF2-A197-73533E8E52E2}" dt="2023-06-16T08:31:20.999" v="85" actId="478"/>
          <ac:spMkLst>
            <pc:docMk/>
            <pc:sldMk cId="2216190198" sldId="291"/>
            <ac:spMk id="6" creationId="{D0343C9A-6A3A-DE79-EC13-5E55B06A2094}"/>
          </ac:spMkLst>
        </pc:spChg>
        <pc:spChg chg="add mod">
          <ac:chgData name="Yogesh Jaiman" userId="e61b4643-87d6-45ae-a64b-b1988cad1c97" providerId="ADAL" clId="{BD307B26-BB5E-4AF2-A197-73533E8E52E2}" dt="2023-06-16T08:31:38.726" v="86"/>
          <ac:spMkLst>
            <pc:docMk/>
            <pc:sldMk cId="2216190198" sldId="291"/>
            <ac:spMk id="7" creationId="{919B5851-B168-040A-6B52-E88ADFCA21A7}"/>
          </ac:spMkLst>
        </pc:spChg>
        <pc:spChg chg="add mod">
          <ac:chgData name="Yogesh Jaiman" userId="e61b4643-87d6-45ae-a64b-b1988cad1c97" providerId="ADAL" clId="{BD307B26-BB5E-4AF2-A197-73533E8E52E2}" dt="2023-06-16T08:31:38.726" v="86"/>
          <ac:spMkLst>
            <pc:docMk/>
            <pc:sldMk cId="2216190198" sldId="291"/>
            <ac:spMk id="9" creationId="{19BFA8FF-E141-5699-E2FF-8B44B3F75D5A}"/>
          </ac:spMkLst>
        </pc:spChg>
        <pc:picChg chg="add mod">
          <ac:chgData name="Yogesh Jaiman" userId="e61b4643-87d6-45ae-a64b-b1988cad1c97" providerId="ADAL" clId="{BD307B26-BB5E-4AF2-A197-73533E8E52E2}" dt="2023-06-16T08:31:38.726" v="86"/>
          <ac:picMkLst>
            <pc:docMk/>
            <pc:sldMk cId="2216190198" sldId="291"/>
            <ac:picMk id="2" creationId="{7A175564-E794-0451-A63C-35CEDD96F3FF}"/>
          </ac:picMkLst>
        </pc:picChg>
        <pc:picChg chg="del">
          <ac:chgData name="Yogesh Jaiman" userId="e61b4643-87d6-45ae-a64b-b1988cad1c97" providerId="ADAL" clId="{BD307B26-BB5E-4AF2-A197-73533E8E52E2}" dt="2023-06-16T08:31:20.999" v="85" actId="478"/>
          <ac:picMkLst>
            <pc:docMk/>
            <pc:sldMk cId="2216190198" sldId="291"/>
            <ac:picMk id="3" creationId="{4BB381FC-06C3-4113-4277-C6945EB4026C}"/>
          </ac:picMkLst>
        </pc:picChg>
        <pc:picChg chg="add mod">
          <ac:chgData name="Yogesh Jaiman" userId="e61b4643-87d6-45ae-a64b-b1988cad1c97" providerId="ADAL" clId="{BD307B26-BB5E-4AF2-A197-73533E8E52E2}" dt="2023-06-16T08:31:38.726" v="86"/>
          <ac:picMkLst>
            <pc:docMk/>
            <pc:sldMk cId="2216190198" sldId="291"/>
            <ac:picMk id="8" creationId="{F0FF24D0-FD7E-C16A-2783-884DEB5F78F5}"/>
          </ac:picMkLst>
        </pc:picChg>
        <pc:picChg chg="add mod">
          <ac:chgData name="Yogesh Jaiman" userId="e61b4643-87d6-45ae-a64b-b1988cad1c97" providerId="ADAL" clId="{BD307B26-BB5E-4AF2-A197-73533E8E52E2}" dt="2023-06-16T08:31:38.726" v="86"/>
          <ac:picMkLst>
            <pc:docMk/>
            <pc:sldMk cId="2216190198" sldId="291"/>
            <ac:picMk id="10" creationId="{F0DA9B70-57C3-5913-080A-D6F1F1A2E461}"/>
          </ac:picMkLst>
        </pc:picChg>
      </pc:sldChg>
      <pc:sldChg chg="addSp delSp modSp add mod">
        <pc:chgData name="Yogesh Jaiman" userId="e61b4643-87d6-45ae-a64b-b1988cad1c97" providerId="ADAL" clId="{BD307B26-BB5E-4AF2-A197-73533E8E52E2}" dt="2023-06-16T08:31:59.552" v="89"/>
        <pc:sldMkLst>
          <pc:docMk/>
          <pc:sldMk cId="4194504946" sldId="292"/>
        </pc:sldMkLst>
        <pc:spChg chg="del">
          <ac:chgData name="Yogesh Jaiman" userId="e61b4643-87d6-45ae-a64b-b1988cad1c97" providerId="ADAL" clId="{BD307B26-BB5E-4AF2-A197-73533E8E52E2}" dt="2023-06-16T08:31:54.193" v="88" actId="478"/>
          <ac:spMkLst>
            <pc:docMk/>
            <pc:sldMk cId="4194504946" sldId="292"/>
            <ac:spMk id="4" creationId="{4CA4F822-C378-99BE-DF39-34E2B9AB51A3}"/>
          </ac:spMkLst>
        </pc:spChg>
        <pc:spChg chg="add mod">
          <ac:chgData name="Yogesh Jaiman" userId="e61b4643-87d6-45ae-a64b-b1988cad1c97" providerId="ADAL" clId="{BD307B26-BB5E-4AF2-A197-73533E8E52E2}" dt="2023-06-16T08:31:59.552" v="89"/>
          <ac:spMkLst>
            <pc:docMk/>
            <pc:sldMk cId="4194504946" sldId="292"/>
            <ac:spMk id="5" creationId="{1FC72904-4D00-5C75-334C-2930C21BA269}"/>
          </ac:spMkLst>
        </pc:spChg>
        <pc:spChg chg="add mod">
          <ac:chgData name="Yogesh Jaiman" userId="e61b4643-87d6-45ae-a64b-b1988cad1c97" providerId="ADAL" clId="{BD307B26-BB5E-4AF2-A197-73533E8E52E2}" dt="2023-06-16T08:31:59.552" v="89"/>
          <ac:spMkLst>
            <pc:docMk/>
            <pc:sldMk cId="4194504946" sldId="292"/>
            <ac:spMk id="6" creationId="{DF0952FC-A639-9077-65CB-6430554D0E50}"/>
          </ac:spMkLst>
        </pc:spChg>
        <pc:spChg chg="del">
          <ac:chgData name="Yogesh Jaiman" userId="e61b4643-87d6-45ae-a64b-b1988cad1c97" providerId="ADAL" clId="{BD307B26-BB5E-4AF2-A197-73533E8E52E2}" dt="2023-06-16T08:31:54.193" v="88" actId="478"/>
          <ac:spMkLst>
            <pc:docMk/>
            <pc:sldMk cId="4194504946" sldId="292"/>
            <ac:spMk id="7" creationId="{919B5851-B168-040A-6B52-E88ADFCA21A7}"/>
          </ac:spMkLst>
        </pc:spChg>
        <pc:spChg chg="del">
          <ac:chgData name="Yogesh Jaiman" userId="e61b4643-87d6-45ae-a64b-b1988cad1c97" providerId="ADAL" clId="{BD307B26-BB5E-4AF2-A197-73533E8E52E2}" dt="2023-06-16T08:31:54.193" v="88" actId="478"/>
          <ac:spMkLst>
            <pc:docMk/>
            <pc:sldMk cId="4194504946" sldId="292"/>
            <ac:spMk id="9" creationId="{19BFA8FF-E141-5699-E2FF-8B44B3F75D5A}"/>
          </ac:spMkLst>
        </pc:spChg>
        <pc:picChg chg="del">
          <ac:chgData name="Yogesh Jaiman" userId="e61b4643-87d6-45ae-a64b-b1988cad1c97" providerId="ADAL" clId="{BD307B26-BB5E-4AF2-A197-73533E8E52E2}" dt="2023-06-16T08:31:54.193" v="88" actId="478"/>
          <ac:picMkLst>
            <pc:docMk/>
            <pc:sldMk cId="4194504946" sldId="292"/>
            <ac:picMk id="2" creationId="{7A175564-E794-0451-A63C-35CEDD96F3FF}"/>
          </ac:picMkLst>
        </pc:picChg>
        <pc:picChg chg="add mod">
          <ac:chgData name="Yogesh Jaiman" userId="e61b4643-87d6-45ae-a64b-b1988cad1c97" providerId="ADAL" clId="{BD307B26-BB5E-4AF2-A197-73533E8E52E2}" dt="2023-06-16T08:31:59.552" v="89"/>
          <ac:picMkLst>
            <pc:docMk/>
            <pc:sldMk cId="4194504946" sldId="292"/>
            <ac:picMk id="3" creationId="{4D91D459-003D-5C1E-7E68-DBF9BBCF2BA8}"/>
          </ac:picMkLst>
        </pc:picChg>
        <pc:picChg chg="del">
          <ac:chgData name="Yogesh Jaiman" userId="e61b4643-87d6-45ae-a64b-b1988cad1c97" providerId="ADAL" clId="{BD307B26-BB5E-4AF2-A197-73533E8E52E2}" dt="2023-06-16T08:31:54.193" v="88" actId="478"/>
          <ac:picMkLst>
            <pc:docMk/>
            <pc:sldMk cId="4194504946" sldId="292"/>
            <ac:picMk id="8" creationId="{F0FF24D0-FD7E-C16A-2783-884DEB5F78F5}"/>
          </ac:picMkLst>
        </pc:picChg>
        <pc:picChg chg="del">
          <ac:chgData name="Yogesh Jaiman" userId="e61b4643-87d6-45ae-a64b-b1988cad1c97" providerId="ADAL" clId="{BD307B26-BB5E-4AF2-A197-73533E8E52E2}" dt="2023-06-16T08:31:54.193" v="88" actId="478"/>
          <ac:picMkLst>
            <pc:docMk/>
            <pc:sldMk cId="4194504946" sldId="292"/>
            <ac:picMk id="10" creationId="{F0DA9B70-57C3-5913-080A-D6F1F1A2E461}"/>
          </ac:picMkLst>
        </pc:picChg>
      </pc:sldChg>
      <pc:sldChg chg="delSp add del mod">
        <pc:chgData name="Yogesh Jaiman" userId="e61b4643-87d6-45ae-a64b-b1988cad1c97" providerId="ADAL" clId="{BD307B26-BB5E-4AF2-A197-73533E8E52E2}" dt="2023-06-16T08:32:23.045" v="92" actId="2696"/>
        <pc:sldMkLst>
          <pc:docMk/>
          <pc:sldMk cId="2720738530" sldId="293"/>
        </pc:sldMkLst>
        <pc:spChg chg="del">
          <ac:chgData name="Yogesh Jaiman" userId="e61b4643-87d6-45ae-a64b-b1988cad1c97" providerId="ADAL" clId="{BD307B26-BB5E-4AF2-A197-73533E8E52E2}" dt="2023-06-16T08:32:10.319" v="91" actId="478"/>
          <ac:spMkLst>
            <pc:docMk/>
            <pc:sldMk cId="2720738530" sldId="293"/>
            <ac:spMk id="5" creationId="{1FC72904-4D00-5C75-334C-2930C21BA269}"/>
          </ac:spMkLst>
        </pc:spChg>
        <pc:spChg chg="del">
          <ac:chgData name="Yogesh Jaiman" userId="e61b4643-87d6-45ae-a64b-b1988cad1c97" providerId="ADAL" clId="{BD307B26-BB5E-4AF2-A197-73533E8E52E2}" dt="2023-06-16T08:32:10.319" v="91" actId="478"/>
          <ac:spMkLst>
            <pc:docMk/>
            <pc:sldMk cId="2720738530" sldId="293"/>
            <ac:spMk id="6" creationId="{DF0952FC-A639-9077-65CB-6430554D0E50}"/>
          </ac:spMkLst>
        </pc:spChg>
        <pc:picChg chg="del">
          <ac:chgData name="Yogesh Jaiman" userId="e61b4643-87d6-45ae-a64b-b1988cad1c97" providerId="ADAL" clId="{BD307B26-BB5E-4AF2-A197-73533E8E52E2}" dt="2023-06-16T08:32:10.319" v="91" actId="478"/>
          <ac:picMkLst>
            <pc:docMk/>
            <pc:sldMk cId="2720738530" sldId="293"/>
            <ac:picMk id="3" creationId="{4D91D459-003D-5C1E-7E68-DBF9BBCF2BA8}"/>
          </ac:picMkLst>
        </pc:picChg>
      </pc:sldChg>
    </pc:docChg>
  </pc:docChgLst>
  <pc:docChgLst>
    <pc:chgData clId="Web-{2777D29C-ADC8-1D5E-BE94-B1BE89281B87}"/>
    <pc:docChg chg="modSld">
      <pc:chgData name="" userId="" providerId="" clId="Web-{2777D29C-ADC8-1D5E-BE94-B1BE89281B87}" dt="2023-06-19T17:26:05.380" v="1" actId="20577"/>
      <pc:docMkLst>
        <pc:docMk/>
      </pc:docMkLst>
      <pc:sldChg chg="modSp">
        <pc:chgData name="" userId="" providerId="" clId="Web-{2777D29C-ADC8-1D5E-BE94-B1BE89281B87}" dt="2023-06-19T17:26:05.380" v="1" actId="20577"/>
        <pc:sldMkLst>
          <pc:docMk/>
          <pc:sldMk cId="2181410030" sldId="257"/>
        </pc:sldMkLst>
        <pc:spChg chg="mod">
          <ac:chgData name="" userId="" providerId="" clId="Web-{2777D29C-ADC8-1D5E-BE94-B1BE89281B87}" dt="2023-06-19T17:26:05.380" v="1" actId="20577"/>
          <ac:spMkLst>
            <pc:docMk/>
            <pc:sldMk cId="2181410030" sldId="257"/>
            <ac:spMk id="3" creationId="{C71D63A5-AA01-199C-C332-518892AFE25A}"/>
          </ac:spMkLst>
        </pc:spChg>
      </pc:sldChg>
    </pc:docChg>
  </pc:docChgLst>
  <pc:docChgLst>
    <pc:chgData name="Yogendra Virole" userId="S::yogendra.virole@programmers.io::bfe3813c-5602-46d5-b21f-1781b04f2372" providerId="AD" clId="Web-{DEE3B832-A304-9B98-A58B-57BC1457F6CC}"/>
    <pc:docChg chg="modSld">
      <pc:chgData name="Yogendra Virole" userId="S::yogendra.virole@programmers.io::bfe3813c-5602-46d5-b21f-1781b04f2372" providerId="AD" clId="Web-{DEE3B832-A304-9B98-A58B-57BC1457F6CC}" dt="2022-12-22T11:40:59.154" v="49" actId="1076"/>
      <pc:docMkLst>
        <pc:docMk/>
      </pc:docMkLst>
      <pc:sldChg chg="modSp">
        <pc:chgData name="Yogendra Virole" userId="S::yogendra.virole@programmers.io::bfe3813c-5602-46d5-b21f-1781b04f2372" providerId="AD" clId="Web-{DEE3B832-A304-9B98-A58B-57BC1457F6CC}" dt="2022-12-22T11:40:59.154" v="49" actId="1076"/>
        <pc:sldMkLst>
          <pc:docMk/>
          <pc:sldMk cId="2026630420" sldId="256"/>
        </pc:sldMkLst>
        <pc:spChg chg="mod">
          <ac:chgData name="Yogendra Virole" userId="S::yogendra.virole@programmers.io::bfe3813c-5602-46d5-b21f-1781b04f2372" providerId="AD" clId="Web-{DEE3B832-A304-9B98-A58B-57BC1457F6CC}" dt="2022-12-22T11:40:59.154" v="49" actId="1076"/>
          <ac:spMkLst>
            <pc:docMk/>
            <pc:sldMk cId="2026630420" sldId="256"/>
            <ac:spMk id="8" creationId="{D5454C35-6A05-4FF6-D4A9-310AEADEAACF}"/>
          </ac:spMkLst>
        </pc:spChg>
      </pc:sldChg>
    </pc:docChg>
  </pc:docChgLst>
  <pc:docChgLst>
    <pc:chgData name="Yogesh Jaiman" userId="S::yogesh.jaiman@programmers.io::e61b4643-87d6-45ae-a64b-b1988cad1c97" providerId="AD" clId="Web-{242DC42B-A025-83BE-4A74-21A831A61F0C}"/>
    <pc:docChg chg="modSld">
      <pc:chgData name="Yogesh Jaiman" userId="S::yogesh.jaiman@programmers.io::e61b4643-87d6-45ae-a64b-b1988cad1c97" providerId="AD" clId="Web-{242DC42B-A025-83BE-4A74-21A831A61F0C}" dt="2022-12-22T11:34:53.371" v="18" actId="20577"/>
      <pc:docMkLst>
        <pc:docMk/>
      </pc:docMkLst>
      <pc:sldChg chg="modSp">
        <pc:chgData name="Yogesh Jaiman" userId="S::yogesh.jaiman@programmers.io::e61b4643-87d6-45ae-a64b-b1988cad1c97" providerId="AD" clId="Web-{242DC42B-A025-83BE-4A74-21A831A61F0C}" dt="2022-12-22T11:34:53.371" v="18" actId="20577"/>
        <pc:sldMkLst>
          <pc:docMk/>
          <pc:sldMk cId="2026630420" sldId="256"/>
        </pc:sldMkLst>
        <pc:spChg chg="mod">
          <ac:chgData name="Yogesh Jaiman" userId="S::yogesh.jaiman@programmers.io::e61b4643-87d6-45ae-a64b-b1988cad1c97" providerId="AD" clId="Web-{242DC42B-A025-83BE-4A74-21A831A61F0C}" dt="2022-12-22T11:34:53.371" v="18" actId="20577"/>
          <ac:spMkLst>
            <pc:docMk/>
            <pc:sldMk cId="2026630420" sldId="256"/>
            <ac:spMk id="8" creationId="{D5454C35-6A05-4FF6-D4A9-310AEADEAACF}"/>
          </ac:spMkLst>
        </pc:spChg>
      </pc:sldChg>
    </pc:docChg>
  </pc:docChgLst>
  <pc:docChgLst>
    <pc:chgData name="Yogesh Jaiman" userId="S::yogesh.jaiman@programmers.io::e61b4643-87d6-45ae-a64b-b1988cad1c97" providerId="AD" clId="Web-{7C84D9DC-3D75-C578-D8DE-A665F2062E52}"/>
    <pc:docChg chg="addSld delSld modSld">
      <pc:chgData name="Yogesh Jaiman" userId="S::yogesh.jaiman@programmers.io::e61b4643-87d6-45ae-a64b-b1988cad1c97" providerId="AD" clId="Web-{7C84D9DC-3D75-C578-D8DE-A665F2062E52}" dt="2023-06-26T08:45:46.249" v="172" actId="20577"/>
      <pc:docMkLst>
        <pc:docMk/>
      </pc:docMkLst>
      <pc:sldChg chg="modSp">
        <pc:chgData name="Yogesh Jaiman" userId="S::yogesh.jaiman@programmers.io::e61b4643-87d6-45ae-a64b-b1988cad1c97" providerId="AD" clId="Web-{7C84D9DC-3D75-C578-D8DE-A665F2062E52}" dt="2023-06-26T08:36:58.356" v="30" actId="1076"/>
        <pc:sldMkLst>
          <pc:docMk/>
          <pc:sldMk cId="2026630420" sldId="256"/>
        </pc:sldMkLst>
        <pc:spChg chg="mod">
          <ac:chgData name="Yogesh Jaiman" userId="S::yogesh.jaiman@programmers.io::e61b4643-87d6-45ae-a64b-b1988cad1c97" providerId="AD" clId="Web-{7C84D9DC-3D75-C578-D8DE-A665F2062E52}" dt="2023-06-26T08:36:58.356" v="30" actId="1076"/>
          <ac:spMkLst>
            <pc:docMk/>
            <pc:sldMk cId="2026630420" sldId="256"/>
            <ac:spMk id="8" creationId="{D5454C35-6A05-4FF6-D4A9-310AEADEAACF}"/>
          </ac:spMkLst>
        </pc:spChg>
      </pc:sldChg>
      <pc:sldChg chg="modSp">
        <pc:chgData name="Yogesh Jaiman" userId="S::yogesh.jaiman@programmers.io::e61b4643-87d6-45ae-a64b-b1988cad1c97" providerId="AD" clId="Web-{7C84D9DC-3D75-C578-D8DE-A665F2062E52}" dt="2023-06-26T08:43:14.291" v="107" actId="20577"/>
        <pc:sldMkLst>
          <pc:docMk/>
          <pc:sldMk cId="2181410030" sldId="257"/>
        </pc:sldMkLst>
        <pc:spChg chg="mod">
          <ac:chgData name="Yogesh Jaiman" userId="S::yogesh.jaiman@programmers.io::e61b4643-87d6-45ae-a64b-b1988cad1c97" providerId="AD" clId="Web-{7C84D9DC-3D75-C578-D8DE-A665F2062E52}" dt="2023-06-26T08:43:14.291" v="107" actId="20577"/>
          <ac:spMkLst>
            <pc:docMk/>
            <pc:sldMk cId="2181410030" sldId="257"/>
            <ac:spMk id="3" creationId="{C71D63A5-AA01-199C-C332-518892AFE25A}"/>
          </ac:spMkLst>
        </pc:spChg>
      </pc:sldChg>
      <pc:sldChg chg="modSp">
        <pc:chgData name="Yogesh Jaiman" userId="S::yogesh.jaiman@programmers.io::e61b4643-87d6-45ae-a64b-b1988cad1c97" providerId="AD" clId="Web-{7C84D9DC-3D75-C578-D8DE-A665F2062E52}" dt="2023-06-26T08:39:57.253" v="83" actId="20577"/>
        <pc:sldMkLst>
          <pc:docMk/>
          <pc:sldMk cId="1863356288" sldId="263"/>
        </pc:sldMkLst>
        <pc:spChg chg="mod">
          <ac:chgData name="Yogesh Jaiman" userId="S::yogesh.jaiman@programmers.io::e61b4643-87d6-45ae-a64b-b1988cad1c97" providerId="AD" clId="Web-{7C84D9DC-3D75-C578-D8DE-A665F2062E52}" dt="2023-06-26T08:39:46.909" v="80" actId="20577"/>
          <ac:spMkLst>
            <pc:docMk/>
            <pc:sldMk cId="1863356288" sldId="263"/>
            <ac:spMk id="6" creationId="{1CE4C7C9-ED89-B429-EABE-F93E59A8B24B}"/>
          </ac:spMkLst>
        </pc:spChg>
        <pc:spChg chg="mod">
          <ac:chgData name="Yogesh Jaiman" userId="S::yogesh.jaiman@programmers.io::e61b4643-87d6-45ae-a64b-b1988cad1c97" providerId="AD" clId="Web-{7C84D9DC-3D75-C578-D8DE-A665F2062E52}" dt="2023-06-26T08:39:57.253" v="83" actId="20577"/>
          <ac:spMkLst>
            <pc:docMk/>
            <pc:sldMk cId="1863356288" sldId="263"/>
            <ac:spMk id="7" creationId="{F9868768-34CF-52F2-F883-3E8794317627}"/>
          </ac:spMkLst>
        </pc:spChg>
      </pc:sldChg>
      <pc:sldChg chg="modSp">
        <pc:chgData name="Yogesh Jaiman" userId="S::yogesh.jaiman@programmers.io::e61b4643-87d6-45ae-a64b-b1988cad1c97" providerId="AD" clId="Web-{7C84D9DC-3D75-C578-D8DE-A665F2062E52}" dt="2023-06-26T08:40:15.378" v="87" actId="20577"/>
        <pc:sldMkLst>
          <pc:docMk/>
          <pc:sldMk cId="3868591614" sldId="269"/>
        </pc:sldMkLst>
        <pc:spChg chg="mod">
          <ac:chgData name="Yogesh Jaiman" userId="S::yogesh.jaiman@programmers.io::e61b4643-87d6-45ae-a64b-b1988cad1c97" providerId="AD" clId="Web-{7C84D9DC-3D75-C578-D8DE-A665F2062E52}" dt="2023-06-26T08:40:15.378" v="87" actId="20577"/>
          <ac:spMkLst>
            <pc:docMk/>
            <pc:sldMk cId="3868591614" sldId="269"/>
            <ac:spMk id="3" creationId="{C71D63A5-AA01-199C-C332-518892AFE25A}"/>
          </ac:spMkLst>
        </pc:spChg>
        <pc:spChg chg="mod">
          <ac:chgData name="Yogesh Jaiman" userId="S::yogesh.jaiman@programmers.io::e61b4643-87d6-45ae-a64b-b1988cad1c97" providerId="AD" clId="Web-{7C84D9DC-3D75-C578-D8DE-A665F2062E52}" dt="2023-06-26T08:40:08.300" v="85" actId="20577"/>
          <ac:spMkLst>
            <pc:docMk/>
            <pc:sldMk cId="3868591614" sldId="269"/>
            <ac:spMk id="7" creationId="{F9868768-34CF-52F2-F883-3E8794317627}"/>
          </ac:spMkLst>
        </pc:spChg>
      </pc:sldChg>
      <pc:sldChg chg="modSp">
        <pc:chgData name="Yogesh Jaiman" userId="S::yogesh.jaiman@programmers.io::e61b4643-87d6-45ae-a64b-b1988cad1c97" providerId="AD" clId="Web-{7C84D9DC-3D75-C578-D8DE-A665F2062E52}" dt="2023-06-26T08:44:30.950" v="116" actId="20577"/>
        <pc:sldMkLst>
          <pc:docMk/>
          <pc:sldMk cId="3265483485" sldId="270"/>
        </pc:sldMkLst>
        <pc:spChg chg="mod">
          <ac:chgData name="Yogesh Jaiman" userId="S::yogesh.jaiman@programmers.io::e61b4643-87d6-45ae-a64b-b1988cad1c97" providerId="AD" clId="Web-{7C84D9DC-3D75-C578-D8DE-A665F2062E52}" dt="2023-06-26T08:44:30.950" v="116" actId="20577"/>
          <ac:spMkLst>
            <pc:docMk/>
            <pc:sldMk cId="3265483485" sldId="270"/>
            <ac:spMk id="3" creationId="{C71D63A5-AA01-199C-C332-518892AFE25A}"/>
          </ac:spMkLst>
        </pc:spChg>
      </pc:sldChg>
      <pc:sldChg chg="modSp">
        <pc:chgData name="Yogesh Jaiman" userId="S::yogesh.jaiman@programmers.io::e61b4643-87d6-45ae-a64b-b1988cad1c97" providerId="AD" clId="Web-{7C84D9DC-3D75-C578-D8DE-A665F2062E52}" dt="2023-06-26T08:41:19.599" v="90" actId="20577"/>
        <pc:sldMkLst>
          <pc:docMk/>
          <pc:sldMk cId="2356357809" sldId="271"/>
        </pc:sldMkLst>
        <pc:spChg chg="mod">
          <ac:chgData name="Yogesh Jaiman" userId="S::yogesh.jaiman@programmers.io::e61b4643-87d6-45ae-a64b-b1988cad1c97" providerId="AD" clId="Web-{7C84D9DC-3D75-C578-D8DE-A665F2062E52}" dt="2023-06-26T08:41:05.536" v="88" actId="20577"/>
          <ac:spMkLst>
            <pc:docMk/>
            <pc:sldMk cId="2356357809" sldId="271"/>
            <ac:spMk id="2" creationId="{9B6F8E48-FD7E-C91A-0A52-CDC9E5BED96F}"/>
          </ac:spMkLst>
        </pc:spChg>
        <pc:spChg chg="mod">
          <ac:chgData name="Yogesh Jaiman" userId="S::yogesh.jaiman@programmers.io::e61b4643-87d6-45ae-a64b-b1988cad1c97" providerId="AD" clId="Web-{7C84D9DC-3D75-C578-D8DE-A665F2062E52}" dt="2023-06-26T08:41:15.474" v="89" actId="20577"/>
          <ac:spMkLst>
            <pc:docMk/>
            <pc:sldMk cId="2356357809" sldId="271"/>
            <ac:spMk id="9" creationId="{35D7BFC9-FF07-71EC-E12B-AD923B9F3746}"/>
          </ac:spMkLst>
        </pc:spChg>
        <pc:spChg chg="mod">
          <ac:chgData name="Yogesh Jaiman" userId="S::yogesh.jaiman@programmers.io::e61b4643-87d6-45ae-a64b-b1988cad1c97" providerId="AD" clId="Web-{7C84D9DC-3D75-C578-D8DE-A665F2062E52}" dt="2023-06-26T08:41:19.599" v="90" actId="20577"/>
          <ac:spMkLst>
            <pc:docMk/>
            <pc:sldMk cId="2356357809" sldId="271"/>
            <ac:spMk id="10" creationId="{53039041-1758-5D7C-AF7C-9B7A92F96D2A}"/>
          </ac:spMkLst>
        </pc:spChg>
      </pc:sldChg>
      <pc:sldChg chg="modSp">
        <pc:chgData name="Yogesh Jaiman" userId="S::yogesh.jaiman@programmers.io::e61b4643-87d6-45ae-a64b-b1988cad1c97" providerId="AD" clId="Web-{7C84D9DC-3D75-C578-D8DE-A665F2062E52}" dt="2023-06-26T08:41:31.943" v="94" actId="20577"/>
        <pc:sldMkLst>
          <pc:docMk/>
          <pc:sldMk cId="2407297191" sldId="272"/>
        </pc:sldMkLst>
        <pc:spChg chg="mod">
          <ac:chgData name="Yogesh Jaiman" userId="S::yogesh.jaiman@programmers.io::e61b4643-87d6-45ae-a64b-b1988cad1c97" providerId="AD" clId="Web-{7C84D9DC-3D75-C578-D8DE-A665F2062E52}" dt="2023-06-26T08:41:27.803" v="92" actId="20577"/>
          <ac:spMkLst>
            <pc:docMk/>
            <pc:sldMk cId="2407297191" sldId="272"/>
            <ac:spMk id="2" creationId="{9B6F8E48-FD7E-C91A-0A52-CDC9E5BED96F}"/>
          </ac:spMkLst>
        </pc:spChg>
        <pc:spChg chg="mod">
          <ac:chgData name="Yogesh Jaiman" userId="S::yogesh.jaiman@programmers.io::e61b4643-87d6-45ae-a64b-b1988cad1c97" providerId="AD" clId="Web-{7C84D9DC-3D75-C578-D8DE-A665F2062E52}" dt="2023-06-26T08:41:31.943" v="94" actId="20577"/>
          <ac:spMkLst>
            <pc:docMk/>
            <pc:sldMk cId="2407297191" sldId="272"/>
            <ac:spMk id="3" creationId="{4592967C-7CD1-030D-D4D4-B542BF0CE001}"/>
          </ac:spMkLst>
        </pc:spChg>
      </pc:sldChg>
      <pc:sldChg chg="modSp">
        <pc:chgData name="Yogesh Jaiman" userId="S::yogesh.jaiman@programmers.io::e61b4643-87d6-45ae-a64b-b1988cad1c97" providerId="AD" clId="Web-{7C84D9DC-3D75-C578-D8DE-A665F2062E52}" dt="2023-06-26T08:45:30.967" v="158" actId="20577"/>
        <pc:sldMkLst>
          <pc:docMk/>
          <pc:sldMk cId="387022551" sldId="276"/>
        </pc:sldMkLst>
        <pc:spChg chg="mod">
          <ac:chgData name="Yogesh Jaiman" userId="S::yogesh.jaiman@programmers.io::e61b4643-87d6-45ae-a64b-b1988cad1c97" providerId="AD" clId="Web-{7C84D9DC-3D75-C578-D8DE-A665F2062E52}" dt="2023-06-26T08:45:30.967" v="158" actId="20577"/>
          <ac:spMkLst>
            <pc:docMk/>
            <pc:sldMk cId="387022551" sldId="276"/>
            <ac:spMk id="2" creationId="{9B6F8E48-FD7E-C91A-0A52-CDC9E5BED96F}"/>
          </ac:spMkLst>
        </pc:spChg>
      </pc:sldChg>
      <pc:sldChg chg="modSp">
        <pc:chgData name="Yogesh Jaiman" userId="S::yogesh.jaiman@programmers.io::e61b4643-87d6-45ae-a64b-b1988cad1c97" providerId="AD" clId="Web-{7C84D9DC-3D75-C578-D8DE-A665F2062E52}" dt="2023-06-26T08:45:46.249" v="172" actId="20577"/>
        <pc:sldMkLst>
          <pc:docMk/>
          <pc:sldMk cId="3509597149" sldId="277"/>
        </pc:sldMkLst>
        <pc:spChg chg="mod">
          <ac:chgData name="Yogesh Jaiman" userId="S::yogesh.jaiman@programmers.io::e61b4643-87d6-45ae-a64b-b1988cad1c97" providerId="AD" clId="Web-{7C84D9DC-3D75-C578-D8DE-A665F2062E52}" dt="2023-06-26T08:45:46.249" v="172" actId="20577"/>
          <ac:spMkLst>
            <pc:docMk/>
            <pc:sldMk cId="3509597149" sldId="277"/>
            <ac:spMk id="2" creationId="{9B6F8E48-FD7E-C91A-0A52-CDC9E5BED96F}"/>
          </ac:spMkLst>
        </pc:spChg>
      </pc:sldChg>
      <pc:sldChg chg="new del">
        <pc:chgData name="Yogesh Jaiman" userId="S::yogesh.jaiman@programmers.io::e61b4643-87d6-45ae-a64b-b1988cad1c97" providerId="AD" clId="Web-{7C84D9DC-3D75-C578-D8DE-A665F2062E52}" dt="2023-06-26T07:54:33.673" v="8"/>
        <pc:sldMkLst>
          <pc:docMk/>
          <pc:sldMk cId="3247806033" sldId="282"/>
        </pc:sldMkLst>
      </pc:sldChg>
    </pc:docChg>
  </pc:docChgLst>
  <pc:docChgLst>
    <pc:chgData name="Yogesh Jaiman" userId="S::yogesh.jaiman@programmers.io::e61b4643-87d6-45ae-a64b-b1988cad1c97" providerId="AD" clId="Web-{72723612-1CAE-8779-43A1-60204AA1DDFB}"/>
    <pc:docChg chg="modSld">
      <pc:chgData name="Yogesh Jaiman" userId="S::yogesh.jaiman@programmers.io::e61b4643-87d6-45ae-a64b-b1988cad1c97" providerId="AD" clId="Web-{72723612-1CAE-8779-43A1-60204AA1DDFB}" dt="2022-12-21T10:19:52.659" v="7" actId="14100"/>
      <pc:docMkLst>
        <pc:docMk/>
      </pc:docMkLst>
      <pc:sldChg chg="addSp delSp modSp">
        <pc:chgData name="Yogesh Jaiman" userId="S::yogesh.jaiman@programmers.io::e61b4643-87d6-45ae-a64b-b1988cad1c97" providerId="AD" clId="Web-{72723612-1CAE-8779-43A1-60204AA1DDFB}" dt="2022-12-21T10:19:52.659" v="7" actId="14100"/>
        <pc:sldMkLst>
          <pc:docMk/>
          <pc:sldMk cId="3265483485" sldId="270"/>
        </pc:sldMkLst>
        <pc:picChg chg="add mod modCrop">
          <ac:chgData name="Yogesh Jaiman" userId="S::yogesh.jaiman@programmers.io::e61b4643-87d6-45ae-a64b-b1988cad1c97" providerId="AD" clId="Web-{72723612-1CAE-8779-43A1-60204AA1DDFB}" dt="2022-12-21T10:19:52.659" v="7" actId="14100"/>
          <ac:picMkLst>
            <pc:docMk/>
            <pc:sldMk cId="3265483485" sldId="270"/>
            <ac:picMk id="2" creationId="{0AC8993C-30F8-F353-9A34-C764AB9E78F0}"/>
          </ac:picMkLst>
        </pc:picChg>
        <pc:picChg chg="del">
          <ac:chgData name="Yogesh Jaiman" userId="S::yogesh.jaiman@programmers.io::e61b4643-87d6-45ae-a64b-b1988cad1c97" providerId="AD" clId="Web-{72723612-1CAE-8779-43A1-60204AA1DDFB}" dt="2022-12-21T10:19:25.611" v="0"/>
          <ac:picMkLst>
            <pc:docMk/>
            <pc:sldMk cId="3265483485" sldId="270"/>
            <ac:picMk id="1026" creationId="{B8655C9A-C97F-9FC9-C3B4-A1626703335F}"/>
          </ac:picMkLst>
        </pc:picChg>
      </pc:sldChg>
    </pc:docChg>
  </pc:docChgLst>
  <pc:docChgLst>
    <pc:chgData name="Yogesh Jaiman" userId="S::yogesh.jaiman@programmers.io::e61b4643-87d6-45ae-a64b-b1988cad1c97" providerId="AD" clId="Web-{47935ABC-C770-ED22-9B8D-B8680E585CB4}"/>
    <pc:docChg chg="modSld">
      <pc:chgData name="Yogesh Jaiman" userId="S::yogesh.jaiman@programmers.io::e61b4643-87d6-45ae-a64b-b1988cad1c97" providerId="AD" clId="Web-{47935ABC-C770-ED22-9B8D-B8680E585CB4}" dt="2023-07-10T09:49:05.096" v="3" actId="14100"/>
      <pc:docMkLst>
        <pc:docMk/>
      </pc:docMkLst>
      <pc:sldChg chg="addSp delSp modSp">
        <pc:chgData name="Yogesh Jaiman" userId="S::yogesh.jaiman@programmers.io::e61b4643-87d6-45ae-a64b-b1988cad1c97" providerId="AD" clId="Web-{47935ABC-C770-ED22-9B8D-B8680E585CB4}" dt="2023-07-10T09:49:05.096" v="3" actId="14100"/>
        <pc:sldMkLst>
          <pc:docMk/>
          <pc:sldMk cId="2026630420" sldId="256"/>
        </pc:sldMkLst>
        <pc:spChg chg="del">
          <ac:chgData name="Yogesh Jaiman" userId="S::yogesh.jaiman@programmers.io::e61b4643-87d6-45ae-a64b-b1988cad1c97" providerId="AD" clId="Web-{47935ABC-C770-ED22-9B8D-B8680E585CB4}" dt="2023-07-10T09:48:51.126" v="1"/>
          <ac:spMkLst>
            <pc:docMk/>
            <pc:sldMk cId="2026630420" sldId="256"/>
            <ac:spMk id="8" creationId="{D5454C35-6A05-4FF6-D4A9-310AEADEAACF}"/>
          </ac:spMkLst>
        </pc:spChg>
        <pc:picChg chg="add mod">
          <ac:chgData name="Yogesh Jaiman" userId="S::yogesh.jaiman@programmers.io::e61b4643-87d6-45ae-a64b-b1988cad1c97" providerId="AD" clId="Web-{47935ABC-C770-ED22-9B8D-B8680E585CB4}" dt="2023-07-10T09:49:05.096" v="3" actId="14100"/>
          <ac:picMkLst>
            <pc:docMk/>
            <pc:sldMk cId="2026630420" sldId="256"/>
            <ac:picMk id="2" creationId="{D75D925C-C027-5AD3-29F6-61647BBCE7BB}"/>
          </ac:picMkLst>
        </pc:picChg>
      </pc:sldChg>
    </pc:docChg>
  </pc:docChgLst>
  <pc:docChgLst>
    <pc:chgData name="Yogesh Jaiman" userId="S::yogesh.jaiman@programmers.io::e61b4643-87d6-45ae-a64b-b1988cad1c97" providerId="AD" clId="Web-{7FDBFEA0-128B-6D68-427C-A035903BC4F6}"/>
    <pc:docChg chg="modSld">
      <pc:chgData name="Yogesh Jaiman" userId="S::yogesh.jaiman@programmers.io::e61b4643-87d6-45ae-a64b-b1988cad1c97" providerId="AD" clId="Web-{7FDBFEA0-128B-6D68-427C-A035903BC4F6}" dt="2023-06-28T09:43:14.033" v="5" actId="1076"/>
      <pc:docMkLst>
        <pc:docMk/>
      </pc:docMkLst>
      <pc:sldChg chg="delSp modSp">
        <pc:chgData name="Yogesh Jaiman" userId="S::yogesh.jaiman@programmers.io::e61b4643-87d6-45ae-a64b-b1988cad1c97" providerId="AD" clId="Web-{7FDBFEA0-128B-6D68-427C-A035903BC4F6}" dt="2023-06-28T09:41:51.639" v="4"/>
        <pc:sldMkLst>
          <pc:docMk/>
          <pc:sldMk cId="3509597149" sldId="277"/>
        </pc:sldMkLst>
        <pc:spChg chg="del mod">
          <ac:chgData name="Yogesh Jaiman" userId="S::yogesh.jaiman@programmers.io::e61b4643-87d6-45ae-a64b-b1988cad1c97" providerId="AD" clId="Web-{7FDBFEA0-128B-6D68-427C-A035903BC4F6}" dt="2023-06-28T09:41:48.061" v="3"/>
          <ac:spMkLst>
            <pc:docMk/>
            <pc:sldMk cId="3509597149" sldId="277"/>
            <ac:spMk id="10" creationId="{38F78114-B9A0-2388-7EEC-2948FC6526F2}"/>
          </ac:spMkLst>
        </pc:spChg>
        <pc:spChg chg="del mod">
          <ac:chgData name="Yogesh Jaiman" userId="S::yogesh.jaiman@programmers.io::e61b4643-87d6-45ae-a64b-b1988cad1c97" providerId="AD" clId="Web-{7FDBFEA0-128B-6D68-427C-A035903BC4F6}" dt="2023-06-28T09:41:51.639" v="4"/>
          <ac:spMkLst>
            <pc:docMk/>
            <pc:sldMk cId="3509597149" sldId="277"/>
            <ac:spMk id="11" creationId="{A7C7E202-A13D-4E33-4265-2CB2F82D0AC4}"/>
          </ac:spMkLst>
        </pc:spChg>
      </pc:sldChg>
      <pc:sldChg chg="modSp">
        <pc:chgData name="Yogesh Jaiman" userId="S::yogesh.jaiman@programmers.io::e61b4643-87d6-45ae-a64b-b1988cad1c97" providerId="AD" clId="Web-{7FDBFEA0-128B-6D68-427C-A035903BC4F6}" dt="2023-06-28T09:43:14.033" v="5" actId="1076"/>
        <pc:sldMkLst>
          <pc:docMk/>
          <pc:sldMk cId="1337487465" sldId="282"/>
        </pc:sldMkLst>
        <pc:spChg chg="mod">
          <ac:chgData name="Yogesh Jaiman" userId="S::yogesh.jaiman@programmers.io::e61b4643-87d6-45ae-a64b-b1988cad1c97" providerId="AD" clId="Web-{7FDBFEA0-128B-6D68-427C-A035903BC4F6}" dt="2023-06-28T09:43:14.033" v="5" actId="1076"/>
          <ac:spMkLst>
            <pc:docMk/>
            <pc:sldMk cId="1337487465" sldId="282"/>
            <ac:spMk id="11" creationId="{21249858-BA34-5B1B-0923-1B3497030E1D}"/>
          </ac:spMkLst>
        </pc:spChg>
      </pc:sldChg>
    </pc:docChg>
  </pc:docChgLst>
  <pc:docChgLst>
    <pc:chgData name="Yogesh Jaiman" userId="e61b4643-87d6-45ae-a64b-b1988cad1c97" providerId="ADAL" clId="{48851310-DD3F-4E7E-8186-552D05F160B5}"/>
    <pc:docChg chg="undo custSel delSld modSld">
      <pc:chgData name="Yogesh Jaiman" userId="e61b4643-87d6-45ae-a64b-b1988cad1c97" providerId="ADAL" clId="{48851310-DD3F-4E7E-8186-552D05F160B5}" dt="2023-06-20T10:48:18.486" v="15" actId="2696"/>
      <pc:docMkLst>
        <pc:docMk/>
      </pc:docMkLst>
      <pc:sldChg chg="modSp mod">
        <pc:chgData name="Yogesh Jaiman" userId="e61b4643-87d6-45ae-a64b-b1988cad1c97" providerId="ADAL" clId="{48851310-DD3F-4E7E-8186-552D05F160B5}" dt="2023-06-20T10:47:12.019" v="4" actId="20577"/>
        <pc:sldMkLst>
          <pc:docMk/>
          <pc:sldMk cId="2181410030" sldId="257"/>
        </pc:sldMkLst>
        <pc:spChg chg="mod">
          <ac:chgData name="Yogesh Jaiman" userId="e61b4643-87d6-45ae-a64b-b1988cad1c97" providerId="ADAL" clId="{48851310-DD3F-4E7E-8186-552D05F160B5}" dt="2023-06-20T10:47:12.019" v="4" actId="20577"/>
          <ac:spMkLst>
            <pc:docMk/>
            <pc:sldMk cId="2181410030" sldId="257"/>
            <ac:spMk id="3" creationId="{C71D63A5-AA01-199C-C332-518892AFE25A}"/>
          </ac:spMkLst>
        </pc:spChg>
      </pc:sldChg>
      <pc:sldChg chg="del">
        <pc:chgData name="Yogesh Jaiman" userId="e61b4643-87d6-45ae-a64b-b1988cad1c97" providerId="ADAL" clId="{48851310-DD3F-4E7E-8186-552D05F160B5}" dt="2023-06-20T10:47:39.862" v="5" actId="2696"/>
        <pc:sldMkLst>
          <pc:docMk/>
          <pc:sldMk cId="535046846" sldId="282"/>
        </pc:sldMkLst>
      </pc:sldChg>
      <pc:sldChg chg="del">
        <pc:chgData name="Yogesh Jaiman" userId="e61b4643-87d6-45ae-a64b-b1988cad1c97" providerId="ADAL" clId="{48851310-DD3F-4E7E-8186-552D05F160B5}" dt="2023-06-20T10:47:45.859" v="6" actId="2696"/>
        <pc:sldMkLst>
          <pc:docMk/>
          <pc:sldMk cId="1918869916" sldId="283"/>
        </pc:sldMkLst>
      </pc:sldChg>
      <pc:sldChg chg="del">
        <pc:chgData name="Yogesh Jaiman" userId="e61b4643-87d6-45ae-a64b-b1988cad1c97" providerId="ADAL" clId="{48851310-DD3F-4E7E-8186-552D05F160B5}" dt="2023-06-20T10:47:50.456" v="7" actId="2696"/>
        <pc:sldMkLst>
          <pc:docMk/>
          <pc:sldMk cId="2671910980" sldId="284"/>
        </pc:sldMkLst>
      </pc:sldChg>
      <pc:sldChg chg="del">
        <pc:chgData name="Yogesh Jaiman" userId="e61b4643-87d6-45ae-a64b-b1988cad1c97" providerId="ADAL" clId="{48851310-DD3F-4E7E-8186-552D05F160B5}" dt="2023-06-20T10:47:53.414" v="8" actId="2696"/>
        <pc:sldMkLst>
          <pc:docMk/>
          <pc:sldMk cId="194467321" sldId="285"/>
        </pc:sldMkLst>
      </pc:sldChg>
      <pc:sldChg chg="del">
        <pc:chgData name="Yogesh Jaiman" userId="e61b4643-87d6-45ae-a64b-b1988cad1c97" providerId="ADAL" clId="{48851310-DD3F-4E7E-8186-552D05F160B5}" dt="2023-06-20T10:47:56.616" v="9" actId="2696"/>
        <pc:sldMkLst>
          <pc:docMk/>
          <pc:sldMk cId="3624538670" sldId="286"/>
        </pc:sldMkLst>
      </pc:sldChg>
      <pc:sldChg chg="del">
        <pc:chgData name="Yogesh Jaiman" userId="e61b4643-87d6-45ae-a64b-b1988cad1c97" providerId="ADAL" clId="{48851310-DD3F-4E7E-8186-552D05F160B5}" dt="2023-06-20T10:48:00.534" v="10" actId="2696"/>
        <pc:sldMkLst>
          <pc:docMk/>
          <pc:sldMk cId="680147100" sldId="287"/>
        </pc:sldMkLst>
      </pc:sldChg>
      <pc:sldChg chg="del">
        <pc:chgData name="Yogesh Jaiman" userId="e61b4643-87d6-45ae-a64b-b1988cad1c97" providerId="ADAL" clId="{48851310-DD3F-4E7E-8186-552D05F160B5}" dt="2023-06-20T10:48:04.040" v="11" actId="2696"/>
        <pc:sldMkLst>
          <pc:docMk/>
          <pc:sldMk cId="1245883815" sldId="288"/>
        </pc:sldMkLst>
      </pc:sldChg>
      <pc:sldChg chg="del">
        <pc:chgData name="Yogesh Jaiman" userId="e61b4643-87d6-45ae-a64b-b1988cad1c97" providerId="ADAL" clId="{48851310-DD3F-4E7E-8186-552D05F160B5}" dt="2023-06-20T10:48:06.725" v="12" actId="2696"/>
        <pc:sldMkLst>
          <pc:docMk/>
          <pc:sldMk cId="3509017449" sldId="289"/>
        </pc:sldMkLst>
      </pc:sldChg>
      <pc:sldChg chg="del">
        <pc:chgData name="Yogesh Jaiman" userId="e61b4643-87d6-45ae-a64b-b1988cad1c97" providerId="ADAL" clId="{48851310-DD3F-4E7E-8186-552D05F160B5}" dt="2023-06-20T10:48:10.586" v="13" actId="2696"/>
        <pc:sldMkLst>
          <pc:docMk/>
          <pc:sldMk cId="1115376197" sldId="290"/>
        </pc:sldMkLst>
      </pc:sldChg>
      <pc:sldChg chg="del">
        <pc:chgData name="Yogesh Jaiman" userId="e61b4643-87d6-45ae-a64b-b1988cad1c97" providerId="ADAL" clId="{48851310-DD3F-4E7E-8186-552D05F160B5}" dt="2023-06-20T10:48:15.252" v="14" actId="2696"/>
        <pc:sldMkLst>
          <pc:docMk/>
          <pc:sldMk cId="2216190198" sldId="291"/>
        </pc:sldMkLst>
      </pc:sldChg>
      <pc:sldChg chg="del">
        <pc:chgData name="Yogesh Jaiman" userId="e61b4643-87d6-45ae-a64b-b1988cad1c97" providerId="ADAL" clId="{48851310-DD3F-4E7E-8186-552D05F160B5}" dt="2023-06-20T10:48:18.486" v="15" actId="2696"/>
        <pc:sldMkLst>
          <pc:docMk/>
          <pc:sldMk cId="4194504946" sldId="292"/>
        </pc:sldMkLst>
      </pc:sldChg>
    </pc:docChg>
  </pc:docChgLst>
  <pc:docChgLst>
    <pc:chgData name="Yogesh Jaiman" userId="e61b4643-87d6-45ae-a64b-b1988cad1c97" providerId="ADAL" clId="{5F75412F-A5DC-4F29-B51C-044A7A3EA2DE}"/>
    <pc:docChg chg="undo custSel addSld modSld">
      <pc:chgData name="Yogesh Jaiman" userId="e61b4643-87d6-45ae-a64b-b1988cad1c97" providerId="ADAL" clId="{5F75412F-A5DC-4F29-B51C-044A7A3EA2DE}" dt="2022-12-23T08:21:56.842" v="803" actId="20577"/>
      <pc:docMkLst>
        <pc:docMk/>
      </pc:docMkLst>
      <pc:sldChg chg="modSp mod">
        <pc:chgData name="Yogesh Jaiman" userId="e61b4643-87d6-45ae-a64b-b1988cad1c97" providerId="ADAL" clId="{5F75412F-A5DC-4F29-B51C-044A7A3EA2DE}" dt="2022-12-22T11:22:50.808" v="520" actId="207"/>
        <pc:sldMkLst>
          <pc:docMk/>
          <pc:sldMk cId="2026630420" sldId="256"/>
        </pc:sldMkLst>
        <pc:spChg chg="mod">
          <ac:chgData name="Yogesh Jaiman" userId="e61b4643-87d6-45ae-a64b-b1988cad1c97" providerId="ADAL" clId="{5F75412F-A5DC-4F29-B51C-044A7A3EA2DE}" dt="2022-12-22T11:22:50.808" v="520" actId="207"/>
          <ac:spMkLst>
            <pc:docMk/>
            <pc:sldMk cId="2026630420" sldId="256"/>
            <ac:spMk id="7" creationId="{EAF40F6A-4663-6ADE-C077-D1E10AD12BFE}"/>
          </ac:spMkLst>
        </pc:spChg>
        <pc:spChg chg="mod">
          <ac:chgData name="Yogesh Jaiman" userId="e61b4643-87d6-45ae-a64b-b1988cad1c97" providerId="ADAL" clId="{5F75412F-A5DC-4F29-B51C-044A7A3EA2DE}" dt="2022-12-22T09:29:11.249" v="434" actId="20577"/>
          <ac:spMkLst>
            <pc:docMk/>
            <pc:sldMk cId="2026630420" sldId="256"/>
            <ac:spMk id="8" creationId="{D5454C35-6A05-4FF6-D4A9-310AEADEAACF}"/>
          </ac:spMkLst>
        </pc:spChg>
      </pc:sldChg>
      <pc:sldChg chg="modSp mod">
        <pc:chgData name="Yogesh Jaiman" userId="e61b4643-87d6-45ae-a64b-b1988cad1c97" providerId="ADAL" clId="{5F75412F-A5DC-4F29-B51C-044A7A3EA2DE}" dt="2022-12-22T08:33:42.011" v="303" actId="20577"/>
        <pc:sldMkLst>
          <pc:docMk/>
          <pc:sldMk cId="2181410030" sldId="257"/>
        </pc:sldMkLst>
        <pc:spChg chg="mod">
          <ac:chgData name="Yogesh Jaiman" userId="e61b4643-87d6-45ae-a64b-b1988cad1c97" providerId="ADAL" clId="{5F75412F-A5DC-4F29-B51C-044A7A3EA2DE}" dt="2022-12-22T08:33:42.011" v="303" actId="20577"/>
          <ac:spMkLst>
            <pc:docMk/>
            <pc:sldMk cId="2181410030" sldId="257"/>
            <ac:spMk id="3" creationId="{C71D63A5-AA01-199C-C332-518892AFE25A}"/>
          </ac:spMkLst>
        </pc:spChg>
      </pc:sldChg>
      <pc:sldChg chg="delSp modSp mod delAnim">
        <pc:chgData name="Yogesh Jaiman" userId="e61b4643-87d6-45ae-a64b-b1988cad1c97" providerId="ADAL" clId="{5F75412F-A5DC-4F29-B51C-044A7A3EA2DE}" dt="2022-12-23T06:41:54.603" v="540" actId="20577"/>
        <pc:sldMkLst>
          <pc:docMk/>
          <pc:sldMk cId="1863356288" sldId="263"/>
        </pc:sldMkLst>
        <pc:spChg chg="del mod">
          <ac:chgData name="Yogesh Jaiman" userId="e61b4643-87d6-45ae-a64b-b1988cad1c97" providerId="ADAL" clId="{5F75412F-A5DC-4F29-B51C-044A7A3EA2DE}" dt="2022-12-22T09:26:00.015" v="371" actId="478"/>
          <ac:spMkLst>
            <pc:docMk/>
            <pc:sldMk cId="1863356288" sldId="263"/>
            <ac:spMk id="3" creationId="{C71D63A5-AA01-199C-C332-518892AFE25A}"/>
          </ac:spMkLst>
        </pc:spChg>
        <pc:spChg chg="del mod">
          <ac:chgData name="Yogesh Jaiman" userId="e61b4643-87d6-45ae-a64b-b1988cad1c97" providerId="ADAL" clId="{5F75412F-A5DC-4F29-B51C-044A7A3EA2DE}" dt="2022-12-22T09:27:18.680" v="383" actId="478"/>
          <ac:spMkLst>
            <pc:docMk/>
            <pc:sldMk cId="1863356288" sldId="263"/>
            <ac:spMk id="4" creationId="{D8B4006E-1A77-D3C4-23DF-AB7A616196FE}"/>
          </ac:spMkLst>
        </pc:spChg>
        <pc:spChg chg="mod">
          <ac:chgData name="Yogesh Jaiman" userId="e61b4643-87d6-45ae-a64b-b1988cad1c97" providerId="ADAL" clId="{5F75412F-A5DC-4F29-B51C-044A7A3EA2DE}" dt="2022-12-23T06:41:54.603" v="540" actId="20577"/>
          <ac:spMkLst>
            <pc:docMk/>
            <pc:sldMk cId="1863356288" sldId="263"/>
            <ac:spMk id="6" creationId="{1CE4C7C9-ED89-B429-EABE-F93E59A8B24B}"/>
          </ac:spMkLst>
        </pc:spChg>
        <pc:spChg chg="mod">
          <ac:chgData name="Yogesh Jaiman" userId="e61b4643-87d6-45ae-a64b-b1988cad1c97" providerId="ADAL" clId="{5F75412F-A5DC-4F29-B51C-044A7A3EA2DE}" dt="2022-12-22T11:08:12.196" v="463" actId="20577"/>
          <ac:spMkLst>
            <pc:docMk/>
            <pc:sldMk cId="1863356288" sldId="263"/>
            <ac:spMk id="7" creationId="{F9868768-34CF-52F2-F883-3E8794317627}"/>
          </ac:spMkLst>
        </pc:spChg>
        <pc:spChg chg="del">
          <ac:chgData name="Yogesh Jaiman" userId="e61b4643-87d6-45ae-a64b-b1988cad1c97" providerId="ADAL" clId="{5F75412F-A5DC-4F29-B51C-044A7A3EA2DE}" dt="2022-12-22T09:28:08.559" v="392" actId="478"/>
          <ac:spMkLst>
            <pc:docMk/>
            <pc:sldMk cId="1863356288" sldId="263"/>
            <ac:spMk id="8" creationId="{378D100A-287E-4F3A-2A54-FE9AF0F5AD1C}"/>
          </ac:spMkLst>
        </pc:spChg>
      </pc:sldChg>
      <pc:sldChg chg="modSp mod">
        <pc:chgData name="Yogesh Jaiman" userId="e61b4643-87d6-45ae-a64b-b1988cad1c97" providerId="ADAL" clId="{5F75412F-A5DC-4F29-B51C-044A7A3EA2DE}" dt="2022-12-23T06:36:56.240" v="538" actId="207"/>
        <pc:sldMkLst>
          <pc:docMk/>
          <pc:sldMk cId="1736166046" sldId="268"/>
        </pc:sldMkLst>
        <pc:spChg chg="mod">
          <ac:chgData name="Yogesh Jaiman" userId="e61b4643-87d6-45ae-a64b-b1988cad1c97" providerId="ADAL" clId="{5F75412F-A5DC-4F29-B51C-044A7A3EA2DE}" dt="2022-12-23T06:36:56.240" v="538" actId="207"/>
          <ac:spMkLst>
            <pc:docMk/>
            <pc:sldMk cId="1736166046" sldId="268"/>
            <ac:spMk id="7" creationId="{EAF40F6A-4663-6ADE-C077-D1E10AD12BFE}"/>
          </ac:spMkLst>
        </pc:spChg>
      </pc:sldChg>
      <pc:sldChg chg="modSp modAnim">
        <pc:chgData name="Yogesh Jaiman" userId="e61b4643-87d6-45ae-a64b-b1988cad1c97" providerId="ADAL" clId="{5F75412F-A5DC-4F29-B51C-044A7A3EA2DE}" dt="2022-12-22T11:24:40.519" v="521"/>
        <pc:sldMkLst>
          <pc:docMk/>
          <pc:sldMk cId="3868591614" sldId="269"/>
        </pc:sldMkLst>
        <pc:spChg chg="mod">
          <ac:chgData name="Yogesh Jaiman" userId="e61b4643-87d6-45ae-a64b-b1988cad1c97" providerId="ADAL" clId="{5F75412F-A5DC-4F29-B51C-044A7A3EA2DE}" dt="2022-12-22T11:10:40.050" v="479" actId="20577"/>
          <ac:spMkLst>
            <pc:docMk/>
            <pc:sldMk cId="3868591614" sldId="269"/>
            <ac:spMk id="3" creationId="{C71D63A5-AA01-199C-C332-518892AFE25A}"/>
          </ac:spMkLst>
        </pc:spChg>
      </pc:sldChg>
      <pc:sldChg chg="addSp delSp modSp mod modAnim">
        <pc:chgData name="Yogesh Jaiman" userId="e61b4643-87d6-45ae-a64b-b1988cad1c97" providerId="ADAL" clId="{5F75412F-A5DC-4F29-B51C-044A7A3EA2DE}" dt="2022-12-22T11:25:22.606" v="523" actId="1076"/>
        <pc:sldMkLst>
          <pc:docMk/>
          <pc:sldMk cId="3265483485" sldId="270"/>
        </pc:sldMkLst>
        <pc:spChg chg="add del mod">
          <ac:chgData name="Yogesh Jaiman" userId="e61b4643-87d6-45ae-a64b-b1988cad1c97" providerId="ADAL" clId="{5F75412F-A5DC-4F29-B51C-044A7A3EA2DE}" dt="2022-12-22T09:25:38.053" v="369"/>
          <ac:spMkLst>
            <pc:docMk/>
            <pc:sldMk cId="3265483485" sldId="270"/>
            <ac:spMk id="2" creationId="{6E97DAC1-A5B1-CA2F-7122-6DF10B3A25DA}"/>
          </ac:spMkLst>
        </pc:spChg>
        <pc:spChg chg="mod">
          <ac:chgData name="Yogesh Jaiman" userId="e61b4643-87d6-45ae-a64b-b1988cad1c97" providerId="ADAL" clId="{5F75412F-A5DC-4F29-B51C-044A7A3EA2DE}" dt="2022-12-22T11:25:22.606" v="523" actId="1076"/>
          <ac:spMkLst>
            <pc:docMk/>
            <pc:sldMk cId="3265483485" sldId="270"/>
            <ac:spMk id="3" creationId="{C71D63A5-AA01-199C-C332-518892AFE25A}"/>
          </ac:spMkLst>
        </pc:spChg>
        <pc:spChg chg="del mod">
          <ac:chgData name="Yogesh Jaiman" userId="e61b4643-87d6-45ae-a64b-b1988cad1c97" providerId="ADAL" clId="{5F75412F-A5DC-4F29-B51C-044A7A3EA2DE}" dt="2022-12-22T09:24:29.020" v="363" actId="21"/>
          <ac:spMkLst>
            <pc:docMk/>
            <pc:sldMk cId="3265483485" sldId="270"/>
            <ac:spMk id="4" creationId="{8777197E-6EE4-13FF-A4B9-E1C635C8CD64}"/>
          </ac:spMkLst>
        </pc:spChg>
      </pc:sldChg>
      <pc:sldChg chg="modSp mod">
        <pc:chgData name="Yogesh Jaiman" userId="e61b4643-87d6-45ae-a64b-b1988cad1c97" providerId="ADAL" clId="{5F75412F-A5DC-4F29-B51C-044A7A3EA2DE}" dt="2022-12-23T08:21:56.842" v="803" actId="20577"/>
        <pc:sldMkLst>
          <pc:docMk/>
          <pc:sldMk cId="2356357809" sldId="271"/>
        </pc:sldMkLst>
        <pc:spChg chg="mod">
          <ac:chgData name="Yogesh Jaiman" userId="e61b4643-87d6-45ae-a64b-b1988cad1c97" providerId="ADAL" clId="{5F75412F-A5DC-4F29-B51C-044A7A3EA2DE}" dt="2022-12-23T08:21:56.842" v="803" actId="20577"/>
          <ac:spMkLst>
            <pc:docMk/>
            <pc:sldMk cId="2356357809" sldId="271"/>
            <ac:spMk id="10" creationId="{53039041-1758-5D7C-AF7C-9B7A92F96D2A}"/>
          </ac:spMkLst>
        </pc:spChg>
      </pc:sldChg>
      <pc:sldChg chg="modSp mod">
        <pc:chgData name="Yogesh Jaiman" userId="e61b4643-87d6-45ae-a64b-b1988cad1c97" providerId="ADAL" clId="{5F75412F-A5DC-4F29-B51C-044A7A3EA2DE}" dt="2022-12-23T07:53:59.480" v="595" actId="20577"/>
        <pc:sldMkLst>
          <pc:docMk/>
          <pc:sldMk cId="2407297191" sldId="272"/>
        </pc:sldMkLst>
        <pc:spChg chg="mod">
          <ac:chgData name="Yogesh Jaiman" userId="e61b4643-87d6-45ae-a64b-b1988cad1c97" providerId="ADAL" clId="{5F75412F-A5DC-4F29-B51C-044A7A3EA2DE}" dt="2022-12-23T07:53:43.607" v="592" actId="1076"/>
          <ac:spMkLst>
            <pc:docMk/>
            <pc:sldMk cId="2407297191" sldId="272"/>
            <ac:spMk id="3" creationId="{4592967C-7CD1-030D-D4D4-B542BF0CE001}"/>
          </ac:spMkLst>
        </pc:spChg>
        <pc:spChg chg="mod">
          <ac:chgData name="Yogesh Jaiman" userId="e61b4643-87d6-45ae-a64b-b1988cad1c97" providerId="ADAL" clId="{5F75412F-A5DC-4F29-B51C-044A7A3EA2DE}" dt="2022-12-23T07:53:59.480" v="595" actId="20577"/>
          <ac:spMkLst>
            <pc:docMk/>
            <pc:sldMk cId="2407297191" sldId="272"/>
            <ac:spMk id="7" creationId="{DD6A94E3-5C29-61D6-7951-DE1E97F08B33}"/>
          </ac:spMkLst>
        </pc:spChg>
        <pc:spChg chg="mod">
          <ac:chgData name="Yogesh Jaiman" userId="e61b4643-87d6-45ae-a64b-b1988cad1c97" providerId="ADAL" clId="{5F75412F-A5DC-4F29-B51C-044A7A3EA2DE}" dt="2022-12-23T07:53:36.765" v="591" actId="20577"/>
          <ac:spMkLst>
            <pc:docMk/>
            <pc:sldMk cId="2407297191" sldId="272"/>
            <ac:spMk id="8" creationId="{A194806E-F665-36ED-58FD-DFB4A964B637}"/>
          </ac:spMkLst>
        </pc:spChg>
      </pc:sldChg>
      <pc:sldChg chg="modSp mod">
        <pc:chgData name="Yogesh Jaiman" userId="e61b4643-87d6-45ae-a64b-b1988cad1c97" providerId="ADAL" clId="{5F75412F-A5DC-4F29-B51C-044A7A3EA2DE}" dt="2022-12-23T07:52:23.616" v="569" actId="20577"/>
        <pc:sldMkLst>
          <pc:docMk/>
          <pc:sldMk cId="526556792" sldId="274"/>
        </pc:sldMkLst>
        <pc:spChg chg="mod">
          <ac:chgData name="Yogesh Jaiman" userId="e61b4643-87d6-45ae-a64b-b1988cad1c97" providerId="ADAL" clId="{5F75412F-A5DC-4F29-B51C-044A7A3EA2DE}" dt="2022-12-23T07:52:23.616" v="569" actId="20577"/>
          <ac:spMkLst>
            <pc:docMk/>
            <pc:sldMk cId="526556792" sldId="274"/>
            <ac:spMk id="8" creationId="{A194806E-F665-36ED-58FD-DFB4A964B637}"/>
          </ac:spMkLst>
        </pc:spChg>
      </pc:sldChg>
      <pc:sldChg chg="modSp mod">
        <pc:chgData name="Yogesh Jaiman" userId="e61b4643-87d6-45ae-a64b-b1988cad1c97" providerId="ADAL" clId="{5F75412F-A5DC-4F29-B51C-044A7A3EA2DE}" dt="2022-12-23T08:06:39.312" v="617" actId="113"/>
        <pc:sldMkLst>
          <pc:docMk/>
          <pc:sldMk cId="387022551" sldId="276"/>
        </pc:sldMkLst>
        <pc:spChg chg="mod">
          <ac:chgData name="Yogesh Jaiman" userId="e61b4643-87d6-45ae-a64b-b1988cad1c97" providerId="ADAL" clId="{5F75412F-A5DC-4F29-B51C-044A7A3EA2DE}" dt="2022-12-23T08:06:39.312" v="617" actId="113"/>
          <ac:spMkLst>
            <pc:docMk/>
            <pc:sldMk cId="387022551" sldId="276"/>
            <ac:spMk id="4" creationId="{14301D67-1369-9E4F-0C01-5BA3038589BE}"/>
          </ac:spMkLst>
        </pc:spChg>
      </pc:sldChg>
      <pc:sldChg chg="addSp delSp modSp mod">
        <pc:chgData name="Yogesh Jaiman" userId="e61b4643-87d6-45ae-a64b-b1988cad1c97" providerId="ADAL" clId="{5F75412F-A5DC-4F29-B51C-044A7A3EA2DE}" dt="2022-12-22T07:20:24.967" v="251" actId="14100"/>
        <pc:sldMkLst>
          <pc:docMk/>
          <pc:sldMk cId="3509597149" sldId="277"/>
        </pc:sldMkLst>
        <pc:spChg chg="mod">
          <ac:chgData name="Yogesh Jaiman" userId="e61b4643-87d6-45ae-a64b-b1988cad1c97" providerId="ADAL" clId="{5F75412F-A5DC-4F29-B51C-044A7A3EA2DE}" dt="2022-12-22T07:20:24.967" v="251" actId="14100"/>
          <ac:spMkLst>
            <pc:docMk/>
            <pc:sldMk cId="3509597149" sldId="277"/>
            <ac:spMk id="3" creationId="{0FA44945-5F07-2A5B-6D64-08CD16A8B7D1}"/>
          </ac:spMkLst>
        </pc:spChg>
        <pc:spChg chg="mod">
          <ac:chgData name="Yogesh Jaiman" userId="e61b4643-87d6-45ae-a64b-b1988cad1c97" providerId="ADAL" clId="{5F75412F-A5DC-4F29-B51C-044A7A3EA2DE}" dt="2022-12-21T14:36:55.055" v="158" actId="1076"/>
          <ac:spMkLst>
            <pc:docMk/>
            <pc:sldMk cId="3509597149" sldId="277"/>
            <ac:spMk id="9" creationId="{860D6F9F-3188-229D-C8B2-FF8A54BB66C8}"/>
          </ac:spMkLst>
        </pc:spChg>
        <pc:picChg chg="add del mod">
          <ac:chgData name="Yogesh Jaiman" userId="e61b4643-87d6-45ae-a64b-b1988cad1c97" providerId="ADAL" clId="{5F75412F-A5DC-4F29-B51C-044A7A3EA2DE}" dt="2022-12-22T07:16:53.837" v="235" actId="478"/>
          <ac:picMkLst>
            <pc:docMk/>
            <pc:sldMk cId="3509597149" sldId="277"/>
            <ac:picMk id="7" creationId="{8C6F84B5-34A7-4E19-32B8-6C539237C0FD}"/>
          </ac:picMkLst>
        </pc:picChg>
        <pc:picChg chg="add mod">
          <ac:chgData name="Yogesh Jaiman" userId="e61b4643-87d6-45ae-a64b-b1988cad1c97" providerId="ADAL" clId="{5F75412F-A5DC-4F29-B51C-044A7A3EA2DE}" dt="2022-12-22T07:16:57.312" v="237" actId="1076"/>
          <ac:picMkLst>
            <pc:docMk/>
            <pc:sldMk cId="3509597149" sldId="277"/>
            <ac:picMk id="8" creationId="{CB25B100-03E0-88E9-A4EE-41FCCCE7FD70}"/>
          </ac:picMkLst>
        </pc:picChg>
        <pc:picChg chg="del">
          <ac:chgData name="Yogesh Jaiman" userId="e61b4643-87d6-45ae-a64b-b1988cad1c97" providerId="ADAL" clId="{5F75412F-A5DC-4F29-B51C-044A7A3EA2DE}" dt="2022-12-21T14:01:03.710" v="33" actId="478"/>
          <ac:picMkLst>
            <pc:docMk/>
            <pc:sldMk cId="3509597149" sldId="277"/>
            <ac:picMk id="13" creationId="{520FDAF5-510B-669A-47BB-79FA45F80CA9}"/>
          </ac:picMkLst>
        </pc:picChg>
      </pc:sldChg>
      <pc:sldChg chg="modSp mod">
        <pc:chgData name="Yogesh Jaiman" userId="e61b4643-87d6-45ae-a64b-b1988cad1c97" providerId="ADAL" clId="{5F75412F-A5DC-4F29-B51C-044A7A3EA2DE}" dt="2022-12-23T06:33:23.440" v="535" actId="20577"/>
        <pc:sldMkLst>
          <pc:docMk/>
          <pc:sldMk cId="2792030550" sldId="278"/>
        </pc:sldMkLst>
        <pc:spChg chg="mod">
          <ac:chgData name="Yogesh Jaiman" userId="e61b4643-87d6-45ae-a64b-b1988cad1c97" providerId="ADAL" clId="{5F75412F-A5DC-4F29-B51C-044A7A3EA2DE}" dt="2022-12-23T06:33:23.440" v="535" actId="20577"/>
          <ac:spMkLst>
            <pc:docMk/>
            <pc:sldMk cId="2792030550" sldId="278"/>
            <ac:spMk id="4" creationId="{14301D67-1369-9E4F-0C01-5BA3038589BE}"/>
          </ac:spMkLst>
        </pc:spChg>
      </pc:sldChg>
      <pc:sldChg chg="addSp delSp modSp mod">
        <pc:chgData name="Yogesh Jaiman" userId="e61b4643-87d6-45ae-a64b-b1988cad1c97" providerId="ADAL" clId="{5F75412F-A5DC-4F29-B51C-044A7A3EA2DE}" dt="2022-12-23T08:09:30.236" v="618" actId="20577"/>
        <pc:sldMkLst>
          <pc:docMk/>
          <pc:sldMk cId="2129335961" sldId="279"/>
        </pc:sldMkLst>
        <pc:spChg chg="mod">
          <ac:chgData name="Yogesh Jaiman" userId="e61b4643-87d6-45ae-a64b-b1988cad1c97" providerId="ADAL" clId="{5F75412F-A5DC-4F29-B51C-044A7A3EA2DE}" dt="2022-12-22T11:15:11.462" v="511" actId="1076"/>
          <ac:spMkLst>
            <pc:docMk/>
            <pc:sldMk cId="2129335961" sldId="279"/>
            <ac:spMk id="2" creationId="{9B6F8E48-FD7E-C91A-0A52-CDC9E5BED96F}"/>
          </ac:spMkLst>
        </pc:spChg>
        <pc:spChg chg="mod">
          <ac:chgData name="Yogesh Jaiman" userId="e61b4643-87d6-45ae-a64b-b1988cad1c97" providerId="ADAL" clId="{5F75412F-A5DC-4F29-B51C-044A7A3EA2DE}" dt="2022-12-23T08:09:30.236" v="618" actId="20577"/>
          <ac:spMkLst>
            <pc:docMk/>
            <pc:sldMk cId="2129335961" sldId="279"/>
            <ac:spMk id="10" creationId="{0E3A1732-FF98-6E36-D70D-258A49305ADA}"/>
          </ac:spMkLst>
        </pc:spChg>
        <pc:picChg chg="add mod">
          <ac:chgData name="Yogesh Jaiman" userId="e61b4643-87d6-45ae-a64b-b1988cad1c97" providerId="ADAL" clId="{5F75412F-A5DC-4F29-B51C-044A7A3EA2DE}" dt="2022-12-22T07:18:58.463" v="241" actId="14100"/>
          <ac:picMkLst>
            <pc:docMk/>
            <pc:sldMk cId="2129335961" sldId="279"/>
            <ac:picMk id="6" creationId="{281A764B-AEC9-FD26-B98F-892F454BD7A1}"/>
          </ac:picMkLst>
        </pc:picChg>
        <pc:picChg chg="add mod">
          <ac:chgData name="Yogesh Jaiman" userId="e61b4643-87d6-45ae-a64b-b1988cad1c97" providerId="ADAL" clId="{5F75412F-A5DC-4F29-B51C-044A7A3EA2DE}" dt="2022-12-22T07:19:40.103" v="244" actId="1076"/>
          <ac:picMkLst>
            <pc:docMk/>
            <pc:sldMk cId="2129335961" sldId="279"/>
            <ac:picMk id="8" creationId="{5EB4A42D-0797-5552-3C9E-057EAB1D2757}"/>
          </ac:picMkLst>
        </pc:picChg>
        <pc:picChg chg="del">
          <ac:chgData name="Yogesh Jaiman" userId="e61b4643-87d6-45ae-a64b-b1988cad1c97" providerId="ADAL" clId="{5F75412F-A5DC-4F29-B51C-044A7A3EA2DE}" dt="2022-12-22T07:19:02.818" v="242" actId="478"/>
          <ac:picMkLst>
            <pc:docMk/>
            <pc:sldMk cId="2129335961" sldId="279"/>
            <ac:picMk id="12" creationId="{74366C46-2790-373E-CE4F-FB90368DE8BA}"/>
          </ac:picMkLst>
        </pc:picChg>
        <pc:picChg chg="del">
          <ac:chgData name="Yogesh Jaiman" userId="e61b4643-87d6-45ae-a64b-b1988cad1c97" providerId="ADAL" clId="{5F75412F-A5DC-4F29-B51C-044A7A3EA2DE}" dt="2022-12-22T07:18:51.064" v="238" actId="478"/>
          <ac:picMkLst>
            <pc:docMk/>
            <pc:sldMk cId="2129335961" sldId="279"/>
            <ac:picMk id="16" creationId="{009F1FFF-C395-9E0E-E84F-50234E35384C}"/>
          </ac:picMkLst>
        </pc:picChg>
      </pc:sldChg>
      <pc:sldChg chg="addSp delSp modSp add mod">
        <pc:chgData name="Yogesh Jaiman" userId="e61b4643-87d6-45ae-a64b-b1988cad1c97" providerId="ADAL" clId="{5F75412F-A5DC-4F29-B51C-044A7A3EA2DE}" dt="2022-12-23T08:19:33.692" v="774" actId="14100"/>
        <pc:sldMkLst>
          <pc:docMk/>
          <pc:sldMk cId="771363043" sldId="280"/>
        </pc:sldMkLst>
        <pc:spChg chg="mod">
          <ac:chgData name="Yogesh Jaiman" userId="e61b4643-87d6-45ae-a64b-b1988cad1c97" providerId="ADAL" clId="{5F75412F-A5DC-4F29-B51C-044A7A3EA2DE}" dt="2022-12-23T06:39:40.114" v="539" actId="20577"/>
          <ac:spMkLst>
            <pc:docMk/>
            <pc:sldMk cId="771363043" sldId="280"/>
            <ac:spMk id="2" creationId="{9B6F8E48-FD7E-C91A-0A52-CDC9E5BED96F}"/>
          </ac:spMkLst>
        </pc:spChg>
        <pc:spChg chg="del mod">
          <ac:chgData name="Yogesh Jaiman" userId="e61b4643-87d6-45ae-a64b-b1988cad1c97" providerId="ADAL" clId="{5F75412F-A5DC-4F29-B51C-044A7A3EA2DE}" dt="2022-12-21T14:16:02.526" v="40" actId="478"/>
          <ac:spMkLst>
            <pc:docMk/>
            <pc:sldMk cId="771363043" sldId="280"/>
            <ac:spMk id="4" creationId="{14301D67-1369-9E4F-0C01-5BA3038589BE}"/>
          </ac:spMkLst>
        </pc:spChg>
        <pc:spChg chg="add del mod">
          <ac:chgData name="Yogesh Jaiman" userId="e61b4643-87d6-45ae-a64b-b1988cad1c97" providerId="ADAL" clId="{5F75412F-A5DC-4F29-B51C-044A7A3EA2DE}" dt="2022-12-23T08:11:36.824" v="621" actId="478"/>
          <ac:spMkLst>
            <pc:docMk/>
            <pc:sldMk cId="771363043" sldId="280"/>
            <ac:spMk id="7" creationId="{B71E36F4-3B64-BC46-B7F9-14EB6CFDD1A8}"/>
          </ac:spMkLst>
        </pc:spChg>
        <pc:spChg chg="add mod">
          <ac:chgData name="Yogesh Jaiman" userId="e61b4643-87d6-45ae-a64b-b1988cad1c97" providerId="ADAL" clId="{5F75412F-A5DC-4F29-B51C-044A7A3EA2DE}" dt="2022-12-23T08:19:33.692" v="774" actId="14100"/>
          <ac:spMkLst>
            <pc:docMk/>
            <pc:sldMk cId="771363043" sldId="280"/>
            <ac:spMk id="8" creationId="{AB4BEB70-5459-40E2-9250-7B9700B4FA31}"/>
          </ac:spMkLst>
        </pc:spChg>
        <pc:spChg chg="del">
          <ac:chgData name="Yogesh Jaiman" userId="e61b4643-87d6-45ae-a64b-b1988cad1c97" providerId="ADAL" clId="{5F75412F-A5DC-4F29-B51C-044A7A3EA2DE}" dt="2022-12-21T14:15:58.061" v="38" actId="478"/>
          <ac:spMkLst>
            <pc:docMk/>
            <pc:sldMk cId="771363043" sldId="280"/>
            <ac:spMk id="10" creationId="{0E3A1732-FF98-6E36-D70D-258A49305ADA}"/>
          </ac:spMkLst>
        </pc:spChg>
        <pc:picChg chg="add del mod modCrop">
          <ac:chgData name="Yogesh Jaiman" userId="e61b4643-87d6-45ae-a64b-b1988cad1c97" providerId="ADAL" clId="{5F75412F-A5DC-4F29-B51C-044A7A3EA2DE}" dt="2022-12-23T08:11:31.647" v="620" actId="478"/>
          <ac:picMkLst>
            <pc:docMk/>
            <pc:sldMk cId="771363043" sldId="280"/>
            <ac:picMk id="6" creationId="{71D8E1BF-CE80-0518-39E6-ACB3F9DCFB8A}"/>
          </ac:picMkLst>
        </pc:picChg>
        <pc:picChg chg="del">
          <ac:chgData name="Yogesh Jaiman" userId="e61b4643-87d6-45ae-a64b-b1988cad1c97" providerId="ADAL" clId="{5F75412F-A5DC-4F29-B51C-044A7A3EA2DE}" dt="2022-12-21T14:15:55.664" v="37" actId="478"/>
          <ac:picMkLst>
            <pc:docMk/>
            <pc:sldMk cId="771363043" sldId="280"/>
            <ac:picMk id="12" creationId="{74366C46-2790-373E-CE4F-FB90368DE8BA}"/>
          </ac:picMkLst>
        </pc:picChg>
        <pc:picChg chg="del">
          <ac:chgData name="Yogesh Jaiman" userId="e61b4643-87d6-45ae-a64b-b1988cad1c97" providerId="ADAL" clId="{5F75412F-A5DC-4F29-B51C-044A7A3EA2DE}" dt="2022-12-21T14:15:43.832" v="36" actId="478"/>
          <ac:picMkLst>
            <pc:docMk/>
            <pc:sldMk cId="771363043" sldId="280"/>
            <ac:picMk id="16" creationId="{009F1FFF-C395-9E0E-E84F-50234E35384C}"/>
          </ac:picMkLst>
        </pc:picChg>
      </pc:sldChg>
      <pc:sldChg chg="modSp add mod">
        <pc:chgData name="Yogesh Jaiman" userId="e61b4643-87d6-45ae-a64b-b1988cad1c97" providerId="ADAL" clId="{5F75412F-A5DC-4F29-B51C-044A7A3EA2DE}" dt="2022-12-23T08:17:24.929" v="749" actId="1076"/>
        <pc:sldMkLst>
          <pc:docMk/>
          <pc:sldMk cId="3754029474" sldId="281"/>
        </pc:sldMkLst>
        <pc:spChg chg="mod">
          <ac:chgData name="Yogesh Jaiman" userId="e61b4643-87d6-45ae-a64b-b1988cad1c97" providerId="ADAL" clId="{5F75412F-A5DC-4F29-B51C-044A7A3EA2DE}" dt="2022-12-23T08:17:24.929" v="749" actId="1076"/>
          <ac:spMkLst>
            <pc:docMk/>
            <pc:sldMk cId="3754029474" sldId="281"/>
            <ac:spMk id="2" creationId="{9B6F8E48-FD7E-C91A-0A52-CDC9E5BED9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91D5-D839-CC0A-D88B-880E0BC6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50382-BE95-30CB-FE1F-079EBD707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02D7-A017-84CD-3A4C-B47D98AA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1DF4-7B6D-C21C-8339-6AFF16D3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1E16-50D5-9487-FF93-322788B3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E786-E59A-ED95-9E52-B7EB3E52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4AF0-5973-AA4E-CAC4-589AAE6B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635C-45E2-9374-0DB4-F86D717D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9E6E-F3C7-A3FB-4AAD-94885F07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20AA7-F49E-1F41-2145-50CF40A8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0ACD9-4CFF-BB55-7E62-EAA6B6AE6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163F-D174-FDBB-E94B-992E6A89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572D-AF8F-723C-6404-1B3354D6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FE57-57EE-6156-1939-877984CA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5ACD-7821-A243-C293-CB46EB0D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ABAD-C9F5-DD2E-E05F-F75C3EDF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62F4-9B3F-B7C5-0C52-59194842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AFA1-AFCA-EBB3-61A5-C00A9A90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B2C3-A638-8F1A-ED82-6B6ABA22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2D6F-956C-6C39-757E-01C26E34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0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05EA-3207-E6CC-2651-3DF4DCD0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D7D83-7C17-9D31-BAF5-D52A0746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74663-1C0C-CA9B-025F-6E0B2613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A126-338A-AD07-E2B9-7DB63C51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8592-DD4F-3997-0B03-8158A106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7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785E-C128-ABD9-F0E0-61C41101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6E46-FBC5-23F3-838D-FE298C769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2BE07-7C3B-B67B-87FA-30F6D563F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6E834-4887-28A4-3099-F9CA331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F5414-0AED-52D6-224C-0F514DEF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080F5-4EEF-6383-D4F6-B8E3D9E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F1B3-CDD6-9BAF-3967-A4133CDA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91C3F-F816-F50E-5AC0-53712A54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B5428-53AF-8C5E-B011-4621EEBF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57118-EEA7-3DFE-E698-D244EBA75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40714-BBA6-7A54-98A8-7DFC1F906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407A3-3660-27EB-2250-9422CADA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576D-48E9-D6F2-7D26-708A0DBE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C4FD-D0B1-7C6B-6883-58AB37FA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908F-6CF6-3789-AC99-1F4CC1DF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7BBF5-D4B3-3400-4FF8-D46D2CC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83656-E5B4-D25D-0E91-93C17D1F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9E71-66BC-FFC5-2FE0-82F773F4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9E624-5547-9B90-189D-EBA68686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BAC8-428E-0B20-9572-A808562C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5B5C2-B122-9D29-7C55-5CBB4C1D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9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728D-5F92-732E-A305-57802FFD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4591-837D-D7E9-8B97-7B98EC32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F5CD0-312F-CA8D-BC3F-A7B8A1B1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11B3-E949-30FE-53BE-7C10154C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37B4D-3EF7-180E-17E7-C7E847CB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E30AE-61A2-CB44-B4B3-88352724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4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83F9-0EC3-F201-45B5-E9FCCC68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7F88B-99A5-E8D0-3EDC-63943F52C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0DCB-2D8A-2615-9AA1-538EB0D84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BEA7-533B-0878-B4AE-ABFBFEF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23512-FAA7-F436-D119-AE1DAB16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24429-15EB-7BED-97B6-46D383B0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4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AEFF9-0E9E-6FB6-40D5-C18EADAB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6AEAE-713A-00CA-211B-5F7553DA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5460-066C-7537-98FC-2E2E40CE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E03B-ED6E-4F02-9F68-2FC4E0EDB2F5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9BDA-3711-149C-BAD3-73E050EDB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6BC4-2076-D0FF-F62A-B6A296F79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E2C9-E90C-4E1D-96CA-77213DBC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5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06" y="0"/>
            <a:ext cx="5266594" cy="20651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F40F6A-4663-6ADE-C077-D1E10AD12BFE}"/>
              </a:ext>
            </a:extLst>
          </p:cNvPr>
          <p:cNvSpPr/>
          <p:nvPr/>
        </p:nvSpPr>
        <p:spPr>
          <a:xfrm>
            <a:off x="0" y="4536830"/>
            <a:ext cx="12192000" cy="2321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75D925C-C027-5AD3-29F6-61647BBCE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2" y="4744316"/>
            <a:ext cx="11808031" cy="13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3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F4475-3AD7-4077-1CE8-49BB54850F59}"/>
              </a:ext>
            </a:extLst>
          </p:cNvPr>
          <p:cNvSpPr txBox="1"/>
          <p:nvPr/>
        </p:nvSpPr>
        <p:spPr>
          <a:xfrm>
            <a:off x="450638" y="682708"/>
            <a:ext cx="11290724" cy="35086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Stored Procedure </a:t>
            </a:r>
          </a:p>
          <a:p>
            <a:pPr fontAlgn="base"/>
            <a:endParaRPr lang="en-US" sz="2800" dirty="0">
              <a:solidFill>
                <a:schemeClr val="accent1"/>
              </a:solidFill>
              <a:cs typeface="Calibri"/>
            </a:endParaRPr>
          </a:p>
          <a:p>
            <a:r>
              <a:rPr lang="en-US" dirty="0"/>
              <a:t>	CREATE OR REPLACE PROCEDURE USP_GET_EMPDETAILS_ITS011BP  </a:t>
            </a:r>
            <a:endParaRPr lang="en-US" dirty="0">
              <a:cs typeface="Calibri"/>
            </a:endParaRPr>
          </a:p>
          <a:p>
            <a:r>
              <a:rPr lang="en-US" dirty="0"/>
              <a:t>	(                                                        </a:t>
            </a:r>
            <a:endParaRPr lang="en-US" dirty="0">
              <a:cs typeface="Calibri"/>
            </a:endParaRPr>
          </a:p>
          <a:p>
            <a:r>
              <a:rPr lang="en-US" dirty="0"/>
              <a:t>     		IN    IEMPID  DECIMAL(5,0),       </a:t>
            </a:r>
            <a:endParaRPr lang="en-US" dirty="0">
              <a:cs typeface="Calibri"/>
            </a:endParaRPr>
          </a:p>
          <a:p>
            <a:r>
              <a:rPr lang="en-US" dirty="0"/>
              <a:t>     	)                                      </a:t>
            </a:r>
            <a:endParaRPr lang="en-US" dirty="0">
              <a:cs typeface="Calibri"/>
            </a:endParaRPr>
          </a:p>
          <a:p>
            <a:r>
              <a:rPr lang="en-US" dirty="0"/>
              <a:t>	LANGUAGE RPGLE                                             </a:t>
            </a:r>
            <a:endParaRPr lang="en-US" dirty="0">
              <a:cs typeface="Calibri"/>
            </a:endParaRPr>
          </a:p>
          <a:p>
            <a:r>
              <a:rPr lang="en-US" dirty="0"/>
              <a:t>	PROGRAM TYPE SUB                                         </a:t>
            </a:r>
            <a:endParaRPr lang="en-US" dirty="0">
              <a:cs typeface="Calibri"/>
            </a:endParaRPr>
          </a:p>
          <a:p>
            <a:r>
              <a:rPr lang="en-US" dirty="0"/>
              <a:t>	SPECIFIC  ITS011BP                                         </a:t>
            </a:r>
            <a:endParaRPr lang="en-US" dirty="0">
              <a:cs typeface="Calibri"/>
            </a:endParaRPr>
          </a:p>
          <a:p>
            <a:r>
              <a:rPr lang="en-US" dirty="0"/>
              <a:t>	EXTERNAL NAME ETR301M</a:t>
            </a:r>
            <a:endParaRPr lang="en-US" dirty="0">
              <a:cs typeface="Calibri"/>
            </a:endParaRPr>
          </a:p>
          <a:p>
            <a:pPr fontAlgn="base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3C310-E380-8A6F-2083-0EC350553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929"/>
          <a:stretch/>
        </p:blipFill>
        <p:spPr>
          <a:xfrm>
            <a:off x="1445342" y="4056324"/>
            <a:ext cx="6233652" cy="24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943431" y="1247584"/>
            <a:ext cx="4468211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Store Procedure Compilation </a:t>
            </a:r>
            <a:endParaRPr lang="en-I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01D67-1369-9E4F-0C01-5BA3038589BE}"/>
              </a:ext>
            </a:extLst>
          </p:cNvPr>
          <p:cNvSpPr txBox="1"/>
          <p:nvPr/>
        </p:nvSpPr>
        <p:spPr>
          <a:xfrm>
            <a:off x="1177814" y="1973201"/>
            <a:ext cx="10793579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the current library by </a:t>
            </a:r>
            <a:r>
              <a:rPr lang="en-IN" b="1" dirty="0"/>
              <a:t>CHGCURLB</a:t>
            </a:r>
            <a:r>
              <a:rPr lang="en-IN" dirty="0"/>
              <a:t> command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use RUNSQLSTM command as shown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RUNSQLSTM SRCFILE(YJAIMAN/LNCH_LEARN)   </a:t>
            </a:r>
          </a:p>
          <a:p>
            <a:r>
              <a:rPr lang="en-IN" dirty="0"/>
              <a:t>          	SRCMBR     (ISE100SP)                </a:t>
            </a:r>
            <a:endParaRPr lang="en-IN" dirty="0">
              <a:cs typeface="Calibri"/>
            </a:endParaRPr>
          </a:p>
          <a:p>
            <a:r>
              <a:rPr lang="en-IN" dirty="0"/>
              <a:t>          	COMMIT    (*NONE)                  </a:t>
            </a:r>
            <a:endParaRPr lang="en-IN" dirty="0">
              <a:cs typeface="Calibri"/>
            </a:endParaRPr>
          </a:p>
          <a:p>
            <a:r>
              <a:rPr lang="en-IN" dirty="0"/>
              <a:t>          	DBGVIEW   (*SOURCE)                </a:t>
            </a:r>
            <a:endParaRPr lang="en-IN" dirty="0">
              <a:cs typeface="Calibri" panose="020F0502020204030204"/>
            </a:endParaRPr>
          </a:p>
          <a:p>
            <a:r>
              <a:rPr lang="en-IN" dirty="0"/>
              <a:t>          	CLOSQLCSR   (*ENDACTGRP)           </a:t>
            </a:r>
            <a:endParaRPr lang="en-IN" dirty="0">
              <a:cs typeface="Calibri" panose="020F0502020204030204"/>
            </a:endParaRPr>
          </a:p>
          <a:p>
            <a:r>
              <a:rPr lang="en-IN" dirty="0"/>
              <a:t>          	USRPRF    (*OWNER)                  </a:t>
            </a:r>
            <a:endParaRPr lang="en-IN" dirty="0">
              <a:cs typeface="Calibri" panose="020F0502020204030204"/>
            </a:endParaRPr>
          </a:p>
          <a:p>
            <a:r>
              <a:rPr lang="en-IN" dirty="0"/>
              <a:t>          	DYNUSRPRF  (*OWNER) </a:t>
            </a:r>
            <a:endParaRPr lang="en-IN" b="1" dirty="0"/>
          </a:p>
          <a:p>
            <a:endParaRPr lang="en-IN" dirty="0"/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IN" b="1" dirty="0"/>
              <a:t>DFTRDBCOL(YJAIMAN)	---  Default 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2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765534" y="856814"/>
            <a:ext cx="4120616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Store Procedure Execution</a:t>
            </a:r>
            <a:endParaRPr lang="en-I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01D67-1369-9E4F-0C01-5BA3038589BE}"/>
              </a:ext>
            </a:extLst>
          </p:cNvPr>
          <p:cNvSpPr txBox="1"/>
          <p:nvPr/>
        </p:nvSpPr>
        <p:spPr>
          <a:xfrm>
            <a:off x="1104820" y="1379813"/>
            <a:ext cx="11877963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/>
                <a:cs typeface="Segoe UI"/>
              </a:rPr>
              <a:t>Call 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From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/>
                <a:cs typeface="Segoe UI"/>
              </a:rPr>
              <a:t>STRSQL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6F9F-3188-229D-C8B2-FF8A54BB66C8}"/>
              </a:ext>
            </a:extLst>
          </p:cNvPr>
          <p:cNvSpPr txBox="1"/>
          <p:nvPr/>
        </p:nvSpPr>
        <p:spPr>
          <a:xfrm>
            <a:off x="1104820" y="2264190"/>
            <a:ext cx="2516249" cy="9431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/>
                <a:cs typeface="Segoe UI"/>
              </a:rPr>
              <a:t>Call 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/>
                <a:cs typeface="Segoe UI"/>
              </a:rPr>
              <a:t> ACS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44945-5F07-2A5B-6D64-08CD16A8B7D1}"/>
              </a:ext>
            </a:extLst>
          </p:cNvPr>
          <p:cNvSpPr txBox="1"/>
          <p:nvPr/>
        </p:nvSpPr>
        <p:spPr>
          <a:xfrm>
            <a:off x="1417834" y="1803815"/>
            <a:ext cx="7434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Call UPS_GET_EMP_EMOLOYEE_ISE100SP(101,MSGID,MSGSTATUS,MSGTEXT)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5B100-03E0-88E9-A4EE-41FCCCE7F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01"/>
          <a:stretch/>
        </p:blipFill>
        <p:spPr>
          <a:xfrm>
            <a:off x="1470197" y="2670852"/>
            <a:ext cx="8470564" cy="2042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59220-29E4-D35E-FDA9-3287E351BF62}"/>
              </a:ext>
            </a:extLst>
          </p:cNvPr>
          <p:cNvSpPr txBox="1"/>
          <p:nvPr/>
        </p:nvSpPr>
        <p:spPr>
          <a:xfrm>
            <a:off x="1104820" y="4947263"/>
            <a:ext cx="2516249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/>
                <a:cs typeface="Segoe UI"/>
              </a:rPr>
              <a:t>Call 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/>
                <a:cs typeface="Segoe UI"/>
              </a:rPr>
              <a:t> 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RPGLE</a:t>
            </a:r>
            <a:endParaRPr lang="en-US" b="0" i="0" dirty="0">
              <a:solidFill>
                <a:srgbClr val="000000"/>
              </a:solidFill>
              <a:effectLst/>
              <a:latin typeface="Segoe UI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3F6D036-58AB-3748-5EF5-8B792BA16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9"/>
          <a:stretch/>
        </p:blipFill>
        <p:spPr>
          <a:xfrm>
            <a:off x="1470198" y="5460335"/>
            <a:ext cx="6602086" cy="8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9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-465" y="534430"/>
            <a:ext cx="8388002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Call a Store Procedure from High-Level Language</a:t>
            </a:r>
            <a:endParaRPr lang="en-IN" sz="28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01D67-1369-9E4F-0C01-5BA3038589BE}"/>
              </a:ext>
            </a:extLst>
          </p:cNvPr>
          <p:cNvSpPr txBox="1"/>
          <p:nvPr/>
        </p:nvSpPr>
        <p:spPr>
          <a:xfrm>
            <a:off x="507999" y="1090766"/>
            <a:ext cx="11877963" cy="53553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/>
                <a:cs typeface="Segoe UI"/>
              </a:rPr>
              <a:t>Call from 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PHP</a:t>
            </a:r>
            <a:endParaRPr lang="en-US" b="0" i="0" dirty="0">
              <a:solidFill>
                <a:srgbClr val="000000"/>
              </a:solidFill>
              <a:effectLst/>
              <a:latin typeface="Segoe UI"/>
              <a:cs typeface="Segoe UI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>
                <a:ea typeface="+mn-lt"/>
                <a:cs typeface="+mn-lt"/>
              </a:rPr>
              <a:t>      $</a:t>
            </a:r>
            <a:r>
              <a:rPr lang="en-US" dirty="0" err="1">
                <a:ea typeface="+mn-lt"/>
                <a:cs typeface="+mn-lt"/>
              </a:rPr>
              <a:t>sql</a:t>
            </a:r>
            <a:r>
              <a:rPr lang="en-US" dirty="0">
                <a:ea typeface="+mn-lt"/>
                <a:cs typeface="+mn-lt"/>
              </a:rPr>
              <a:t> = "call UPS_GET_EMP_DETAILS_ITS010BP (?, ?, ?, ?, ?, ?, ?, ?)";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 = db2_prepare($conn, $</a:t>
            </a:r>
            <a:r>
              <a:rPr lang="en-US" dirty="0" err="1">
                <a:ea typeface="+mn-lt"/>
                <a:cs typeface="+mn-lt"/>
              </a:rPr>
              <a:t>sql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db2_bind_param($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, 1, "EMPID", DB2_PARAM_OUT);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db2_bind_param($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, 2, "EMPNAME", DB2_PARAM_IN);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db2_bind_param($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, 3, "EMPADD", DB2_PARAM_IN);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db2_bind_param($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, 4, "EMPSALARY", DB2_PARAM_IN);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db2_bind_param($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, 5, "EMPDEPARTMENT", DB2_PARAM_IN);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db2_bind_param($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, 6, "SQL_STATUS", DB2_PARAM_INOUT);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db2_bind_param($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, 7, "SQL_MSGID", DB2_PARAM_INOUT);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db2_bind_param($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, 8, "SQL_MSGTXT", DB2_PARAM_INOUT);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 $result = db2_execute($</a:t>
            </a:r>
            <a:r>
              <a:rPr lang="en-US" dirty="0" err="1">
                <a:ea typeface="+mn-lt"/>
                <a:cs typeface="+mn-lt"/>
              </a:rPr>
              <a:t>stmt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</a:t>
            </a:r>
          </a:p>
          <a:p>
            <a:r>
              <a:rPr lang="en-US" dirty="0">
                <a:ea typeface="+mn-lt"/>
                <a:cs typeface="+mn-lt"/>
              </a:rPr>
              <a:t>     return response()-&gt;</a:t>
            </a:r>
            <a:r>
              <a:rPr lang="en-US" dirty="0" err="1">
                <a:ea typeface="+mn-lt"/>
                <a:cs typeface="+mn-lt"/>
              </a:rPr>
              <a:t>json</a:t>
            </a:r>
            <a:r>
              <a:rPr lang="en-US" dirty="0">
                <a:ea typeface="+mn-lt"/>
                <a:cs typeface="+mn-lt"/>
              </a:rPr>
              <a:t>($</a:t>
            </a:r>
            <a:r>
              <a:rPr lang="en-US" dirty="0" err="1">
                <a:ea typeface="+mn-lt"/>
                <a:cs typeface="+mn-lt"/>
              </a:rPr>
              <a:t>rv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  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3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180570" y="723206"/>
            <a:ext cx="65635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Important Catalog for Store Procedure</a:t>
            </a:r>
            <a:endParaRPr lang="en-IN" sz="32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01D67-1369-9E4F-0C01-5BA3038589BE}"/>
              </a:ext>
            </a:extLst>
          </p:cNvPr>
          <p:cNvSpPr txBox="1"/>
          <p:nvPr/>
        </p:nvSpPr>
        <p:spPr>
          <a:xfrm>
            <a:off x="258619" y="1388406"/>
            <a:ext cx="118779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QSYS2/SYSPROCS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A1732-FF98-6E36-D70D-258A49305ADA}"/>
              </a:ext>
            </a:extLst>
          </p:cNvPr>
          <p:cNvSpPr txBox="1"/>
          <p:nvPr/>
        </p:nvSpPr>
        <p:spPr>
          <a:xfrm>
            <a:off x="258619" y="3705670"/>
            <a:ext cx="118779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QSYS2/SYSPARMS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764B-AEC9-FD26-B98F-892F454B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1842"/>
            <a:ext cx="12192000" cy="1050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4A42D-0797-5552-3C9E-057EAB1D2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70" y="4436131"/>
            <a:ext cx="9048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143190" y="582274"/>
            <a:ext cx="53836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Of Store Procedure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BEB70-5459-40E2-9250-7B9700B4FA31}"/>
              </a:ext>
            </a:extLst>
          </p:cNvPr>
          <p:cNvSpPr/>
          <p:nvPr/>
        </p:nvSpPr>
        <p:spPr>
          <a:xfrm>
            <a:off x="661084" y="1350313"/>
            <a:ext cx="11323393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-apple-system"/>
              </a:rPr>
              <a:t>Reusability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Query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Auto-Parameterization</a:t>
            </a:r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-apple-system"/>
              </a:rPr>
              <a:t>Better Performance </a:t>
            </a:r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Encapsulation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Of Business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Rules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And Policies</a:t>
            </a:r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Application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Modularization</a:t>
            </a:r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Sharing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Of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Application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Logic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Between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Applications</a:t>
            </a:r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Access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To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Database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Objects i.e.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Both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Secure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And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Uniform</a:t>
            </a:r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Consistent,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Safe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D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ata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-apple-system"/>
              </a:rPr>
              <a:t>Modification</a:t>
            </a:r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7136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155308" y="758004"/>
            <a:ext cx="45130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 Feature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E36F4-3B64-BC46-B7F9-14EB6CFDD1A8}"/>
              </a:ext>
            </a:extLst>
          </p:cNvPr>
          <p:cNvSpPr/>
          <p:nvPr/>
        </p:nvSpPr>
        <p:spPr>
          <a:xfrm>
            <a:off x="131809" y="2226137"/>
            <a:ext cx="2442720" cy="40011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342900" indent="-342900" algn="ctr">
              <a:buFont typeface="Calibri"/>
              <a:buChar char="-"/>
            </a:pP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Data Access Layer</a:t>
            </a:r>
            <a:endParaRPr lang="en-IN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BEB70-5459-40E2-9250-7B9700B4FA31}"/>
              </a:ext>
            </a:extLst>
          </p:cNvPr>
          <p:cNvSpPr/>
          <p:nvPr/>
        </p:nvSpPr>
        <p:spPr>
          <a:xfrm>
            <a:off x="223340" y="1428134"/>
            <a:ext cx="122179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Store Procedure is a group of SQL queries then why we use Store Procedure? </a:t>
            </a:r>
          </a:p>
          <a:p>
            <a:r>
              <a:rPr lang="en-US" sz="20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So, if you have SQL query that you write repeatedly, save it as a Store Procedure, and then just call it to execute it.</a:t>
            </a:r>
            <a:endParaRPr lang="en-IN" sz="200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Graphic 3" descr="Television with solid fill">
            <a:extLst>
              <a:ext uri="{FF2B5EF4-FFF2-40B4-BE49-F238E27FC236}">
                <a16:creationId xmlns:a16="http://schemas.microsoft.com/office/drawing/2014/main" id="{7DC3E0C4-F817-C628-489F-7B12D2BBD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5069" y="3278875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BA857-C045-D431-8DD8-593B22AC8246}"/>
              </a:ext>
            </a:extLst>
          </p:cNvPr>
          <p:cNvSpPr/>
          <p:nvPr/>
        </p:nvSpPr>
        <p:spPr>
          <a:xfrm>
            <a:off x="1293694" y="3039469"/>
            <a:ext cx="2013044" cy="36052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F0126-289B-3365-AAB8-E28B6FDE371D}"/>
              </a:ext>
            </a:extLst>
          </p:cNvPr>
          <p:cNvSpPr txBox="1"/>
          <p:nvPr/>
        </p:nvSpPr>
        <p:spPr>
          <a:xfrm>
            <a:off x="1347716" y="2624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Application Layer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49858-BA34-5B1B-0923-1B3497030E1D}"/>
              </a:ext>
            </a:extLst>
          </p:cNvPr>
          <p:cNvSpPr txBox="1"/>
          <p:nvPr/>
        </p:nvSpPr>
        <p:spPr>
          <a:xfrm>
            <a:off x="1825387" y="41498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pic>
        <p:nvPicPr>
          <p:cNvPr id="12" name="Graphic 3" descr="Television with solid fill">
            <a:extLst>
              <a:ext uri="{FF2B5EF4-FFF2-40B4-BE49-F238E27FC236}">
                <a16:creationId xmlns:a16="http://schemas.microsoft.com/office/drawing/2014/main" id="{37641FEE-C685-995F-82DF-674591CC8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0561" y="47801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378A59-21B6-0316-E5D9-E0D5C0873B3D}"/>
              </a:ext>
            </a:extLst>
          </p:cNvPr>
          <p:cNvSpPr txBox="1"/>
          <p:nvPr/>
        </p:nvSpPr>
        <p:spPr>
          <a:xfrm>
            <a:off x="1825386" y="56496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PHP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CCF6F-1D22-C23E-B5DE-C8B70E212231}"/>
              </a:ext>
            </a:extLst>
          </p:cNvPr>
          <p:cNvSpPr txBox="1"/>
          <p:nvPr/>
        </p:nvSpPr>
        <p:spPr>
          <a:xfrm>
            <a:off x="4952998" y="2624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Data Access 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869664-8B6D-1978-EC5F-C50E24B8EC5A}"/>
              </a:ext>
            </a:extLst>
          </p:cNvPr>
          <p:cNvSpPr/>
          <p:nvPr/>
        </p:nvSpPr>
        <p:spPr>
          <a:xfrm>
            <a:off x="4660141" y="3039469"/>
            <a:ext cx="2013044" cy="36052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E5B173-07F8-D24C-F99C-2B9F754F3EFE}"/>
              </a:ext>
            </a:extLst>
          </p:cNvPr>
          <p:cNvSpPr/>
          <p:nvPr/>
        </p:nvSpPr>
        <p:spPr>
          <a:xfrm>
            <a:off x="4793776" y="3468805"/>
            <a:ext cx="1728715" cy="8757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CC4255-FA5E-9211-9CBD-D074D595332D}"/>
              </a:ext>
            </a:extLst>
          </p:cNvPr>
          <p:cNvSpPr txBox="1"/>
          <p:nvPr/>
        </p:nvSpPr>
        <p:spPr>
          <a:xfrm>
            <a:off x="4850642" y="37133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Store Procedure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3704ED-3EEC-3BD5-810C-610B0F6FFBB8}"/>
              </a:ext>
            </a:extLst>
          </p:cNvPr>
          <p:cNvSpPr/>
          <p:nvPr/>
        </p:nvSpPr>
        <p:spPr>
          <a:xfrm>
            <a:off x="4793775" y="5049670"/>
            <a:ext cx="1728715" cy="8757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0A980-3105-F99E-EA1B-4EDCDFE1734C}"/>
              </a:ext>
            </a:extLst>
          </p:cNvPr>
          <p:cNvSpPr txBox="1"/>
          <p:nvPr/>
        </p:nvSpPr>
        <p:spPr>
          <a:xfrm>
            <a:off x="5026925" y="5177619"/>
            <a:ext cx="14387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User Define Function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C8D8F-943B-A4D8-78F1-07E52B1BE9DF}"/>
              </a:ext>
            </a:extLst>
          </p:cNvPr>
          <p:cNvSpPr txBox="1"/>
          <p:nvPr/>
        </p:nvSpPr>
        <p:spPr>
          <a:xfrm>
            <a:off x="8774371" y="25561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Data Base</a:t>
            </a:r>
            <a:endParaRPr lang="en-US" b="1" dirty="0" err="1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75B99D3-5B2E-1399-142C-3014A6543F1B}"/>
              </a:ext>
            </a:extLst>
          </p:cNvPr>
          <p:cNvSpPr/>
          <p:nvPr/>
        </p:nvSpPr>
        <p:spPr>
          <a:xfrm>
            <a:off x="8424648" y="2982602"/>
            <a:ext cx="2013044" cy="36052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FA52C8ED-216B-9B5C-686B-7DD56E325082}"/>
              </a:ext>
            </a:extLst>
          </p:cNvPr>
          <p:cNvSpPr/>
          <p:nvPr/>
        </p:nvSpPr>
        <p:spPr>
          <a:xfrm>
            <a:off x="8805649" y="3409097"/>
            <a:ext cx="1182805" cy="932597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EB786E50-915F-93C6-167A-012664613FDE}"/>
              </a:ext>
            </a:extLst>
          </p:cNvPr>
          <p:cNvSpPr/>
          <p:nvPr/>
        </p:nvSpPr>
        <p:spPr>
          <a:xfrm>
            <a:off x="8771528" y="4887604"/>
            <a:ext cx="1216924" cy="94397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84460D-8A8D-2628-E748-90E0F82FB2E5}"/>
              </a:ext>
            </a:extLst>
          </p:cNvPr>
          <p:cNvSpPr txBox="1"/>
          <p:nvPr/>
        </p:nvSpPr>
        <p:spPr>
          <a:xfrm>
            <a:off x="8919380" y="37957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TableA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8B4FE8-6A47-48BD-8C5B-52E4B9BB4E40}"/>
              </a:ext>
            </a:extLst>
          </p:cNvPr>
          <p:cNvSpPr txBox="1"/>
          <p:nvPr/>
        </p:nvSpPr>
        <p:spPr>
          <a:xfrm>
            <a:off x="9001836" y="53624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TableB</a:t>
            </a:r>
            <a:endParaRPr lang="en-US" dirty="0" err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D3064E-0D97-D08D-F1AE-C94B7758F908}"/>
              </a:ext>
            </a:extLst>
          </p:cNvPr>
          <p:cNvCxnSpPr/>
          <p:nvPr/>
        </p:nvCxnSpPr>
        <p:spPr>
          <a:xfrm flipV="1">
            <a:off x="2660461" y="3785263"/>
            <a:ext cx="2131325" cy="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DF9381-ECEF-BB5D-653B-E9A341D64497}"/>
              </a:ext>
            </a:extLst>
          </p:cNvPr>
          <p:cNvCxnSpPr>
            <a:cxnSpLocks/>
          </p:cNvCxnSpPr>
          <p:nvPr/>
        </p:nvCxnSpPr>
        <p:spPr>
          <a:xfrm flipV="1">
            <a:off x="2671833" y="5309263"/>
            <a:ext cx="2131325" cy="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02AC50-A105-E9C9-1F2E-51F41F2C99AE}"/>
              </a:ext>
            </a:extLst>
          </p:cNvPr>
          <p:cNvCxnSpPr>
            <a:cxnSpLocks/>
          </p:cNvCxnSpPr>
          <p:nvPr/>
        </p:nvCxnSpPr>
        <p:spPr>
          <a:xfrm flipV="1">
            <a:off x="6527326" y="3842128"/>
            <a:ext cx="2131325" cy="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2EE9E4-922B-EC58-A434-ACF4EBD764A0}"/>
              </a:ext>
            </a:extLst>
          </p:cNvPr>
          <p:cNvCxnSpPr>
            <a:cxnSpLocks/>
          </p:cNvCxnSpPr>
          <p:nvPr/>
        </p:nvCxnSpPr>
        <p:spPr>
          <a:xfrm flipV="1">
            <a:off x="6527325" y="5297888"/>
            <a:ext cx="2131325" cy="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8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06" y="0"/>
            <a:ext cx="5266594" cy="20651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F40F6A-4663-6ADE-C077-D1E10AD12BFE}"/>
              </a:ext>
            </a:extLst>
          </p:cNvPr>
          <p:cNvSpPr/>
          <p:nvPr/>
        </p:nvSpPr>
        <p:spPr>
          <a:xfrm>
            <a:off x="0" y="4536830"/>
            <a:ext cx="12192000" cy="2321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54C35-6A05-4FF6-D4A9-310AEADEAACF}"/>
              </a:ext>
            </a:extLst>
          </p:cNvPr>
          <p:cNvSpPr txBox="1"/>
          <p:nvPr/>
        </p:nvSpPr>
        <p:spPr>
          <a:xfrm>
            <a:off x="70338" y="4767691"/>
            <a:ext cx="509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Thank You</a:t>
            </a:r>
            <a:endParaRPr lang="en-IN" sz="4800"/>
          </a:p>
        </p:txBody>
      </p:sp>
    </p:spTree>
    <p:extLst>
      <p:ext uri="{BB962C8B-B14F-4D97-AF65-F5344CB8AC3E}">
        <p14:creationId xmlns:p14="http://schemas.microsoft.com/office/powerpoint/2010/main" val="173616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DD98A1-38EA-BAA5-AE21-6557F3D663AF}"/>
              </a:ext>
            </a:extLst>
          </p:cNvPr>
          <p:cNvSpPr/>
          <p:nvPr/>
        </p:nvSpPr>
        <p:spPr>
          <a:xfrm>
            <a:off x="1665516" y="427116"/>
            <a:ext cx="3585597" cy="58477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Topics to be covered</a:t>
            </a:r>
            <a:endParaRPr lang="en-US" sz="3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D63A5-AA01-199C-C332-518892AFE25A}"/>
              </a:ext>
            </a:extLst>
          </p:cNvPr>
          <p:cNvSpPr txBox="1"/>
          <p:nvPr/>
        </p:nvSpPr>
        <p:spPr>
          <a:xfrm>
            <a:off x="2292349" y="1177968"/>
            <a:ext cx="8560288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ea typeface="Times New Roman" panose="02020603050405020304" pitchFamily="18" charset="0"/>
              </a:rPr>
              <a:t>What is </a:t>
            </a:r>
            <a:r>
              <a:rPr lang="en-IN" sz="2000" b="1" dirty="0">
                <a:ea typeface="Times New Roman" panose="02020603050405020304" pitchFamily="18" charset="0"/>
              </a:rPr>
              <a:t>Stored</a:t>
            </a:r>
            <a:r>
              <a:rPr lang="en-IN" sz="2000" b="1" dirty="0">
                <a:effectLst/>
                <a:ea typeface="Times New Roman" panose="02020603050405020304" pitchFamily="18" charset="0"/>
              </a:rPr>
              <a:t> Procedure ?</a:t>
            </a:r>
            <a:endParaRPr lang="en-IN" sz="2000" b="1" dirty="0">
              <a:effectLst/>
              <a:ea typeface="Times New Roman" panose="02020603050405020304" pitchFamily="18" charset="0"/>
              <a:cs typeface="Calibri"/>
            </a:endParaRPr>
          </a:p>
          <a:p>
            <a:endParaRPr lang="en-IN" sz="2000" b="1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/>
              </a:rPr>
              <a:t>Types of Stored Procedure</a:t>
            </a:r>
            <a:endParaRPr lang="en-IN" sz="2000" dirty="0">
              <a:cs typeface="Calibri"/>
            </a:endParaRPr>
          </a:p>
          <a:p>
            <a:endParaRPr lang="en-US" sz="2000" b="1" dirty="0">
              <a:ea typeface="Times New Roman" panose="02020603050405020304" pitchFamily="18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ow can we</a:t>
            </a:r>
            <a:r>
              <a:rPr lang="en-US" sz="2000" b="1" dirty="0">
                <a:ea typeface="Times New Roman" panose="02020603050405020304" pitchFamily="18" charset="0"/>
              </a:rPr>
              <a:t> define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 a </a:t>
            </a:r>
            <a:r>
              <a:rPr lang="en-US" sz="2000" b="1" dirty="0">
                <a:ea typeface="Times New Roman" panose="02020603050405020304" pitchFamily="18" charset="0"/>
              </a:rPr>
              <a:t>Stored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 Procedure</a:t>
            </a:r>
            <a:r>
              <a:rPr lang="en-US" sz="2000" b="1" dirty="0"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?</a:t>
            </a:r>
            <a:endParaRPr lang="en-IN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Some important keyword used in Stored Procedure</a:t>
            </a:r>
            <a:endParaRPr lang="en-IN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</a:t>
            </a:r>
            <a:r>
              <a:rPr lang="en-US" sz="2000" b="1" dirty="0" err="1"/>
              <a:t>tored</a:t>
            </a:r>
            <a:r>
              <a:rPr lang="en-US" sz="2000" b="1" dirty="0"/>
              <a:t> Procedure Examples</a:t>
            </a:r>
            <a:endParaRPr lang="en-IN" sz="2000" b="1" dirty="0">
              <a:cs typeface="Calibri"/>
            </a:endParaRPr>
          </a:p>
          <a:p>
            <a:endParaRPr lang="en-US" sz="2000" b="1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Stored Procedure Compilation and Execution.</a:t>
            </a:r>
            <a:endParaRPr lang="en-IN" sz="2000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>
                <a:cs typeface="Calibri"/>
              </a:rPr>
              <a:t>Catalog</a:t>
            </a:r>
            <a:r>
              <a:rPr lang="en-IN" sz="2000" b="1" dirty="0">
                <a:cs typeface="Calibri"/>
              </a:rPr>
              <a:t> files of Stored Procedure</a:t>
            </a:r>
            <a:endParaRPr lang="en-US" sz="2000" b="1" dirty="0">
              <a:cs typeface="Calibri"/>
            </a:endParaRPr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Stored Procedure Advantages.</a:t>
            </a:r>
            <a:endParaRPr lang="en-IN" sz="2000" b="1" dirty="0">
              <a:cs typeface="Calibri"/>
            </a:endParaRPr>
          </a:p>
          <a:p>
            <a:endParaRPr lang="en-IN" sz="2000" b="1" dirty="0">
              <a:ea typeface="Calibri" panose="020F0502020204030204" pitchFamily="34" charset="0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ea typeface="Calibri" panose="020F0502020204030204" pitchFamily="34" charset="0"/>
              <a:cs typeface="Calibri" panose="020F0502020204030204"/>
            </a:endParaRPr>
          </a:p>
          <a:p>
            <a:endParaRPr lang="en-IN" sz="2000" b="1" dirty="0">
              <a:ea typeface="Times New Roman" panose="02020603050405020304" pitchFamily="18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141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868768-34CF-52F2-F883-3E8794317627}"/>
              </a:ext>
            </a:extLst>
          </p:cNvPr>
          <p:cNvSpPr/>
          <p:nvPr/>
        </p:nvSpPr>
        <p:spPr>
          <a:xfrm>
            <a:off x="161358" y="1171058"/>
            <a:ext cx="11318338" cy="21852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Stored Procedure</a:t>
            </a:r>
          </a:p>
          <a:p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A Stored Procedure is a prepared SQL code that you can save in your system.                                       </a:t>
            </a:r>
            <a:endParaRPr lang="en-US" dirty="0">
              <a:cs typeface="Calibri"/>
            </a:endParaRPr>
          </a:p>
          <a:p>
            <a:pPr fontAlgn="base"/>
            <a:endParaRPr lang="en-US">
              <a:cs typeface="Calibri"/>
            </a:endParaRPr>
          </a:p>
          <a:p>
            <a:pPr marL="285750" indent="-285750" fontAlgn="base">
              <a:buFont typeface="Arial"/>
              <a:buChar char="•"/>
            </a:pPr>
            <a:r>
              <a:rPr lang="en-US" dirty="0"/>
              <a:t>Or it’s a group of SQL statements that accepts some input parameters, performs some tasks and may or may not return a value as an output parameter or result set. </a:t>
            </a:r>
            <a:endParaRPr lang="en-IN" dirty="0"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4C7C9-ED89-B429-EABE-F93E59A8B24B}"/>
              </a:ext>
            </a:extLst>
          </p:cNvPr>
          <p:cNvSpPr/>
          <p:nvPr/>
        </p:nvSpPr>
        <p:spPr>
          <a:xfrm>
            <a:off x="200435" y="3740448"/>
            <a:ext cx="9368183" cy="35702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Stored Procedure Types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/>
            </a:endParaRPr>
          </a:p>
          <a:p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,Sans-Serif"/>
              <a:buChar char="•"/>
            </a:pPr>
            <a:r>
              <a:rPr lang="en-IN" sz="2000"/>
              <a:t>SQL Stored Procedure</a:t>
            </a:r>
            <a:endParaRPr lang="en-US" sz="2000"/>
          </a:p>
          <a:p>
            <a:r>
              <a:rPr lang="en-US" dirty="0">
                <a:cs typeface="Calibri"/>
              </a:rPr>
              <a:t>          The procedure does not need to contain SQL statements, but it may contain SQL statements.</a:t>
            </a:r>
            <a:endParaRPr lang="en-IN" sz="2000" dirty="0">
              <a:cs typeface="Calibri" panose="020F0502020204030204"/>
            </a:endParaRPr>
          </a:p>
          <a:p>
            <a:pPr marL="457200" indent="-457200">
              <a:buFont typeface="Arial,Sans-Serif"/>
              <a:buChar char="•"/>
            </a:pPr>
            <a:endParaRPr lang="en-US" dirty="0"/>
          </a:p>
          <a:p>
            <a:pPr marL="457200" indent="-457200">
              <a:buFont typeface="Arial,Sans-Serif"/>
              <a:buChar char="•"/>
            </a:pPr>
            <a:r>
              <a:rPr lang="en-IN" sz="2000" dirty="0"/>
              <a:t>External Stored Procedure</a:t>
            </a:r>
            <a:endParaRPr lang="en-US" dirty="0">
              <a:cs typeface="Calibri" panose="020F0502020204030204"/>
            </a:endParaRPr>
          </a:p>
          <a:p>
            <a:pPr fontAlgn="base"/>
            <a:r>
              <a:rPr lang="en-US" dirty="0">
                <a:cs typeface="Calibri" panose="020F0502020204030204"/>
              </a:rPr>
              <a:t>             An external procedure can be any supported high level language program</a:t>
            </a:r>
          </a:p>
          <a:p>
            <a:pPr indent="-285750">
              <a:buFontTx/>
              <a:buChar char="-"/>
            </a:pPr>
            <a:endParaRPr lang="en-US" dirty="0">
              <a:cs typeface="Calibri" panose="020F0502020204030204"/>
            </a:endParaRPr>
          </a:p>
          <a:p>
            <a:pPr indent="-285750" fontAlgn="base">
              <a:buFontTx/>
              <a:buChar char="-"/>
            </a:pPr>
            <a:endParaRPr lang="en-US" dirty="0"/>
          </a:p>
          <a:p>
            <a:pPr algn="ctr"/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3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1D63A5-AA01-199C-C332-518892AFE25A}"/>
              </a:ext>
            </a:extLst>
          </p:cNvPr>
          <p:cNvSpPr txBox="1"/>
          <p:nvPr/>
        </p:nvSpPr>
        <p:spPr>
          <a:xfrm>
            <a:off x="557496" y="1861587"/>
            <a:ext cx="11254687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b="1" dirty="0"/>
              <a:t>Create keyword</a:t>
            </a:r>
            <a:r>
              <a:rPr lang="en-US" dirty="0"/>
              <a:t>: Used for creation of the new Stored Procedure.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Create Or Replace Procedure NNN (SP Name) </a:t>
            </a:r>
            <a:endParaRPr lang="en-US" dirty="0">
              <a:cs typeface="Calibri"/>
            </a:endParaRPr>
          </a:p>
          <a:p>
            <a:r>
              <a:rPr lang="en-US" dirty="0"/>
              <a:t>{ </a:t>
            </a:r>
            <a:endParaRPr lang="en-US" dirty="0">
              <a:cs typeface="Calibri" panose="020F0502020204030204"/>
            </a:endParaRPr>
          </a:p>
          <a:p>
            <a:pPr fontAlgn="base"/>
            <a:r>
              <a:rPr lang="en-US" dirty="0"/>
              <a:t>	In        Param1 , </a:t>
            </a:r>
            <a:endParaRPr lang="en-US" dirty="0">
              <a:cs typeface="Calibri" panose="020F0502020204030204"/>
            </a:endParaRPr>
          </a:p>
          <a:p>
            <a:pPr fontAlgn="base"/>
            <a:r>
              <a:rPr lang="en-US" dirty="0"/>
              <a:t>	Out     Param3 , </a:t>
            </a:r>
            <a:endParaRPr lang="en-US" dirty="0">
              <a:cs typeface="Calibri" panose="020F0502020204030204"/>
            </a:endParaRPr>
          </a:p>
          <a:p>
            <a:pPr fontAlgn="base"/>
            <a:r>
              <a:rPr lang="en-US" dirty="0"/>
              <a:t>	</a:t>
            </a:r>
            <a:r>
              <a:rPr lang="en-US" dirty="0" err="1"/>
              <a:t>InOut</a:t>
            </a:r>
            <a:r>
              <a:rPr lang="en-US" dirty="0"/>
              <a:t>  Param5 </a:t>
            </a:r>
            <a:endParaRPr lang="en-US" dirty="0">
              <a:cs typeface="Calibri"/>
            </a:endParaRPr>
          </a:p>
          <a:p>
            <a:pPr fontAlgn="base"/>
            <a:r>
              <a:rPr lang="en-US" dirty="0"/>
              <a:t>} </a:t>
            </a:r>
            <a:endParaRPr lang="en-US" dirty="0">
              <a:cs typeface="Calibri"/>
            </a:endParaRPr>
          </a:p>
          <a:p>
            <a:pPr fontAlgn="base"/>
            <a:endParaRPr lang="en-US" dirty="0"/>
          </a:p>
          <a:p>
            <a:pPr fontAlgn="base"/>
            <a:r>
              <a:rPr lang="en-US" dirty="0"/>
              <a:t>Parameters in SP: </a:t>
            </a:r>
            <a:endParaRPr lang="en-US" dirty="0">
              <a:cs typeface="Calibri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        : The In keyword use to receive the value as parameter in SP.</a:t>
            </a:r>
            <a:endParaRPr lang="en-US" dirty="0">
              <a:cs typeface="Calibri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Out     : The Out keyword use to send the values to the calling program. </a:t>
            </a:r>
            <a:endParaRPr lang="en-US" dirty="0">
              <a:cs typeface="Calibri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InOut</a:t>
            </a:r>
            <a:r>
              <a:rPr lang="en-US" dirty="0"/>
              <a:t>  : The </a:t>
            </a:r>
            <a:r>
              <a:rPr lang="en-US" dirty="0" err="1"/>
              <a:t>InOut</a:t>
            </a:r>
            <a:r>
              <a:rPr lang="en-US" dirty="0"/>
              <a:t> keyword use for both operations. It Receives value from as well as sends the values </a:t>
            </a:r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68768-34CF-52F2-F883-3E8794317627}"/>
              </a:ext>
            </a:extLst>
          </p:cNvPr>
          <p:cNvSpPr/>
          <p:nvPr/>
        </p:nvSpPr>
        <p:spPr>
          <a:xfrm>
            <a:off x="275279" y="759043"/>
            <a:ext cx="553850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define Stored Procedure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903A7-E551-6237-18D2-BAB09BA144E7}"/>
              </a:ext>
            </a:extLst>
          </p:cNvPr>
          <p:cNvSpPr/>
          <p:nvPr/>
        </p:nvSpPr>
        <p:spPr>
          <a:xfrm>
            <a:off x="557496" y="1345271"/>
            <a:ext cx="553850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859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1D63A5-AA01-199C-C332-518892AFE25A}"/>
              </a:ext>
            </a:extLst>
          </p:cNvPr>
          <p:cNvSpPr txBox="1"/>
          <p:nvPr/>
        </p:nvSpPr>
        <p:spPr>
          <a:xfrm>
            <a:off x="432619" y="794587"/>
            <a:ext cx="11290724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 Stored Procedure </a:t>
            </a:r>
            <a:endParaRPr lang="en-US" sz="32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 panose="020F0502020204030204"/>
            </a:endParaRPr>
          </a:p>
          <a:p>
            <a:pPr fontAlgn="base"/>
            <a:endParaRPr lang="en-US" sz="2800" dirty="0">
              <a:solidFill>
                <a:schemeClr val="accent1"/>
              </a:solidFill>
              <a:cs typeface="Calibri"/>
            </a:endParaRPr>
          </a:p>
          <a:p>
            <a:r>
              <a:rPr lang="en-US" dirty="0"/>
              <a:t>	CREATE OR REPLACE PROCEDURE USP_GET_EMPDETAILS_ITS010BP  </a:t>
            </a:r>
            <a:endParaRPr lang="en-US" dirty="0">
              <a:cs typeface="Calibri"/>
            </a:endParaRPr>
          </a:p>
          <a:p>
            <a:r>
              <a:rPr lang="en-US" dirty="0"/>
              <a:t>	(                                                        </a:t>
            </a:r>
            <a:endParaRPr lang="en-US" dirty="0">
              <a:cs typeface="Calibri"/>
            </a:endParaRPr>
          </a:p>
          <a:p>
            <a:r>
              <a:rPr lang="en-US" dirty="0"/>
              <a:t>     		IN         EMPID            DECIMAL(5,0),        </a:t>
            </a:r>
            <a:endParaRPr lang="en-US" dirty="0">
              <a:cs typeface="Calibri" panose="020F0502020204030204"/>
            </a:endParaRPr>
          </a:p>
          <a:p>
            <a:r>
              <a:rPr lang="en-US"/>
              <a:t>                                   OUT     EMPDEPT       DECIMAL(5,0),        </a:t>
            </a:r>
            <a:endParaRPr lang="en-US">
              <a:cs typeface="Calibri"/>
            </a:endParaRPr>
          </a:p>
          <a:p>
            <a:r>
              <a:rPr lang="en-US" dirty="0"/>
              <a:t>     		INOUT 	SQL_STATUS   DECIMAL(1,0), </a:t>
            </a:r>
            <a:endParaRPr lang="en-US">
              <a:cs typeface="Calibri"/>
            </a:endParaRPr>
          </a:p>
          <a:p>
            <a:r>
              <a:rPr lang="en-US" dirty="0"/>
              <a:t>     		INOUT 	SQL_MSGID    DECIMAL(5,0), </a:t>
            </a:r>
            <a:endParaRPr lang="en-US" dirty="0">
              <a:cs typeface="Calibri"/>
            </a:endParaRPr>
          </a:p>
          <a:p>
            <a:r>
              <a:rPr lang="en-US" dirty="0"/>
              <a:t>     		INOUT 	SQL_MSGTXT VARCHAR(70) </a:t>
            </a:r>
            <a:endParaRPr lang="en-US" dirty="0">
              <a:cs typeface="Calibri"/>
            </a:endParaRPr>
          </a:p>
          <a:p>
            <a:r>
              <a:rPr lang="en-US" dirty="0"/>
              <a:t>	)                 </a:t>
            </a:r>
            <a:endParaRPr lang="en-US" dirty="0">
              <a:cs typeface="Calibri"/>
            </a:endParaRPr>
          </a:p>
          <a:p>
            <a:r>
              <a:rPr lang="en-US" dirty="0"/>
              <a:t>                                       </a:t>
            </a:r>
            <a:endParaRPr lang="en-US" dirty="0">
              <a:cs typeface="Calibri"/>
            </a:endParaRPr>
          </a:p>
          <a:p>
            <a:r>
              <a:rPr lang="en-US" dirty="0"/>
              <a:t>	LANGUAGE SQL                                             </a:t>
            </a:r>
            <a:endParaRPr lang="en-US" dirty="0">
              <a:cs typeface="Calibri"/>
            </a:endParaRPr>
          </a:p>
          <a:p>
            <a:r>
              <a:rPr lang="en-US" dirty="0"/>
              <a:t>	PROGRAM TYPE SUB                                         </a:t>
            </a:r>
            <a:endParaRPr lang="en-US" dirty="0">
              <a:cs typeface="Calibri"/>
            </a:endParaRPr>
          </a:p>
          <a:p>
            <a:r>
              <a:rPr lang="en-US" dirty="0"/>
              <a:t>	SPECIFIC  ITS010BP                                         </a:t>
            </a:r>
            <a:endParaRPr lang="en-US" dirty="0">
              <a:cs typeface="Calibri"/>
            </a:endParaRPr>
          </a:p>
          <a:p>
            <a:r>
              <a:rPr lang="en-US" dirty="0"/>
              <a:t>	DYNAMIC RESULT SETS 1                                    </a:t>
            </a:r>
            <a:endParaRPr lang="en-US" dirty="0">
              <a:cs typeface="Calibri"/>
            </a:endParaRP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472176" y="650282"/>
            <a:ext cx="7796366" cy="58477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 important keyword in Stored Procedure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5CB88-635A-BC25-F8E2-2A8796724577}"/>
              </a:ext>
            </a:extLst>
          </p:cNvPr>
          <p:cNvSpPr txBox="1"/>
          <p:nvPr/>
        </p:nvSpPr>
        <p:spPr>
          <a:xfrm>
            <a:off x="600364" y="1156154"/>
            <a:ext cx="11222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Type 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SQL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4806E-F665-36ED-58FD-DFB4A964B637}"/>
              </a:ext>
            </a:extLst>
          </p:cNvPr>
          <p:cNvSpPr txBox="1"/>
          <p:nvPr/>
        </p:nvSpPr>
        <p:spPr>
          <a:xfrm>
            <a:off x="600364" y="1156154"/>
            <a:ext cx="11222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 Keyword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7BFC9-FF07-71EC-E12B-AD923B9F3746}"/>
              </a:ext>
            </a:extLst>
          </p:cNvPr>
          <p:cNvSpPr/>
          <p:nvPr/>
        </p:nvSpPr>
        <p:spPr>
          <a:xfrm>
            <a:off x="465903" y="2242666"/>
            <a:ext cx="779886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Compiler Options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39041-1758-5D7C-AF7C-9B7A92F96D2A}"/>
              </a:ext>
            </a:extLst>
          </p:cNvPr>
          <p:cNvSpPr txBox="1"/>
          <p:nvPr/>
        </p:nvSpPr>
        <p:spPr>
          <a:xfrm>
            <a:off x="600364" y="2800169"/>
            <a:ext cx="11222182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We can set the compiler options in SP as shown below  :</a:t>
            </a:r>
          </a:p>
          <a:p>
            <a:endParaRPr lang="en-US" dirty="0"/>
          </a:p>
          <a:p>
            <a:r>
              <a:rPr lang="en-US" dirty="0"/>
              <a:t>--  ****************************************************************** </a:t>
            </a:r>
          </a:p>
          <a:p>
            <a:r>
              <a:rPr lang="en-US" dirty="0"/>
              <a:t>--  * SQL Compile Options                                                                                                     * </a:t>
            </a:r>
          </a:p>
          <a:p>
            <a:r>
              <a:rPr lang="en-US" dirty="0"/>
              <a:t>--  ****************************************************************** </a:t>
            </a:r>
          </a:p>
          <a:p>
            <a:r>
              <a:rPr lang="en-US" dirty="0"/>
              <a:t>             SET OPTION                                                             </a:t>
            </a:r>
          </a:p>
          <a:p>
            <a:r>
              <a:rPr lang="en-US" dirty="0"/>
              <a:t> 	COMMIT       = *NONE,                                                    </a:t>
            </a:r>
            <a:endParaRPr lang="en-US" dirty="0">
              <a:cs typeface="Calibri"/>
            </a:endParaRPr>
          </a:p>
          <a:p>
            <a:r>
              <a:rPr lang="en-US" dirty="0"/>
              <a:t> 	DYNUSRPRF  = *OWNER,                                                   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 	USRPRF          = *OWNER,                                                   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 	DATFMT         = *ISO,                                                                                                          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 	DBGVIEW       = *SOURCE                                                 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 	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635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154347" y="703163"/>
            <a:ext cx="2971712" cy="40011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 of Stored Procedure 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4806E-F665-36ED-58FD-DFB4A964B637}"/>
              </a:ext>
            </a:extLst>
          </p:cNvPr>
          <p:cNvSpPr txBox="1"/>
          <p:nvPr/>
        </p:nvSpPr>
        <p:spPr>
          <a:xfrm>
            <a:off x="369454" y="1132458"/>
            <a:ext cx="11222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SP Begin keyword will mention that we can start the SQL statement, variable declaration etc.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dirty="0"/>
              <a:t>--  ****************************************************************** </a:t>
            </a:r>
          </a:p>
          <a:p>
            <a:r>
              <a:rPr lang="en-IN" dirty="0"/>
              <a:t>--  * Start of the Program Script                                                                                            * </a:t>
            </a:r>
          </a:p>
          <a:p>
            <a:r>
              <a:rPr lang="en-IN" dirty="0"/>
              <a:t>--  ****************************************************************** </a:t>
            </a:r>
          </a:p>
          <a:p>
            <a:r>
              <a:rPr lang="en-IN" dirty="0"/>
              <a:t>BEGIN                                                                                                                               </a:t>
            </a:r>
          </a:p>
          <a:p>
            <a:r>
              <a:rPr lang="en-IN" dirty="0"/>
              <a:t>  Declare V_SQL_STMT  VARCHAR(12000);                                  </a:t>
            </a:r>
          </a:p>
          <a:p>
            <a:r>
              <a:rPr lang="en-IN" dirty="0"/>
              <a:t>  Declare V_SQL_WHERE VARCHAR(5000);                                   </a:t>
            </a:r>
          </a:p>
          <a:p>
            <a:r>
              <a:rPr lang="en-IN" dirty="0"/>
              <a:t>  Declare V_Q CHAR(1) DEFAULT X'7D';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92967C-7CD1-030D-D4D4-B542BF0CE001}"/>
              </a:ext>
            </a:extLst>
          </p:cNvPr>
          <p:cNvSpPr/>
          <p:nvPr/>
        </p:nvSpPr>
        <p:spPr>
          <a:xfrm>
            <a:off x="154347" y="3981382"/>
            <a:ext cx="3874459" cy="40011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Declare cursor in Stored Procedure 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A94E3-5C29-61D6-7951-DE1E97F08B33}"/>
              </a:ext>
            </a:extLst>
          </p:cNvPr>
          <p:cNvSpPr txBox="1"/>
          <p:nvPr/>
        </p:nvSpPr>
        <p:spPr>
          <a:xfrm>
            <a:off x="221673" y="4400511"/>
            <a:ext cx="118779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IN" dirty="0"/>
              <a:t>--  ****************************************************************** </a:t>
            </a:r>
          </a:p>
          <a:p>
            <a:r>
              <a:rPr lang="en-IN" dirty="0"/>
              <a:t> --  * Start of the Program Script                                                                                            * </a:t>
            </a:r>
          </a:p>
          <a:p>
            <a:r>
              <a:rPr lang="en-IN" dirty="0"/>
              <a:t> --  ****************************************************************** 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DECLARE C1 CURSOR FOR                                       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    SELECT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EMPID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EMPNAME                                      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      FROM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EMPLOYEE;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9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65185" y="703163"/>
            <a:ext cx="31500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 HANDLING ROUTINE </a:t>
            </a:r>
            <a:endParaRPr lang="en-IN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4806E-F665-36ED-58FD-DFB4A964B637}"/>
              </a:ext>
            </a:extLst>
          </p:cNvPr>
          <p:cNvSpPr txBox="1"/>
          <p:nvPr/>
        </p:nvSpPr>
        <p:spPr>
          <a:xfrm>
            <a:off x="369454" y="1132458"/>
            <a:ext cx="112221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-- ******************************************************************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-- * ERROR HANDLING ROUTINE                                       			        *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-- * CHECK IF ANY SQL ERROR EXIST. IF SO, SET OUTPUT PARMS &amp; RETURN               *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-- ****************************************************************** </a:t>
            </a:r>
          </a:p>
          <a:p>
            <a:pPr algn="l" rtl="0" fontAlgn="base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DECLARE EXIT HANDLER FOR SQLEXCEPTION </a:t>
            </a: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BEGIN  </a:t>
            </a: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  GET DIAGNOSTICS EXCEPTION 1                </a:t>
            </a: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  SQL_MSGTXT = MESSAGE_TEXT;                 </a:t>
            </a: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  SET SQL_MSGID  = SQLCODE;                  </a:t>
            </a: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  SET SQL_STATUS = 1;                        </a:t>
            </a:r>
          </a:p>
          <a:p>
            <a:pPr algn="l" rtl="0" fontAlgn="base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END; 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92967C-7CD1-030D-D4D4-B542BF0CE001}"/>
              </a:ext>
            </a:extLst>
          </p:cNvPr>
          <p:cNvSpPr/>
          <p:nvPr/>
        </p:nvSpPr>
        <p:spPr>
          <a:xfrm>
            <a:off x="221672" y="4589811"/>
            <a:ext cx="15492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Cursor </a:t>
            </a:r>
            <a:endParaRPr lang="en-IN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A94E3-5C29-61D6-7951-DE1E97F08B33}"/>
              </a:ext>
            </a:extLst>
          </p:cNvPr>
          <p:cNvSpPr txBox="1"/>
          <p:nvPr/>
        </p:nvSpPr>
        <p:spPr>
          <a:xfrm>
            <a:off x="221672" y="5030954"/>
            <a:ext cx="11877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IN"/>
              <a:t>--  ****************************************************************** </a:t>
            </a:r>
          </a:p>
          <a:p>
            <a:r>
              <a:rPr lang="en-IN"/>
              <a:t>--  * Open SQL Cursor     	                                                                                              * </a:t>
            </a:r>
          </a:p>
          <a:p>
            <a:r>
              <a:rPr lang="en-IN"/>
              <a:t>--  ****************************************************************** </a:t>
            </a: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    Open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C1;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5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FA5-83F2-6B5E-B4D4-D754A282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76" y="0"/>
            <a:ext cx="2678723" cy="105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6F8E48-FD7E-C91A-0A52-CDC9E5BED96F}"/>
              </a:ext>
            </a:extLst>
          </p:cNvPr>
          <p:cNvSpPr/>
          <p:nvPr/>
        </p:nvSpPr>
        <p:spPr>
          <a:xfrm>
            <a:off x="423729" y="1201394"/>
            <a:ext cx="28823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and Return Result Set </a:t>
            </a:r>
            <a:endParaRPr lang="en-IN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92967C-7CD1-030D-D4D4-B542BF0CE001}"/>
              </a:ext>
            </a:extLst>
          </p:cNvPr>
          <p:cNvSpPr/>
          <p:nvPr/>
        </p:nvSpPr>
        <p:spPr>
          <a:xfrm>
            <a:off x="423729" y="3195276"/>
            <a:ext cx="23786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 Store Procedure </a:t>
            </a:r>
            <a:endParaRPr lang="en-IN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A94E3-5C29-61D6-7951-DE1E97F08B33}"/>
              </a:ext>
            </a:extLst>
          </p:cNvPr>
          <p:cNvSpPr txBox="1"/>
          <p:nvPr/>
        </p:nvSpPr>
        <p:spPr>
          <a:xfrm>
            <a:off x="538728" y="3790697"/>
            <a:ext cx="11877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01D67-1369-9E4F-0C01-5BA3038589BE}"/>
              </a:ext>
            </a:extLst>
          </p:cNvPr>
          <p:cNvSpPr txBox="1"/>
          <p:nvPr/>
        </p:nvSpPr>
        <p:spPr>
          <a:xfrm>
            <a:off x="446364" y="1764851"/>
            <a:ext cx="11877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--  ****************************************************************** </a:t>
            </a:r>
          </a:p>
          <a:p>
            <a:r>
              <a:rPr lang="en-IN"/>
              <a:t>--  * Return Result Set     	                                                                                              * </a:t>
            </a:r>
          </a:p>
          <a:p>
            <a:r>
              <a:rPr lang="en-IN"/>
              <a:t>--  ****************************************************************** </a:t>
            </a: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    SET RESULT SETS WITH RETURN TO CLIENT CURSOR C1 ; 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1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1200</Words>
  <Application>Microsoft Office PowerPoint</Application>
  <PresentationFormat>Widescreen</PresentationFormat>
  <Paragraphs>207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 Kumar</dc:creator>
  <cp:lastModifiedBy>Yogesh Jaiman</cp:lastModifiedBy>
  <cp:revision>264</cp:revision>
  <dcterms:created xsi:type="dcterms:W3CDTF">2022-11-23T12:43:45Z</dcterms:created>
  <dcterms:modified xsi:type="dcterms:W3CDTF">2023-07-10T09:49:07Z</dcterms:modified>
</cp:coreProperties>
</file>