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077A-D807-4E4C-A771-68F25EAC043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818F-CE8E-40FC-97BC-B422B77E3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8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077A-D807-4E4C-A771-68F25EAC043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818F-CE8E-40FC-97BC-B422B77E3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9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077A-D807-4E4C-A771-68F25EAC043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818F-CE8E-40FC-97BC-B422B77E388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3681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077A-D807-4E4C-A771-68F25EAC043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818F-CE8E-40FC-97BC-B422B77E3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61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077A-D807-4E4C-A771-68F25EAC043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818F-CE8E-40FC-97BC-B422B77E388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8038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077A-D807-4E4C-A771-68F25EAC043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818F-CE8E-40FC-97BC-B422B77E3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6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077A-D807-4E4C-A771-68F25EAC043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818F-CE8E-40FC-97BC-B422B77E3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62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077A-D807-4E4C-A771-68F25EAC043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818F-CE8E-40FC-97BC-B422B77E3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8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077A-D807-4E4C-A771-68F25EAC043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818F-CE8E-40FC-97BC-B422B77E3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54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077A-D807-4E4C-A771-68F25EAC043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818F-CE8E-40FC-97BC-B422B77E3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2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077A-D807-4E4C-A771-68F25EAC043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818F-CE8E-40FC-97BC-B422B77E3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9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077A-D807-4E4C-A771-68F25EAC043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818F-CE8E-40FC-97BC-B422B77E3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0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077A-D807-4E4C-A771-68F25EAC043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818F-CE8E-40FC-97BC-B422B77E3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077A-D807-4E4C-A771-68F25EAC043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818F-CE8E-40FC-97BC-B422B77E3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1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077A-D807-4E4C-A771-68F25EAC043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818F-CE8E-40FC-97BC-B422B77E3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5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077A-D807-4E4C-A771-68F25EAC043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818F-CE8E-40FC-97BC-B422B77E3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5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9077A-D807-4E4C-A771-68F25EAC043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929818F-CE8E-40FC-97BC-B422B77E3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3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F224-2C7F-E126-C57D-33B1752C6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4" y="188144"/>
            <a:ext cx="10515600" cy="1325563"/>
          </a:xfrm>
        </p:spPr>
        <p:txBody>
          <a:bodyPr/>
          <a:lstStyle/>
          <a:p>
            <a:r>
              <a:rPr lang="en-US" b="1" dirty="0"/>
              <a:t>Data Analyst Internship-Dashboard task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B6776-CBB6-1517-9F03-B415829FA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265" y="160931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Interactive Sales Dashboard</a:t>
            </a:r>
          </a:p>
          <a:p>
            <a:r>
              <a:rPr lang="en-US" dirty="0"/>
              <a:t>Name:-Harsh Borkar</a:t>
            </a:r>
          </a:p>
          <a:p>
            <a:r>
              <a:rPr lang="en-US" dirty="0"/>
              <a:t>Date:-25</a:t>
            </a:r>
            <a:r>
              <a:rPr lang="en-US" baseline="30000" dirty="0"/>
              <a:t>th</a:t>
            </a:r>
            <a:r>
              <a:rPr lang="en-US" dirty="0"/>
              <a:t> September 2025</a:t>
            </a:r>
          </a:p>
          <a:p>
            <a:r>
              <a:rPr lang="en-US" dirty="0"/>
              <a:t>Tool used:-Power BI</a:t>
            </a:r>
          </a:p>
        </p:txBody>
      </p:sp>
    </p:spTree>
    <p:extLst>
      <p:ext uri="{BB962C8B-B14F-4D97-AF65-F5344CB8AC3E}">
        <p14:creationId xmlns:p14="http://schemas.microsoft.com/office/powerpoint/2010/main" val="195160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7F7D-D4FF-A65A-7119-17BE5058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2954"/>
            <a:ext cx="10515600" cy="1277734"/>
          </a:xfrm>
        </p:spPr>
        <p:txBody>
          <a:bodyPr/>
          <a:lstStyle/>
          <a:p>
            <a:r>
              <a:rPr lang="en-US" b="1" dirty="0"/>
              <a:t>Objective and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275C8-7C6E-AC94-829F-24A7FD203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68" y="1690688"/>
            <a:ext cx="10515600" cy="4351338"/>
          </a:xfrm>
        </p:spPr>
        <p:txBody>
          <a:bodyPr/>
          <a:lstStyle/>
          <a:p>
            <a:r>
              <a:rPr lang="en-US" b="1" dirty="0"/>
              <a:t>Objective:</a:t>
            </a:r>
            <a:br>
              <a:rPr lang="en-US" dirty="0"/>
            </a:br>
            <a:r>
              <a:rPr lang="en-US" dirty="0"/>
              <a:t>Design an interactive dashboard for business stakeholders to analyze sales performance using Power BI.</a:t>
            </a:r>
          </a:p>
          <a:p>
            <a:r>
              <a:rPr lang="en-US" b="1" dirty="0"/>
              <a:t>Dataset:</a:t>
            </a:r>
            <a:endParaRPr lang="en-US" dirty="0"/>
          </a:p>
          <a:p>
            <a:r>
              <a:rPr lang="en-US" b="1" dirty="0"/>
              <a:t>Source:</a:t>
            </a:r>
            <a:r>
              <a:rPr lang="en-US" dirty="0"/>
              <a:t> Superstore Sales Dataset</a:t>
            </a:r>
          </a:p>
          <a:p>
            <a:r>
              <a:rPr lang="en-US" b="1" dirty="0"/>
              <a:t>Type:</a:t>
            </a:r>
            <a:r>
              <a:rPr lang="en-US" dirty="0"/>
              <a:t> Sales/Financial data from Kaggle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09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2D73-024B-A34E-424C-9EBC68666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74" y="256970"/>
            <a:ext cx="10515600" cy="1325563"/>
          </a:xfrm>
        </p:spPr>
        <p:txBody>
          <a:bodyPr/>
          <a:lstStyle/>
          <a:p>
            <a:r>
              <a:rPr lang="en-US" b="1" dirty="0"/>
              <a:t>KPIs &amp; Dashboard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2DB8F-043C-C78A-3008-DD693B7CB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93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Key KPIs Used:</a:t>
            </a:r>
            <a:endParaRPr lang="en-US" dirty="0"/>
          </a:p>
          <a:p>
            <a:r>
              <a:rPr lang="en-US" dirty="0"/>
              <a:t>Total Sales</a:t>
            </a:r>
          </a:p>
          <a:p>
            <a:r>
              <a:rPr lang="en-US" dirty="0"/>
              <a:t>Total Profit</a:t>
            </a:r>
          </a:p>
          <a:p>
            <a:r>
              <a:rPr lang="en-US" dirty="0"/>
              <a:t>Sales Growth (Year-wise)</a:t>
            </a:r>
          </a:p>
          <a:p>
            <a:endParaRPr lang="en-US" dirty="0"/>
          </a:p>
          <a:p>
            <a:r>
              <a:rPr lang="en-US" b="1" dirty="0"/>
              <a:t>Dashboard Features:</a:t>
            </a:r>
            <a:endParaRPr lang="en-US" dirty="0"/>
          </a:p>
          <a:p>
            <a:r>
              <a:rPr lang="en-US" dirty="0"/>
              <a:t>Region and Year slicers</a:t>
            </a:r>
          </a:p>
          <a:p>
            <a:r>
              <a:rPr lang="en-US" dirty="0"/>
              <a:t>KPI Cards for summary</a:t>
            </a:r>
          </a:p>
          <a:p>
            <a:r>
              <a:rPr lang="en-US" dirty="0"/>
              <a:t>Pie chart: Sales by Region</a:t>
            </a:r>
          </a:p>
          <a:p>
            <a:r>
              <a:rPr lang="en-US" dirty="0"/>
              <a:t>Bar chart: Sales by Category</a:t>
            </a:r>
          </a:p>
          <a:p>
            <a:r>
              <a:rPr lang="en-US" dirty="0"/>
              <a:t>Line chart: Time-series trend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1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109A-5A4A-2C37-F86D-CA0498B33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23" y="247138"/>
            <a:ext cx="10515600" cy="1325563"/>
          </a:xfrm>
        </p:spPr>
        <p:txBody>
          <a:bodyPr/>
          <a:lstStyle/>
          <a:p>
            <a:r>
              <a:rPr lang="en-US" b="1" dirty="0"/>
              <a:t>Power BI  Dashboard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CBA1ED-9431-FA3F-0892-70F8D85C9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009" y="1572701"/>
            <a:ext cx="7735712" cy="4486275"/>
          </a:xfrm>
        </p:spPr>
      </p:pic>
    </p:spTree>
    <p:extLst>
      <p:ext uri="{BB962C8B-B14F-4D97-AF65-F5344CB8AC3E}">
        <p14:creationId xmlns:p14="http://schemas.microsoft.com/office/powerpoint/2010/main" val="345555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75A2-D7D6-B348-99FD-1CF01C576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47" y="227474"/>
            <a:ext cx="10515600" cy="1325563"/>
          </a:xfrm>
        </p:spPr>
        <p:txBody>
          <a:bodyPr/>
          <a:lstStyle/>
          <a:p>
            <a:r>
              <a:rPr lang="en-US" b="1" dirty="0"/>
              <a:t>Insights &amp;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DEB1E-E7B2-5BCC-AEFA-96C3B36E6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42" y="1690688"/>
            <a:ext cx="10515600" cy="4351338"/>
          </a:xfrm>
        </p:spPr>
        <p:txBody>
          <a:bodyPr/>
          <a:lstStyle/>
          <a:p>
            <a:r>
              <a:rPr lang="en-US" b="1" dirty="0"/>
              <a:t>Insights:</a:t>
            </a:r>
            <a:endParaRPr lang="en-US" dirty="0"/>
          </a:p>
          <a:p>
            <a:r>
              <a:rPr lang="en-US" dirty="0"/>
              <a:t>West region led sales performance</a:t>
            </a:r>
          </a:p>
          <a:p>
            <a:r>
              <a:rPr lang="en-US" dirty="0"/>
              <a:t>Technology &amp; Furniture were top categories</a:t>
            </a:r>
          </a:p>
          <a:p>
            <a:r>
              <a:rPr lang="en-US" dirty="0"/>
              <a:t>Consistent growth over 4 years</a:t>
            </a:r>
          </a:p>
          <a:p>
            <a:r>
              <a:rPr lang="en-US" b="1" dirty="0"/>
              <a:t>Learnings:</a:t>
            </a:r>
            <a:endParaRPr lang="en-US" dirty="0"/>
          </a:p>
          <a:p>
            <a:r>
              <a:rPr lang="en-US" dirty="0"/>
              <a:t>Built end-to-end dashboard using Power BI</a:t>
            </a:r>
          </a:p>
          <a:p>
            <a:r>
              <a:rPr lang="en-US" dirty="0"/>
              <a:t>Used slicers and visuals for interactivity</a:t>
            </a:r>
          </a:p>
          <a:p>
            <a:r>
              <a:rPr lang="en-US" dirty="0"/>
              <a:t>Improved understanding of KPI reporting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151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146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Data Analyst Internship-Dashboard task</vt:lpstr>
      <vt:lpstr>Objective and Dataset</vt:lpstr>
      <vt:lpstr>KPIs &amp; Dashboard Features</vt:lpstr>
      <vt:lpstr>Power BI  Dashboard View</vt:lpstr>
      <vt:lpstr>Insights &amp; Learnings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Borkar</dc:creator>
  <cp:lastModifiedBy>Harsh Borkar</cp:lastModifiedBy>
  <cp:revision>1</cp:revision>
  <dcterms:created xsi:type="dcterms:W3CDTF">2025-09-25T14:50:57Z</dcterms:created>
  <dcterms:modified xsi:type="dcterms:W3CDTF">2025-09-25T14:51:18Z</dcterms:modified>
</cp:coreProperties>
</file>