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9"/>
  </p:notesMasterIdLst>
  <p:handoutMasterIdLst>
    <p:handoutMasterId r:id="rId10"/>
  </p:handoutMasterIdLst>
  <p:sldIdLst>
    <p:sldId id="256" r:id="rId5"/>
    <p:sldId id="277" r:id="rId6"/>
    <p:sldId id="262"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8" d="100"/>
          <a:sy n="78" d="100"/>
        </p:scale>
        <p:origin x="444" y="8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1/12/2022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7611414" y="1871527"/>
            <a:ext cx="4288665" cy="688828"/>
          </a:xfrm>
        </p:spPr>
        <p:txBody>
          <a:bodyPr/>
          <a:lstStyle/>
          <a:p>
            <a:r>
              <a:rPr lang="en-US" sz="4500" u="sng" dirty="0"/>
              <a:t>Health BUDDY</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7611414" y="2859788"/>
            <a:ext cx="4069221" cy="569212"/>
          </a:xfrm>
        </p:spPr>
        <p:txBody>
          <a:bodyPr>
            <a:noAutofit/>
          </a:bodyPr>
          <a:lstStyle/>
          <a:p>
            <a:pPr algn="ctr"/>
            <a:r>
              <a:rPr lang="en-US" sz="2500" b="1" dirty="0">
                <a:latin typeface="Bahnschrift Light" panose="020B0502040204020203" pitchFamily="34" charset="0"/>
              </a:rPr>
              <a:t>Always here to Help !!</a:t>
            </a:r>
          </a:p>
        </p:txBody>
      </p:sp>
      <p:sp>
        <p:nvSpPr>
          <p:cNvPr id="6" name="TextBox 5">
            <a:extLst>
              <a:ext uri="{FF2B5EF4-FFF2-40B4-BE49-F238E27FC236}">
                <a16:creationId xmlns:a16="http://schemas.microsoft.com/office/drawing/2014/main" id="{7A19659A-8A8A-4B20-8430-4F4CBE543752}"/>
              </a:ext>
            </a:extLst>
          </p:cNvPr>
          <p:cNvSpPr txBox="1"/>
          <p:nvPr/>
        </p:nvSpPr>
        <p:spPr>
          <a:xfrm>
            <a:off x="7843234" y="4397044"/>
            <a:ext cx="4584879" cy="1292662"/>
          </a:xfrm>
          <a:prstGeom prst="rect">
            <a:avLst/>
          </a:prstGeom>
          <a:noFill/>
        </p:spPr>
        <p:txBody>
          <a:bodyPr wrap="square" rtlCol="0">
            <a:spAutoFit/>
          </a:bodyPr>
          <a:lstStyle/>
          <a:p>
            <a:r>
              <a:rPr lang="en-IN" sz="2600" dirty="0"/>
              <a:t>By:-Harsh Sharma</a:t>
            </a:r>
          </a:p>
          <a:p>
            <a:r>
              <a:rPr lang="en-IN" sz="2600" dirty="0"/>
              <a:t>       Shreyam Chaudhary</a:t>
            </a:r>
          </a:p>
          <a:p>
            <a:r>
              <a:rPr lang="en-IN" sz="2600" dirty="0"/>
              <a:t>       Mahak Soni</a:t>
            </a:r>
          </a:p>
        </p:txBody>
      </p:sp>
      <p:sp>
        <p:nvSpPr>
          <p:cNvPr id="7" name="TextBox 6">
            <a:extLst>
              <a:ext uri="{FF2B5EF4-FFF2-40B4-BE49-F238E27FC236}">
                <a16:creationId xmlns:a16="http://schemas.microsoft.com/office/drawing/2014/main" id="{7B62E13F-70C3-4168-9043-28472158B4AE}"/>
              </a:ext>
            </a:extLst>
          </p:cNvPr>
          <p:cNvSpPr txBox="1"/>
          <p:nvPr/>
        </p:nvSpPr>
        <p:spPr>
          <a:xfrm>
            <a:off x="7611414" y="903483"/>
            <a:ext cx="4374292" cy="461665"/>
          </a:xfrm>
          <a:prstGeom prst="rect">
            <a:avLst/>
          </a:prstGeom>
          <a:noFill/>
        </p:spPr>
        <p:txBody>
          <a:bodyPr wrap="square" rtlCol="0">
            <a:spAutoFit/>
          </a:bodyPr>
          <a:lstStyle/>
          <a:p>
            <a:pPr algn="ctr"/>
            <a:r>
              <a:rPr lang="en-IN" sz="2400" b="1" dirty="0">
                <a:latin typeface="Tenorite (Headings)"/>
              </a:rPr>
              <a:t>Hack O’ Hollics Presents</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882738" y="602864"/>
            <a:ext cx="3171825" cy="504329"/>
          </a:xfrm>
        </p:spPr>
        <p:txBody>
          <a:bodyPr/>
          <a:lstStyle/>
          <a:p>
            <a:r>
              <a:rPr lang="en-ZA" dirty="0"/>
              <a:t>ABOUT US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397893" y="1225546"/>
            <a:ext cx="5513510" cy="4557068"/>
          </a:xfrm>
        </p:spPr>
        <p:txBody>
          <a:bodyPr>
            <a:noAutofit/>
          </a:bodyPr>
          <a:lstStyle/>
          <a:p>
            <a:r>
              <a:rPr lang="en-IN" sz="1600" b="0" i="0" u="none" strike="noStrike" dirty="0">
                <a:solidFill>
                  <a:srgbClr val="FFFFFF"/>
                </a:solidFill>
                <a:effectLst/>
                <a:latin typeface="Lato" panose="020F0502020204030203" pitchFamily="34" charset="0"/>
              </a:rPr>
              <a:t>Here we are representing a health app which provides personalized care to improve outcomes. Humans are social species. So interaction with people is an important part of life. But since past two years the whole world is facing isolation due to coronavirus. There is sudden increment in the mental health issues.</a:t>
            </a:r>
          </a:p>
          <a:p>
            <a:r>
              <a:rPr lang="en-IN" sz="1600" dirty="0">
                <a:solidFill>
                  <a:srgbClr val="FFFFFF"/>
                </a:solidFill>
                <a:latin typeface="Lato" panose="020F0502020204030203" pitchFamily="34" charset="0"/>
              </a:rPr>
              <a:t>Heal Buddy is an app that interact with user and with the help of language processing predicts if the person is suffering from depressive disorder, anxiety, suicidal thoughts etc. and provide recommendation for therapist and psychiatrist nearby the user and can also book appointment on users behalf.</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F1711DA9-EA83-4BBF-9C03-0EEAB7697C53}"/>
              </a:ext>
            </a:extLst>
          </p:cNvPr>
          <p:cNvPicPr>
            <a:picLocks noChangeAspect="1"/>
          </p:cNvPicPr>
          <p:nvPr/>
        </p:nvPicPr>
        <p:blipFill>
          <a:blip r:embed="rId2"/>
          <a:stretch>
            <a:fillRect/>
          </a:stretch>
        </p:blipFill>
        <p:spPr>
          <a:xfrm>
            <a:off x="4784881" y="1595605"/>
            <a:ext cx="7282910" cy="4092302"/>
          </a:xfrm>
          <a:prstGeom prst="rect">
            <a:avLst/>
          </a:prstGeom>
        </p:spPr>
      </p:pic>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405557"/>
            <a:ext cx="8421688" cy="1084904"/>
          </a:xfrm>
        </p:spPr>
        <p:txBody>
          <a:bodyPr/>
          <a:lstStyle/>
          <a:p>
            <a:r>
              <a:rPr lang="en-US" u="sng" dirty="0"/>
              <a:t>PROBLEM</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sp>
        <p:nvSpPr>
          <p:cNvPr id="28" name="TextBox 27">
            <a:extLst>
              <a:ext uri="{FF2B5EF4-FFF2-40B4-BE49-F238E27FC236}">
                <a16:creationId xmlns:a16="http://schemas.microsoft.com/office/drawing/2014/main" id="{255BDB99-710C-4979-AE89-D7F16F614377}"/>
              </a:ext>
            </a:extLst>
          </p:cNvPr>
          <p:cNvSpPr txBox="1"/>
          <p:nvPr/>
        </p:nvSpPr>
        <p:spPr>
          <a:xfrm>
            <a:off x="726990" y="1717589"/>
            <a:ext cx="3733800" cy="3970318"/>
          </a:xfrm>
          <a:prstGeom prst="rect">
            <a:avLst/>
          </a:prstGeom>
          <a:noFill/>
        </p:spPr>
        <p:txBody>
          <a:bodyPr wrap="square" rtlCol="0">
            <a:spAutoFit/>
          </a:bodyPr>
          <a:lstStyle/>
          <a:p>
            <a:r>
              <a:rPr lang="en-IN" sz="1800" b="0" i="0" u="none" strike="noStrike" dirty="0">
                <a:solidFill>
                  <a:srgbClr val="FFFFFF"/>
                </a:solidFill>
                <a:effectLst/>
                <a:latin typeface="Lato" panose="020F0502020204030203" pitchFamily="34" charset="0"/>
              </a:rPr>
              <a:t>Humans are social species. So interaction with people is an important part of life. But since past two years the whole world is facing isolation due to coronavirus. There is sudden increment in the mental health issues.</a:t>
            </a:r>
          </a:p>
          <a:p>
            <a:r>
              <a:rPr lang="en-IN" sz="1800" b="0" i="0" u="none" strike="noStrike" dirty="0">
                <a:solidFill>
                  <a:srgbClr val="FFFFFF"/>
                </a:solidFill>
                <a:effectLst/>
                <a:latin typeface="Lato" panose="020F0502020204030203" pitchFamily="34" charset="0"/>
              </a:rPr>
              <a:t>A study estimates increase of about 35% in the prevalence of such disorders in </a:t>
            </a:r>
            <a:r>
              <a:rPr lang="en-IN" dirty="0">
                <a:solidFill>
                  <a:srgbClr val="FFFFFF"/>
                </a:solidFill>
                <a:latin typeface="Lato" panose="020F0502020204030203" pitchFamily="34" charset="0"/>
              </a:rPr>
              <a:t>I</a:t>
            </a:r>
            <a:r>
              <a:rPr lang="en-IN" sz="1800" b="0" i="0" u="none" strike="noStrike" dirty="0">
                <a:solidFill>
                  <a:srgbClr val="FFFFFF"/>
                </a:solidFill>
                <a:effectLst/>
                <a:latin typeface="Lato" panose="020F0502020204030203" pitchFamily="34" charset="0"/>
              </a:rPr>
              <a:t>ndia.</a:t>
            </a:r>
          </a:p>
          <a:p>
            <a:r>
              <a:rPr lang="en-IN" dirty="0">
                <a:solidFill>
                  <a:srgbClr val="FFFFFF"/>
                </a:solidFill>
                <a:latin typeface="Lato" panose="020F0502020204030203" pitchFamily="34" charset="0"/>
              </a:rPr>
              <a:t>Around 4 in every 10 student is suffering from anxiety in U.S. after the pandemic started.</a:t>
            </a:r>
            <a:endParaRPr lang="en-IN" sz="1800" b="0" i="0" u="none" strike="noStrike" dirty="0">
              <a:solidFill>
                <a:srgbClr val="FFFFFF"/>
              </a:solidFill>
              <a:effectLst/>
              <a:latin typeface="Lato" panose="020F0502020204030203" pitchFamily="34" charset="0"/>
            </a:endParaRPr>
          </a:p>
          <a:p>
            <a:endParaRPr lang="en-IN" dirty="0"/>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08920" y="1345528"/>
            <a:ext cx="5745892" cy="788341"/>
          </a:xfrm>
        </p:spPr>
        <p:txBody>
          <a:bodyPr>
            <a:normAutofit/>
          </a:bodyPr>
          <a:lstStyle/>
          <a:p>
            <a:r>
              <a:rPr lang="en-US" sz="2600" u="sng" dirty="0"/>
              <a:t>Solution TO THE Problem</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dirty="0"/>
          </a:p>
        </p:txBody>
      </p:sp>
      <p:sp>
        <p:nvSpPr>
          <p:cNvPr id="24" name="TextBox 23">
            <a:extLst>
              <a:ext uri="{FF2B5EF4-FFF2-40B4-BE49-F238E27FC236}">
                <a16:creationId xmlns:a16="http://schemas.microsoft.com/office/drawing/2014/main" id="{22F2394A-266F-4DB9-A56E-896914436438}"/>
              </a:ext>
            </a:extLst>
          </p:cNvPr>
          <p:cNvSpPr txBox="1"/>
          <p:nvPr/>
        </p:nvSpPr>
        <p:spPr>
          <a:xfrm>
            <a:off x="1052385" y="2262921"/>
            <a:ext cx="4258962" cy="3724096"/>
          </a:xfrm>
          <a:prstGeom prst="rect">
            <a:avLst/>
          </a:prstGeom>
          <a:noFill/>
        </p:spPr>
        <p:txBody>
          <a:bodyPr wrap="square" rtlCol="0">
            <a:spAutoFit/>
          </a:bodyPr>
          <a:lstStyle/>
          <a:p>
            <a:r>
              <a:rPr lang="en-IN" dirty="0"/>
              <a:t>Health Buddy provides help in reaching the therapists and psychiatrists. Through the app the user will able to book appointment and can get in touch with the medical experts to start working on his/her issues. </a:t>
            </a:r>
          </a:p>
          <a:p>
            <a:r>
              <a:rPr lang="en-IN" dirty="0"/>
              <a:t>It will provide you with all the necessary detail you need to know about the medical experts in your close proximity. This app will helps students who are mostly indulge in stress activities throughout the day.</a:t>
            </a:r>
          </a:p>
          <a:p>
            <a:endParaRPr lang="en-IN" sz="2000" dirty="0"/>
          </a:p>
        </p:txBody>
      </p:sp>
      <p:sp>
        <p:nvSpPr>
          <p:cNvPr id="26" name="TextBox 25">
            <a:extLst>
              <a:ext uri="{FF2B5EF4-FFF2-40B4-BE49-F238E27FC236}">
                <a16:creationId xmlns:a16="http://schemas.microsoft.com/office/drawing/2014/main" id="{87D66D86-442B-4553-9AEA-4DEE13987BA6}"/>
              </a:ext>
            </a:extLst>
          </p:cNvPr>
          <p:cNvSpPr txBox="1"/>
          <p:nvPr/>
        </p:nvSpPr>
        <p:spPr>
          <a:xfrm>
            <a:off x="5778844" y="2109032"/>
            <a:ext cx="6413156" cy="3877985"/>
          </a:xfrm>
          <a:prstGeom prst="rect">
            <a:avLst/>
          </a:prstGeom>
          <a:noFill/>
        </p:spPr>
        <p:txBody>
          <a:bodyPr wrap="square">
            <a:spAutoFit/>
          </a:bodyPr>
          <a:lstStyle/>
          <a:p>
            <a:pPr rtl="0">
              <a:spcBef>
                <a:spcPts val="0"/>
              </a:spcBef>
              <a:spcAft>
                <a:spcPts val="1200"/>
              </a:spcAft>
            </a:pPr>
            <a:r>
              <a:rPr lang="en-IN" sz="1800" b="0" i="0" u="none" strike="noStrike" dirty="0">
                <a:effectLst/>
              </a:rPr>
              <a:t>*It may be impossible for doctors for being available for every patient at some times due to their tight schedule, but here the health care bot is available 24/7.</a:t>
            </a:r>
            <a:endParaRPr lang="en-IN" sz="1800" b="0" dirty="0">
              <a:effectLst/>
            </a:endParaRPr>
          </a:p>
          <a:p>
            <a:pPr rtl="0">
              <a:spcBef>
                <a:spcPts val="0"/>
              </a:spcBef>
              <a:spcAft>
                <a:spcPts val="1200"/>
              </a:spcAft>
            </a:pPr>
            <a:r>
              <a:rPr lang="en-IN" sz="1800" b="0" i="0" u="none" strike="noStrike" dirty="0">
                <a:effectLst/>
              </a:rPr>
              <a:t>* Along with this it helps you in various tasks such as reminding you about your medicines, provide medical information, give you tips and overall monitor your recovery rate.</a:t>
            </a:r>
            <a:endParaRPr lang="en-IN" sz="1800" b="0" dirty="0">
              <a:effectLst/>
            </a:endParaRPr>
          </a:p>
          <a:p>
            <a:pPr rtl="0">
              <a:spcBef>
                <a:spcPts val="0"/>
              </a:spcBef>
              <a:spcAft>
                <a:spcPts val="1200"/>
              </a:spcAft>
            </a:pPr>
            <a:r>
              <a:rPr lang="en-IN" sz="1800" b="0" i="0" u="none" strike="noStrike" dirty="0">
                <a:effectLst/>
              </a:rPr>
              <a:t>*It will provide us the information regarding its symptoms and the treatment of the coronavirus. </a:t>
            </a:r>
            <a:endParaRPr lang="en-IN" sz="1800" b="0" dirty="0">
              <a:effectLst/>
            </a:endParaRPr>
          </a:p>
          <a:p>
            <a:pPr rtl="0">
              <a:spcBef>
                <a:spcPts val="0"/>
              </a:spcBef>
              <a:spcAft>
                <a:spcPts val="1200"/>
              </a:spcAft>
            </a:pPr>
            <a:r>
              <a:rPr lang="en-IN" sz="1800" b="0" i="0" u="none" strike="noStrike" dirty="0">
                <a:effectLst/>
              </a:rPr>
              <a:t>*When the patient will interact with the chatbot, it will answer the questions and can possibly navigate the patients through the process of recovery.</a:t>
            </a:r>
            <a:endParaRPr lang="en-IN" sz="1800" b="0" dirty="0">
              <a:effectLst/>
            </a:endParaRPr>
          </a:p>
        </p:txBody>
      </p:sp>
      <p:sp>
        <p:nvSpPr>
          <p:cNvPr id="27" name="Title 1">
            <a:extLst>
              <a:ext uri="{FF2B5EF4-FFF2-40B4-BE49-F238E27FC236}">
                <a16:creationId xmlns:a16="http://schemas.microsoft.com/office/drawing/2014/main" id="{0A71D7FD-D9DE-405F-966B-DCD7B6921DFB}"/>
              </a:ext>
            </a:extLst>
          </p:cNvPr>
          <p:cNvSpPr txBox="1">
            <a:spLocks/>
          </p:cNvSpPr>
          <p:nvPr/>
        </p:nvSpPr>
        <p:spPr>
          <a:xfrm>
            <a:off x="6242050" y="1456779"/>
            <a:ext cx="5111750" cy="56583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IN" sz="2600" u="sng" dirty="0"/>
              <a:t>PRODUCT BENEFITS</a:t>
            </a:r>
          </a:p>
        </p:txBody>
      </p:sp>
    </p:spTree>
    <p:extLst>
      <p:ext uri="{BB962C8B-B14F-4D97-AF65-F5344CB8AC3E}">
        <p14:creationId xmlns:p14="http://schemas.microsoft.com/office/powerpoint/2010/main" val="2121178069"/>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48</TotalTime>
  <Words>413</Words>
  <Application>Microsoft Office PowerPoint</Application>
  <PresentationFormat>Widescreen</PresentationFormat>
  <Paragraphs>30</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Bahnschrift Light</vt:lpstr>
      <vt:lpstr>Calibri</vt:lpstr>
      <vt:lpstr>Lato</vt:lpstr>
      <vt:lpstr>Tenorite</vt:lpstr>
      <vt:lpstr>Tenorite (Headings)</vt:lpstr>
      <vt:lpstr>Monoline</vt:lpstr>
      <vt:lpstr>Health BUDDY</vt:lpstr>
      <vt:lpstr>ABOUT US</vt:lpstr>
      <vt:lpstr>PROBLEM</vt:lpstr>
      <vt:lpstr>Solution TO THE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BUDDY</dc:title>
  <dc:creator>Harsh Sharma</dc:creator>
  <cp:lastModifiedBy>Harsh Sharma</cp:lastModifiedBy>
  <cp:revision>5</cp:revision>
  <dcterms:created xsi:type="dcterms:W3CDTF">2022-01-12T07:58:05Z</dcterms:created>
  <dcterms:modified xsi:type="dcterms:W3CDTF">2022-01-12T08:46:59Z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