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6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E7BD-B4C3-4BF3-AC02-E5FA24022639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ED7F-992C-4304-9256-D07501C2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3ED7F-992C-4304-9256-D07501C2B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9570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621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9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7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AABBAE-D1E2-4C92-8200-ADF2A26F652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E65CC5-D87D-45B8-8810-71977B302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4374107" cy="3923731"/>
          </a:xfrm>
        </p:spPr>
        <p:txBody>
          <a:bodyPr/>
          <a:lstStyle/>
          <a:p>
            <a:r>
              <a:rPr lang="en-US" dirty="0" smtClean="0"/>
              <a:t>User can give the feedback for the application either they have complain about application or appreciation or support.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98" y="1721323"/>
            <a:ext cx="2573349" cy="45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Feedback report on admin side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 smtClean="0"/>
              <a:t>report is also generated on admin side.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79" y="2920620"/>
            <a:ext cx="6624924" cy="3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Member Master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shows the users which are enrolled in the system.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43452" y="2906974"/>
            <a:ext cx="6619164" cy="37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Event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list out all the events registered in the system.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891079"/>
            <a:ext cx="6284794" cy="36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installation</a:t>
            </a:r>
          </a:p>
          <a:p>
            <a:r>
              <a:rPr lang="en-US" dirty="0" smtClean="0"/>
              <a:t>In Web-services</a:t>
            </a:r>
          </a:p>
          <a:p>
            <a:r>
              <a:rPr lang="en-US" dirty="0" smtClean="0"/>
              <a:t>In Designing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the  profile for the users and manager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can search for the event packages according to their budgets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also see the manager profile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7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4304" y="203692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0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Definition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Technology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Explanation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Challenges faced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4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</a:t>
            </a:r>
            <a:r>
              <a:rPr lang="en-IN" dirty="0"/>
              <a:t>Caster is an </a:t>
            </a:r>
            <a:r>
              <a:rPr lang="en-IN" dirty="0" smtClean="0"/>
              <a:t>android </a:t>
            </a:r>
            <a:r>
              <a:rPr lang="en-IN" dirty="0"/>
              <a:t>application </a:t>
            </a:r>
            <a:r>
              <a:rPr lang="en-IN" dirty="0" smtClean="0"/>
              <a:t>for event </a:t>
            </a:r>
            <a:r>
              <a:rPr lang="en-IN" dirty="0"/>
              <a:t>management that makes it easy for customer to book event </a:t>
            </a:r>
            <a:r>
              <a:rPr lang="en-IN" dirty="0" smtClean="0"/>
              <a:t>of various types. It also allows customers to see the event history of completed events so that customer can get the review before book the event.</a:t>
            </a:r>
            <a:endParaRPr lang="en-IN" dirty="0"/>
          </a:p>
          <a:p>
            <a:r>
              <a:rPr lang="en-IN" dirty="0" smtClean="0"/>
              <a:t>In this is user has access as manager then he can add the </a:t>
            </a:r>
            <a:r>
              <a:rPr lang="en-IN" dirty="0" err="1" smtClean="0"/>
              <a:t>evnets</a:t>
            </a:r>
            <a:r>
              <a:rPr lang="en-IN" dirty="0" smtClean="0"/>
              <a:t> to the system with their package.</a:t>
            </a:r>
          </a:p>
        </p:txBody>
      </p:sp>
    </p:spTree>
    <p:extLst>
      <p:ext uri="{BB962C8B-B14F-4D97-AF65-F5344CB8AC3E}">
        <p14:creationId xmlns:p14="http://schemas.microsoft.com/office/powerpoint/2010/main" val="26312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for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can book event</a:t>
            </a:r>
          </a:p>
          <a:p>
            <a:r>
              <a:rPr lang="en-US" dirty="0" smtClean="0"/>
              <a:t>Customer can view existing or previously completed events </a:t>
            </a:r>
          </a:p>
          <a:p>
            <a:r>
              <a:rPr lang="en-US" dirty="0" smtClean="0"/>
              <a:t>There is a gallery of completed events</a:t>
            </a:r>
          </a:p>
          <a:p>
            <a:r>
              <a:rPr lang="en-US" dirty="0" smtClean="0"/>
              <a:t>Manager can create event </a:t>
            </a:r>
          </a:p>
          <a:p>
            <a:r>
              <a:rPr lang="en-US" dirty="0" smtClean="0"/>
              <a:t>User can see the booking history</a:t>
            </a:r>
          </a:p>
          <a:p>
            <a:r>
              <a:rPr lang="en-US" dirty="0" smtClean="0"/>
              <a:t>Customer can give the feedback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9532" cy="1233152"/>
          </a:xfrm>
        </p:spPr>
        <p:txBody>
          <a:bodyPr/>
          <a:lstStyle/>
          <a:p>
            <a:r>
              <a:rPr lang="en-US" dirty="0"/>
              <a:t>Project Explanation(Cont.)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types of user access : 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Manager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43" y="2286000"/>
            <a:ext cx="2202556" cy="3915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2988" y="63276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2539" y="638403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45" y="2286001"/>
            <a:ext cx="2221002" cy="39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Customer Event Booking</a:t>
            </a:r>
            <a:br>
              <a:rPr lang="en-US" sz="31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20" y="2313296"/>
            <a:ext cx="2368633" cy="4210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86" y="2313296"/>
            <a:ext cx="2368634" cy="42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Manager create Event and </a:t>
            </a:r>
            <a:r>
              <a:rPr lang="en-US" sz="3100" dirty="0"/>
              <a:t>E</a:t>
            </a:r>
            <a:r>
              <a:rPr lang="en-US" sz="3100" dirty="0" smtClean="0"/>
              <a:t>vent package</a:t>
            </a:r>
            <a:r>
              <a:rPr lang="en-US" sz="3100" dirty="0"/>
              <a:t/>
            </a:r>
            <a:br>
              <a:rPr lang="en-US" sz="3100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66" y="2475362"/>
            <a:ext cx="2273100" cy="4041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92" y="2475361"/>
            <a:ext cx="2273101" cy="404106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42" y="2475361"/>
            <a:ext cx="2273100" cy="4041067"/>
          </a:xfrm>
        </p:spPr>
      </p:pic>
    </p:spTree>
    <p:extLst>
      <p:ext uri="{BB962C8B-B14F-4D97-AF65-F5344CB8AC3E}">
        <p14:creationId xmlns:p14="http://schemas.microsoft.com/office/powerpoint/2010/main" val="41732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Explanation(Cont.)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Event History</a:t>
            </a:r>
            <a:endParaRPr lang="en-US" sz="31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2286000"/>
            <a:ext cx="5261212" cy="4128448"/>
          </a:xfrm>
        </p:spPr>
        <p:txBody>
          <a:bodyPr/>
          <a:lstStyle/>
          <a:p>
            <a:r>
              <a:rPr lang="en-US" dirty="0" smtClean="0"/>
              <a:t>User can see the history of previously completed events and it’s photos and information as seen in image.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82" y="1612140"/>
            <a:ext cx="2588453" cy="46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272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Crop</vt:lpstr>
      <vt:lpstr>Event Caster</vt:lpstr>
      <vt:lpstr>Contents</vt:lpstr>
      <vt:lpstr>Definition</vt:lpstr>
      <vt:lpstr>Technology Stack Used</vt:lpstr>
      <vt:lpstr>Project Features </vt:lpstr>
      <vt:lpstr>Project Explanation(Cont.)</vt:lpstr>
      <vt:lpstr>Project Explanation(Cont.)  Customer Event Booking </vt:lpstr>
      <vt:lpstr>Project Explanation(Cont.)  Manager create Event and Event package </vt:lpstr>
      <vt:lpstr>Project Explanation(Cont.)  Event History</vt:lpstr>
      <vt:lpstr>Project Explanation(Cont.)  Feedback</vt:lpstr>
      <vt:lpstr>Project Explanation(Cont.)  Feedback report on admin side</vt:lpstr>
      <vt:lpstr>Project Explanation(Cont.)  Member Master</vt:lpstr>
      <vt:lpstr>Project Explanation(Cont.)  Event Master</vt:lpstr>
      <vt:lpstr>Challenges faced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Caster</dc:title>
  <dc:creator>Windows User</dc:creator>
  <cp:lastModifiedBy>Windows User</cp:lastModifiedBy>
  <cp:revision>48</cp:revision>
  <dcterms:created xsi:type="dcterms:W3CDTF">2018-04-10T17:40:28Z</dcterms:created>
  <dcterms:modified xsi:type="dcterms:W3CDTF">2018-04-12T01:40:45Z</dcterms:modified>
</cp:coreProperties>
</file>