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9F722F-840D-4049-9356-19A6E149FD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C987EC-F8B4-4865-A23A-08DC847548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2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/>
              <a:t>Coursera Capstone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 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IBM Applied Data Science </a:t>
            </a:r>
            <a:r>
              <a:rPr lang="en-US" sz="3600" b="1" dirty="0" smtClean="0"/>
              <a:t>Capstone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4000" b="1" i="1" u="sng" dirty="0"/>
              <a:t>Opening a New Shopping Mall in Mumbai, </a:t>
            </a:r>
            <a:r>
              <a:rPr lang="en-US" sz="4000" b="1" i="1" u="sng" dirty="0" smtClean="0"/>
              <a:t>India</a:t>
            </a:r>
            <a:r>
              <a:rPr lang="en-US" sz="3600" dirty="0"/>
              <a:t> 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By: Harsh Chandak</a:t>
            </a:r>
            <a:br>
              <a:rPr lang="en-US" dirty="0"/>
            </a:br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874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00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Location </a:t>
            </a:r>
            <a:r>
              <a:rPr lang="en-US" sz="2400" dirty="0"/>
              <a:t>of </a:t>
            </a:r>
            <a:r>
              <a:rPr lang="en-US" sz="2400" dirty="0" smtClean="0"/>
              <a:t>shopping </a:t>
            </a:r>
            <a:r>
              <a:rPr lang="en-US" sz="2400" dirty="0"/>
              <a:t>mall is one of the most important decisions that will determine whether the mall will be a success or a failure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Objective: To analyze </a:t>
            </a:r>
            <a:r>
              <a:rPr lang="en-US" sz="2400" dirty="0"/>
              <a:t>and select the best locations in the city of </a:t>
            </a:r>
            <a:r>
              <a:rPr lang="en-US" sz="2400" dirty="0" smtClean="0"/>
              <a:t>Mumbai, India to </a:t>
            </a:r>
            <a:r>
              <a:rPr lang="en-US" sz="2400" dirty="0"/>
              <a:t>open a new shopping mall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Business question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In </a:t>
            </a:r>
            <a:r>
              <a:rPr lang="en-US" sz="2400" dirty="0"/>
              <a:t>the city of </a:t>
            </a:r>
            <a:r>
              <a:rPr lang="en-US" sz="2400" dirty="0" smtClean="0"/>
              <a:t>Mumbai, India, </a:t>
            </a:r>
            <a:r>
              <a:rPr lang="en-US" sz="2400" dirty="0"/>
              <a:t>if a property developer is looking to open a new shopping mall, where would you recommend that they open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1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73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List </a:t>
            </a:r>
            <a:r>
              <a:rPr lang="en-US" sz="2400" dirty="0"/>
              <a:t>of </a:t>
            </a:r>
            <a:r>
              <a:rPr lang="en-US" sz="2400" dirty="0" smtClean="0"/>
              <a:t>neighborhoods </a:t>
            </a:r>
            <a:r>
              <a:rPr lang="en-US" sz="2400" dirty="0"/>
              <a:t>in </a:t>
            </a:r>
            <a:r>
              <a:rPr lang="en-US" sz="2400" dirty="0" smtClean="0"/>
              <a:t>Mumbai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Latitude </a:t>
            </a:r>
            <a:r>
              <a:rPr lang="en-US" sz="2400" dirty="0"/>
              <a:t>and longitude coordinates of the </a:t>
            </a:r>
            <a:r>
              <a:rPr lang="en-US" sz="2400" dirty="0" smtClean="0"/>
              <a:t>neighborhoods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Venue </a:t>
            </a:r>
            <a:r>
              <a:rPr lang="en-US" sz="2400" dirty="0"/>
              <a:t>data, particularly data related to shopping malls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Sources </a:t>
            </a:r>
            <a:r>
              <a:rPr lang="en-US" sz="2400" dirty="0"/>
              <a:t>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Wikipedia </a:t>
            </a:r>
            <a:r>
              <a:rPr lang="en-US" sz="2400" dirty="0"/>
              <a:t>page for </a:t>
            </a:r>
            <a:r>
              <a:rPr lang="en-US" sz="2400" dirty="0" smtClean="0"/>
              <a:t>neighborhoods (</a:t>
            </a:r>
            <a:r>
              <a:rPr lang="en-US" sz="2400" dirty="0"/>
              <a:t>https://en.wikipedia.org/wiki/Category:Neighborhoods_in_Mumbai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Geopy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geopy.geocoders</a:t>
            </a:r>
            <a:r>
              <a:rPr lang="en-US" sz="2400" dirty="0" smtClean="0"/>
              <a:t>) </a:t>
            </a:r>
            <a:r>
              <a:rPr lang="en-US" sz="2400" dirty="0"/>
              <a:t>package for latitude and longitude coordinates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Foursquare </a:t>
            </a:r>
            <a:r>
              <a:rPr lang="en-US" sz="2400" dirty="0"/>
              <a:t>API for venue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2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19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US" sz="2400" dirty="0" smtClean="0"/>
              <a:t>Web </a:t>
            </a:r>
            <a:r>
              <a:rPr lang="en-US" sz="2400" dirty="0"/>
              <a:t>scraping Wikipedia page for </a:t>
            </a:r>
            <a:r>
              <a:rPr lang="en-US" sz="2400" dirty="0" smtClean="0"/>
              <a:t>neighborhoods </a:t>
            </a:r>
            <a:r>
              <a:rPr lang="en-US" sz="2400" dirty="0"/>
              <a:t>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Get </a:t>
            </a:r>
            <a:r>
              <a:rPr lang="en-US" sz="2400" dirty="0"/>
              <a:t>latitude and longitude coordinates using </a:t>
            </a:r>
            <a:r>
              <a:rPr lang="en-US" sz="2400" dirty="0" err="1" smtClean="0"/>
              <a:t>Geopy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Use </a:t>
            </a:r>
            <a:r>
              <a:rPr lang="en-US" sz="2400" dirty="0"/>
              <a:t>Foursquare API to get venue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Group </a:t>
            </a:r>
            <a:r>
              <a:rPr lang="en-US" sz="2400" dirty="0"/>
              <a:t>data by </a:t>
            </a:r>
            <a:r>
              <a:rPr lang="en-US" sz="2400" dirty="0" smtClean="0"/>
              <a:t>neighborhood </a:t>
            </a:r>
            <a:r>
              <a:rPr lang="en-US" sz="2400" dirty="0"/>
              <a:t>and taking the mean of the frequency of occurrence of each venue category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Filter venue category by Shopping Mall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Perform clustering on the data by using k-means clustering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Visualize the clusters in a map using Folium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4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US" sz="2400" dirty="0" smtClean="0"/>
              <a:t>Categorized </a:t>
            </a:r>
            <a:r>
              <a:rPr lang="en-US" sz="2400" dirty="0"/>
              <a:t>the </a:t>
            </a:r>
            <a:r>
              <a:rPr lang="en-US" sz="2400" dirty="0" smtClean="0"/>
              <a:t>neighborhoods </a:t>
            </a:r>
            <a:r>
              <a:rPr lang="en-US" sz="2400" dirty="0"/>
              <a:t>into 3 </a:t>
            </a:r>
            <a:r>
              <a:rPr lang="en-US" sz="2400" dirty="0" smtClean="0"/>
              <a:t>clusters: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Cluster </a:t>
            </a:r>
            <a:r>
              <a:rPr lang="en-US" sz="2400" dirty="0"/>
              <a:t>0: Neighborhoods with moderate number of shopping malls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Cluster </a:t>
            </a:r>
            <a:r>
              <a:rPr lang="en-US" sz="2400" dirty="0"/>
              <a:t>1: Neighborhoods with low number to no existence of shopping malls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Cluster </a:t>
            </a:r>
            <a:r>
              <a:rPr lang="en-US" sz="2400" dirty="0"/>
              <a:t>2: Neighborhoods with high concentration of shopping malls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845734"/>
            <a:ext cx="4607983" cy="42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834"/>
            <a:ext cx="103200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US" sz="2400" dirty="0"/>
              <a:t>Most of the shopping malls are concentrated in the southern and central area of </a:t>
            </a:r>
            <a:r>
              <a:rPr lang="en-US" sz="2400" dirty="0" smtClean="0"/>
              <a:t>Mumbai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US" sz="2400" dirty="0"/>
              <a:t>H</a:t>
            </a:r>
            <a:r>
              <a:rPr lang="en-US" sz="2400" dirty="0" smtClean="0"/>
              <a:t>ighest number of shopping malls </a:t>
            </a:r>
            <a:r>
              <a:rPr lang="en-US" sz="2400" dirty="0"/>
              <a:t>in cluster 2 and moderate number in cluster </a:t>
            </a:r>
            <a:r>
              <a:rPr lang="en-US" sz="2400" dirty="0" smtClean="0"/>
              <a:t>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Cluster </a:t>
            </a:r>
            <a:r>
              <a:rPr lang="en-US" sz="2400" dirty="0"/>
              <a:t>1 has very low number to no shopping mall in the </a:t>
            </a:r>
            <a:r>
              <a:rPr lang="en-US" sz="2400" dirty="0" smtClean="0"/>
              <a:t>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 smtClean="0"/>
              <a:t>There is opportunity to make shopping malls in the northern area and central area of Mumbai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5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Answer </a:t>
            </a:r>
            <a:r>
              <a:rPr lang="en-US" sz="2400" dirty="0"/>
              <a:t>to business question: The </a:t>
            </a:r>
            <a:r>
              <a:rPr lang="en-US" sz="2400" dirty="0" smtClean="0"/>
              <a:t>neighborhoods </a:t>
            </a:r>
            <a:r>
              <a:rPr lang="en-US" sz="2400" dirty="0"/>
              <a:t>in cluster 1 are the most preferred locations to open a new shopping </a:t>
            </a:r>
            <a:r>
              <a:rPr lang="en-US" sz="2400" dirty="0" smtClean="0"/>
              <a:t>mall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Findings </a:t>
            </a:r>
            <a:r>
              <a:rPr lang="en-US" sz="2400" dirty="0"/>
              <a:t>of this project will help the relevant stakeholders to capitalize on the opportunities on high potential locations while avoiding overcrowded areas in their decisions to open a new shopping mall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952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Coursera Capstone   IBM Applied Data Science Capstone   Opening a New Shopping Mall in Mumbai, India  </vt:lpstr>
      <vt:lpstr>Business Problem</vt:lpstr>
      <vt:lpstr>Data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  IBM Applied Data Science Capstone   Opening a New Shopping Mall in Mumbai, India  </dc:title>
  <dc:creator>Harsh Chandak</dc:creator>
  <cp:lastModifiedBy>Harsh Chandak</cp:lastModifiedBy>
  <cp:revision>3</cp:revision>
  <dcterms:created xsi:type="dcterms:W3CDTF">2020-04-30T12:18:22Z</dcterms:created>
  <dcterms:modified xsi:type="dcterms:W3CDTF">2020-04-30T12:39:21Z</dcterms:modified>
</cp:coreProperties>
</file>