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86a0e8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386a0e8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86a0e8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86a0e8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86a0e8a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86a0e8a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86a0e8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386a0e8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86a0e8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86a0e8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386a0e8a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386a0e8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386a0e8a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386a0e8a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86a0e8a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386a0e8a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Management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17BIT026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17BIT034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project demonstrates directory management using PERL. In directory management we can perform basic CRUD operations on directories. CRUD stands for Creating, Retrieving, Updating and Deleting directories.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lang="en"/>
              <a:t>RUD - Creating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We use PERL to create directories in a directory.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="1" lang="en"/>
              <a:t>R</a:t>
            </a:r>
            <a:r>
              <a:rPr lang="en"/>
              <a:t>UD - Retrieving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We use PERL to retrieve the list of all the directories present inside the specified directory.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</a:t>
            </a:r>
            <a:r>
              <a:rPr b="1" lang="en"/>
              <a:t>U</a:t>
            </a:r>
            <a:r>
              <a:rPr lang="en"/>
              <a:t>D - Updating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Updating or renaming the specified directory using PERL.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</a:t>
            </a:r>
            <a:r>
              <a:rPr b="1" lang="en"/>
              <a:t>D </a:t>
            </a:r>
            <a:r>
              <a:rPr lang="en"/>
              <a:t>- Deleting</a:t>
            </a:r>
            <a:r>
              <a:rPr b="1" lang="en"/>
              <a:t>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Deleting a directory with the specified name using PERL.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- Graphical User Interface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We used the Tk library in PERL to create the desired GUI for our application.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Layout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72100" y="2044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</a:t>
            </a:r>
            <a:endParaRPr sz="6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