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61" r:id="rId3"/>
    <p:sldId id="258" r:id="rId4"/>
    <p:sldId id="259" r:id="rId5"/>
    <p:sldId id="262" r:id="rId6"/>
    <p:sldId id="263" r:id="rId7"/>
    <p:sldId id="260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05727C-1E6D-48E5-878D-2F62CC56FFA3}">
          <p14:sldIdLst>
            <p14:sldId id="256"/>
            <p14:sldId id="261"/>
            <p14:sldId id="258"/>
            <p14:sldId id="259"/>
            <p14:sldId id="262"/>
            <p14:sldId id="263"/>
            <p14:sldId id="260"/>
            <p14:sldId id="264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37B7-D8EA-47D4-9450-639F3F619240}" type="datetimeFigureOut">
              <a:rPr lang="en-IN" smtClean="0"/>
              <a:t>25/07/2021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357-F649-4F05-8743-45E0F9182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65639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37B7-D8EA-47D4-9450-639F3F619240}" type="datetimeFigureOut">
              <a:rPr lang="en-IN" smtClean="0"/>
              <a:t>25/07/2021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357-F649-4F05-8743-45E0F9182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515992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37B7-D8EA-47D4-9450-639F3F619240}" type="datetimeFigureOut">
              <a:rPr lang="en-IN" smtClean="0"/>
              <a:t>25/07/2021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357-F649-4F05-8743-45E0F9182CC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0802588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37B7-D8EA-47D4-9450-639F3F619240}" type="datetimeFigureOut">
              <a:rPr lang="en-IN" smtClean="0"/>
              <a:t>25/07/2021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357-F649-4F05-8743-45E0F9182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243774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37B7-D8EA-47D4-9450-639F3F619240}" type="datetimeFigureOut">
              <a:rPr lang="en-IN" smtClean="0"/>
              <a:t>25/07/2021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357-F649-4F05-8743-45E0F9182CC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1473155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37B7-D8EA-47D4-9450-639F3F619240}" type="datetimeFigureOut">
              <a:rPr lang="en-IN" smtClean="0"/>
              <a:t>25/07/2021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357-F649-4F05-8743-45E0F9182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717914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37B7-D8EA-47D4-9450-639F3F619240}" type="datetimeFigureOut">
              <a:rPr lang="en-IN" smtClean="0"/>
              <a:t>25/07/2021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357-F649-4F05-8743-45E0F9182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547440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37B7-D8EA-47D4-9450-639F3F619240}" type="datetimeFigureOut">
              <a:rPr lang="en-IN" smtClean="0"/>
              <a:t>25/07/2021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357-F649-4F05-8743-45E0F9182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26013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37B7-D8EA-47D4-9450-639F3F619240}" type="datetimeFigureOut">
              <a:rPr lang="en-IN" smtClean="0"/>
              <a:t>25/07/2021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357-F649-4F05-8743-45E0F9182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06916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37B7-D8EA-47D4-9450-639F3F619240}" type="datetimeFigureOut">
              <a:rPr lang="en-IN" smtClean="0"/>
              <a:t>25/07/2021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357-F649-4F05-8743-45E0F9182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8618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37B7-D8EA-47D4-9450-639F3F619240}" type="datetimeFigureOut">
              <a:rPr lang="en-IN" smtClean="0"/>
              <a:t>25/07/2021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357-F649-4F05-8743-45E0F9182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84928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37B7-D8EA-47D4-9450-639F3F619240}" type="datetimeFigureOut">
              <a:rPr lang="en-IN" smtClean="0"/>
              <a:t>25/07/2021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357-F649-4F05-8743-45E0F9182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01255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37B7-D8EA-47D4-9450-639F3F619240}" type="datetimeFigureOut">
              <a:rPr lang="en-IN" smtClean="0"/>
              <a:t>25/07/2021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357-F649-4F05-8743-45E0F9182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34797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37B7-D8EA-47D4-9450-639F3F619240}" type="datetimeFigureOut">
              <a:rPr lang="en-IN" smtClean="0"/>
              <a:t>25/07/2021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357-F649-4F05-8743-45E0F9182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86627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37B7-D8EA-47D4-9450-639F3F619240}" type="datetimeFigureOut">
              <a:rPr lang="en-IN" smtClean="0"/>
              <a:t>25/07/2021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357-F649-4F05-8743-45E0F9182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39619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37B7-D8EA-47D4-9450-639F3F619240}" type="datetimeFigureOut">
              <a:rPr lang="en-IN" smtClean="0"/>
              <a:t>25/07/2021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357-F649-4F05-8743-45E0F9182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78499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737B7-D8EA-47D4-9450-639F3F619240}" type="datetimeFigureOut">
              <a:rPr lang="en-IN" smtClean="0"/>
              <a:t>25/07/2021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397357-F649-4F05-8743-45E0F9182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11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rshchouhan3122/Tic-Tac-Toe-_Gam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news.uchicago.edu/article/2011/11/09/learning-spatial-terms-improves-childrens-spatial-skill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488" y="1978103"/>
            <a:ext cx="7766936" cy="3211592"/>
          </a:xfrm>
        </p:spPr>
        <p:txBody>
          <a:bodyPr/>
          <a:lstStyle/>
          <a:p>
            <a:pPr algn="ctr"/>
            <a:r>
              <a:rPr lang="en-IN" u="sng" dirty="0" smtClean="0">
                <a:latin typeface="Algerian" panose="04020705040A02060702" pitchFamily="82" charset="0"/>
              </a:rPr>
              <a:t/>
            </a:r>
            <a:br>
              <a:rPr lang="en-IN" u="sng" dirty="0" smtClean="0">
                <a:latin typeface="Algerian" panose="04020705040A02060702" pitchFamily="82" charset="0"/>
              </a:rPr>
            </a:br>
            <a:r>
              <a:rPr lang="en-IN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Name Of The Game:-</a:t>
            </a:r>
            <a:br>
              <a:rPr lang="en-IN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r>
              <a:rPr lang="en-IN" u="sng" dirty="0">
                <a:latin typeface="Algerian" panose="04020705040A02060702" pitchFamily="82" charset="0"/>
              </a:rPr>
              <a:t/>
            </a:r>
            <a:br>
              <a:rPr lang="en-IN" u="sng" dirty="0">
                <a:latin typeface="Algerian" panose="04020705040A02060702" pitchFamily="82" charset="0"/>
              </a:rPr>
            </a:br>
            <a:r>
              <a:rPr lang="en-IN" u="sng" dirty="0" smtClean="0">
                <a:latin typeface="Algerian" panose="04020705040A02060702" pitchFamily="82" charset="0"/>
              </a:rPr>
              <a:t>Tic-Tac-Toe</a:t>
            </a:r>
            <a:br>
              <a:rPr lang="en-IN" u="sng" dirty="0" smtClean="0">
                <a:latin typeface="Algerian" panose="04020705040A02060702" pitchFamily="82" charset="0"/>
              </a:rPr>
            </a:br>
            <a:r>
              <a:rPr lang="en-IN" u="sng" dirty="0" smtClean="0">
                <a:latin typeface="Algerian" panose="04020705040A02060702" pitchFamily="82" charset="0"/>
              </a:rPr>
              <a:t>OR</a:t>
            </a:r>
            <a:br>
              <a:rPr lang="en-IN" u="sng" dirty="0" smtClean="0">
                <a:latin typeface="Algerian" panose="04020705040A02060702" pitchFamily="82" charset="0"/>
              </a:rPr>
            </a:br>
            <a:r>
              <a:rPr lang="en-IN" u="sng" dirty="0" smtClean="0">
                <a:latin typeface="Algerian" panose="04020705040A02060702" pitchFamily="82" charset="0"/>
              </a:rPr>
              <a:t>Noughts </a:t>
            </a:r>
            <a:r>
              <a:rPr lang="en-IN" u="sng" dirty="0">
                <a:latin typeface="Algerian" panose="04020705040A02060702" pitchFamily="82" charset="0"/>
              </a:rPr>
              <a:t>and </a:t>
            </a:r>
            <a:r>
              <a:rPr lang="en-IN" u="sng" dirty="0" smtClean="0">
                <a:latin typeface="Algerian" panose="04020705040A02060702" pitchFamily="82" charset="0"/>
              </a:rPr>
              <a:t>Crosses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6200" y="6393183"/>
            <a:ext cx="538124" cy="464817"/>
          </a:xfrm>
        </p:spPr>
        <p:txBody>
          <a:bodyPr>
            <a:normAutofit/>
          </a:bodyPr>
          <a:lstStyle/>
          <a:p>
            <a:pPr algn="l"/>
            <a:r>
              <a:rPr lang="en-IN" sz="2400" b="1" i="1" dirty="0" smtClean="0"/>
              <a:t>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66224" t="25874" r="17804" b="49540"/>
          <a:stretch/>
        </p:blipFill>
        <p:spPr>
          <a:xfrm>
            <a:off x="8891957" y="1832721"/>
            <a:ext cx="2793305" cy="241752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29216732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2157663"/>
          </a:xfrm>
        </p:spPr>
        <p:txBody>
          <a:bodyPr>
            <a:normAutofit/>
          </a:bodyPr>
          <a:lstStyle/>
          <a:p>
            <a:r>
              <a:rPr lang="en-IN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Introduction About My Game:-</a:t>
            </a:r>
            <a:br>
              <a:rPr lang="en-IN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r>
              <a:rPr lang="en-IN" sz="1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/>
            </a:r>
            <a:br>
              <a:rPr lang="en-IN" sz="1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r>
              <a:rPr lang="en-IN" sz="2400" dirty="0" smtClean="0">
                <a:latin typeface="Algerian" panose="04020705040A02060702" pitchFamily="82" charset="0"/>
              </a:rPr>
              <a:t>My github Link</a:t>
            </a:r>
            <a:r>
              <a:rPr lang="en-IN" sz="2400" dirty="0">
                <a:latin typeface="Algerian" panose="04020705040A02060702" pitchFamily="82" charset="0"/>
              </a:rPr>
              <a:t>: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Code of the Game (https://github.com/harshchouhan3122/)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Good Evening Everyone,</a:t>
            </a:r>
          </a:p>
          <a:p>
            <a:pPr marL="0" indent="0">
              <a:buNone/>
            </a:pPr>
            <a:r>
              <a:rPr lang="en-IN" dirty="0" smtClean="0"/>
              <a:t>I’m </a:t>
            </a:r>
            <a:r>
              <a:rPr lang="en-IN" b="1" u="sng" dirty="0" smtClean="0">
                <a:solidFill>
                  <a:srgbClr val="C00000"/>
                </a:solidFill>
              </a:rPr>
              <a:t>Harsh Chouhan</a:t>
            </a:r>
            <a:r>
              <a:rPr lang="en-IN" b="1" dirty="0" smtClean="0"/>
              <a:t>, </a:t>
            </a:r>
            <a:r>
              <a:rPr lang="en-IN" dirty="0" smtClean="0"/>
              <a:t>First Year Student from Electronics and Telecommunication Department of  “Yeshwantrao </a:t>
            </a:r>
            <a:r>
              <a:rPr lang="en-IN" dirty="0"/>
              <a:t>Chavan College of </a:t>
            </a:r>
            <a:r>
              <a:rPr lang="en-IN" dirty="0" smtClean="0"/>
              <a:t>Engineering Nagpur”.</a:t>
            </a:r>
          </a:p>
          <a:p>
            <a:pPr marL="0" indent="0">
              <a:buNone/>
            </a:pPr>
            <a:r>
              <a:rPr lang="en-IN" dirty="0" smtClean="0"/>
              <a:t>Now, I will Present TIC-TAC-TOE Game infront of you.</a:t>
            </a:r>
          </a:p>
          <a:p>
            <a:r>
              <a:rPr lang="en-IN" dirty="0" smtClean="0"/>
              <a:t>I Used </a:t>
            </a:r>
            <a:r>
              <a:rPr lang="en-IN" b="1" dirty="0" smtClean="0">
                <a:solidFill>
                  <a:srgbClr val="C00000"/>
                </a:solidFill>
              </a:rPr>
              <a:t>C++ </a:t>
            </a:r>
            <a:r>
              <a:rPr lang="en-IN" dirty="0" smtClean="0"/>
              <a:t>Programming Language in this game’s code.</a:t>
            </a:r>
          </a:p>
          <a:p>
            <a:r>
              <a:rPr lang="en-IN" dirty="0" smtClean="0"/>
              <a:t>I Used following topics of C++ Programing Language :-</a:t>
            </a:r>
          </a:p>
          <a:p>
            <a:pPr lvl="1"/>
            <a:r>
              <a:rPr lang="en-IN" dirty="0" smtClean="0"/>
              <a:t>Simple Inputs &amp; Outputs</a:t>
            </a:r>
          </a:p>
          <a:p>
            <a:pPr lvl="1"/>
            <a:r>
              <a:rPr lang="en-IN" dirty="0" smtClean="0"/>
              <a:t>Array</a:t>
            </a:r>
          </a:p>
          <a:p>
            <a:pPr lvl="1"/>
            <a:r>
              <a:rPr lang="en-IN" dirty="0" smtClean="0"/>
              <a:t>Loops</a:t>
            </a:r>
          </a:p>
          <a:p>
            <a:pPr lvl="1"/>
            <a:r>
              <a:rPr lang="en-IN" dirty="0" smtClean="0"/>
              <a:t>Conditional Statements (If/Else).</a:t>
            </a:r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 smtClean="0"/>
          </a:p>
          <a:p>
            <a:pPr lvl="1"/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5648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Learning objectives of the </a:t>
            </a:r>
            <a:r>
              <a:rPr lang="en-IN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game:-</a:t>
            </a:r>
            <a:endParaRPr lang="en-IN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400" dirty="0"/>
              <a:t>It helps children apply their logic and develop strategy at an early age. It prepares children for more complex games because they have to think of multiple things at one time</a:t>
            </a:r>
            <a:endParaRPr lang="en-IN" sz="2400" dirty="0" smtClean="0"/>
          </a:p>
          <a:p>
            <a:r>
              <a:rPr lang="en-IN" sz="2400" dirty="0" smtClean="0"/>
              <a:t>By </a:t>
            </a:r>
            <a:r>
              <a:rPr lang="en-IN" sz="2400" dirty="0"/>
              <a:t>encouraging </a:t>
            </a:r>
            <a:r>
              <a:rPr lang="en-IN" sz="2400" b="1" u="sng" dirty="0"/>
              <a:t>logical thinking</a:t>
            </a:r>
            <a:r>
              <a:rPr lang="en-IN" sz="2400" dirty="0" smtClean="0"/>
              <a:t>, </a:t>
            </a:r>
            <a:r>
              <a:rPr lang="en-IN" sz="2400" dirty="0"/>
              <a:t>tic-tac-toe </a:t>
            </a:r>
            <a:r>
              <a:rPr lang="en-IN" sz="2400" dirty="0">
                <a:hlinkClick r:id="rId2"/>
              </a:rPr>
              <a:t>helps children </a:t>
            </a:r>
            <a:r>
              <a:rPr lang="en-IN" sz="2400" dirty="0" smtClean="0">
                <a:hlinkClick r:id="rId2"/>
              </a:rPr>
              <a:t>to develop </a:t>
            </a:r>
            <a:r>
              <a:rPr lang="en-IN" sz="2400" dirty="0">
                <a:hlinkClick r:id="rId2"/>
              </a:rPr>
              <a:t>their </a:t>
            </a:r>
            <a:r>
              <a:rPr lang="en-IN" sz="2400" u="sng" dirty="0" smtClean="0">
                <a:solidFill>
                  <a:srgbClr val="C00000"/>
                </a:solidFill>
              </a:rPr>
              <a:t>fine </a:t>
            </a:r>
            <a:r>
              <a:rPr lang="en-IN" sz="2400" u="sng" dirty="0">
                <a:solidFill>
                  <a:srgbClr val="C00000"/>
                </a:solidFill>
              </a:rPr>
              <a:t>motor </a:t>
            </a:r>
            <a:r>
              <a:rPr lang="en-IN" sz="2400" u="sng" dirty="0" smtClean="0">
                <a:solidFill>
                  <a:srgbClr val="C00000"/>
                </a:solidFill>
              </a:rPr>
              <a:t>skills, visual skills, coordination</a:t>
            </a:r>
            <a:r>
              <a:rPr lang="en-IN" sz="2400" b="1" dirty="0"/>
              <a:t>, </a:t>
            </a:r>
            <a:r>
              <a:rPr lang="en-IN" sz="2400" dirty="0" smtClean="0">
                <a:hlinkClick r:id="rId2"/>
              </a:rPr>
              <a:t>spatial skills</a:t>
            </a:r>
            <a:r>
              <a:rPr lang="en-IN" sz="2400" dirty="0"/>
              <a:t> </a:t>
            </a:r>
            <a:r>
              <a:rPr lang="en-IN" sz="2400" dirty="0" smtClean="0"/>
              <a:t>. </a:t>
            </a:r>
          </a:p>
          <a:p>
            <a:r>
              <a:rPr lang="en-IN" sz="2400" dirty="0" smtClean="0"/>
              <a:t>This </a:t>
            </a:r>
            <a:r>
              <a:rPr lang="en-IN" sz="2400" dirty="0"/>
              <a:t>skill is important for their </a:t>
            </a:r>
            <a:r>
              <a:rPr lang="en-IN" sz="2400" u="sng" dirty="0">
                <a:solidFill>
                  <a:srgbClr val="C00000"/>
                </a:solidFill>
              </a:rPr>
              <a:t>problem solving </a:t>
            </a:r>
            <a:r>
              <a:rPr lang="en-IN" sz="2400" u="sng" dirty="0" smtClean="0">
                <a:solidFill>
                  <a:srgbClr val="C00000"/>
                </a:solidFill>
              </a:rPr>
              <a:t>abilities</a:t>
            </a:r>
            <a:r>
              <a:rPr lang="en-IN" sz="2400" dirty="0" smtClean="0"/>
              <a:t> from </a:t>
            </a:r>
            <a:r>
              <a:rPr lang="en-IN" sz="2400" dirty="0"/>
              <a:t>everyday </a:t>
            </a:r>
            <a:r>
              <a:rPr lang="en-IN" sz="2400" dirty="0" smtClean="0"/>
              <a:t>simple problems to </a:t>
            </a:r>
            <a:r>
              <a:rPr lang="en-IN" sz="2400" dirty="0"/>
              <a:t>complex mathematical </a:t>
            </a:r>
            <a:r>
              <a:rPr lang="en-IN" sz="2400" dirty="0" smtClean="0"/>
              <a:t>equations. </a:t>
            </a:r>
          </a:p>
          <a:p>
            <a:r>
              <a:rPr lang="en-IN" sz="2400" dirty="0" smtClean="0"/>
              <a:t>It improves Our Thinking Ability which helps us in Coding and in our logic building.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797531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60537"/>
            <a:ext cx="8596668" cy="1320800"/>
          </a:xfrm>
        </p:spPr>
        <p:txBody>
          <a:bodyPr>
            <a:normAutofit/>
          </a:bodyPr>
          <a:lstStyle/>
          <a:p>
            <a:r>
              <a:rPr lang="en-IN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How To Play :-</a:t>
            </a:r>
            <a:endParaRPr lang="en-IN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61631"/>
            <a:ext cx="8596668" cy="1985526"/>
          </a:xfrm>
        </p:spPr>
        <p:txBody>
          <a:bodyPr>
            <a:normAutofit/>
          </a:bodyPr>
          <a:lstStyle/>
          <a:p>
            <a:r>
              <a:rPr lang="en-IN" sz="2400" dirty="0"/>
              <a:t>T</a:t>
            </a:r>
            <a:r>
              <a:rPr lang="en-IN" sz="2400" dirty="0" smtClean="0"/>
              <a:t>wo </a:t>
            </a:r>
            <a:r>
              <a:rPr lang="en-IN" sz="2400" dirty="0"/>
              <a:t>players alternately put </a:t>
            </a:r>
            <a:r>
              <a:rPr lang="en-IN" sz="2400" dirty="0" smtClean="0"/>
              <a:t>‘X’ </a:t>
            </a:r>
            <a:r>
              <a:rPr lang="en-IN" sz="2400" dirty="0"/>
              <a:t>and </a:t>
            </a:r>
            <a:r>
              <a:rPr lang="en-IN" sz="2400" dirty="0" smtClean="0"/>
              <a:t>‘O’ </a:t>
            </a:r>
            <a:r>
              <a:rPr lang="en-IN" sz="2400" dirty="0"/>
              <a:t>in compartments of a figure formed by two vertical lines crossing two horizontal lines and each tries to get a row of three </a:t>
            </a:r>
            <a:r>
              <a:rPr lang="en-IN" sz="2400" dirty="0" smtClean="0"/>
              <a:t>‘X’ </a:t>
            </a:r>
            <a:r>
              <a:rPr lang="en-IN" sz="2400" dirty="0"/>
              <a:t>or three </a:t>
            </a:r>
            <a:r>
              <a:rPr lang="en-IN" sz="2400" dirty="0" smtClean="0"/>
              <a:t>‘O’ </a:t>
            </a:r>
            <a:r>
              <a:rPr lang="en-IN" sz="2400" dirty="0"/>
              <a:t>before the opponent </a:t>
            </a:r>
            <a:r>
              <a:rPr lang="en-IN" sz="2400" dirty="0" smtClean="0"/>
              <a:t>does.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145948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1293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IN" sz="4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/>
            </a:r>
            <a:br>
              <a:rPr lang="en-IN" sz="4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r>
              <a:rPr lang="en-IN" sz="4000" u="sng" dirty="0" smtClean="0"/>
              <a:t>First Player’s Turn i.e.Player-1 [X]</a:t>
            </a:r>
            <a:endParaRPr lang="en-IN" sz="40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840" t="14048" r="12851" b="42708"/>
          <a:stretch/>
        </p:blipFill>
        <p:spPr>
          <a:xfrm>
            <a:off x="2515566" y="1930400"/>
            <a:ext cx="4920204" cy="45469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503718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33886"/>
            <a:ext cx="8596668" cy="1320800"/>
          </a:xfrm>
        </p:spPr>
        <p:txBody>
          <a:bodyPr>
            <a:normAutofit/>
          </a:bodyPr>
          <a:lstStyle/>
          <a:p>
            <a:r>
              <a:rPr lang="en-IN" sz="4000" u="sng" dirty="0" smtClean="0"/>
              <a:t>Second Player’s Turn i.e.Player-2 [O]</a:t>
            </a:r>
            <a:endParaRPr lang="en-IN" sz="4000" u="sng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840" t="14687" r="10856" b="42391"/>
          <a:stretch/>
        </p:blipFill>
        <p:spPr>
          <a:xfrm>
            <a:off x="2482988" y="2054270"/>
            <a:ext cx="4985360" cy="42503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087762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8435"/>
            <a:ext cx="8596668" cy="1320800"/>
          </a:xfrm>
        </p:spPr>
        <p:txBody>
          <a:bodyPr>
            <a:normAutofit/>
          </a:bodyPr>
          <a:lstStyle/>
          <a:p>
            <a:r>
              <a:rPr lang="en-IN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How </a:t>
            </a:r>
            <a:r>
              <a:rPr lang="en-IN" sz="4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to</a:t>
            </a:r>
            <a:r>
              <a:rPr lang="en-IN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Win:-</a:t>
            </a:r>
            <a:endParaRPr lang="en-IN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20720"/>
            <a:ext cx="8596668" cy="3880773"/>
          </a:xfrm>
        </p:spPr>
        <p:txBody>
          <a:bodyPr/>
          <a:lstStyle/>
          <a:p>
            <a:r>
              <a:rPr lang="en-IN" sz="2400" dirty="0" smtClean="0"/>
              <a:t>The </a:t>
            </a:r>
            <a:r>
              <a:rPr lang="en-IN" sz="2400" dirty="0"/>
              <a:t>goal of the game is </a:t>
            </a:r>
            <a:r>
              <a:rPr lang="en-IN" sz="2400" b="1" dirty="0"/>
              <a:t>for players to position their marks so that they make a continuous line of three cells vertically, horizontally, or diagonally</a:t>
            </a:r>
            <a:r>
              <a:rPr lang="en-IN" sz="2400" dirty="0"/>
              <a:t>. An opponent can prevent a win by blocking the completion of the opponent's </a:t>
            </a:r>
            <a:r>
              <a:rPr lang="en-IN" sz="2400" dirty="0" smtClean="0"/>
              <a:t>line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0822" t="14594" r="12363" b="45569"/>
          <a:stretch/>
        </p:blipFill>
        <p:spPr>
          <a:xfrm>
            <a:off x="1089953" y="3161523"/>
            <a:ext cx="3885715" cy="3245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0822" t="14594" r="12671" b="45386"/>
          <a:stretch/>
        </p:blipFill>
        <p:spPr>
          <a:xfrm>
            <a:off x="5388287" y="3161523"/>
            <a:ext cx="3832964" cy="32535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876778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When Game is Draw:-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924" t="14042" r="9766" b="45296"/>
          <a:stretch/>
        </p:blipFill>
        <p:spPr>
          <a:xfrm>
            <a:off x="2467627" y="1930400"/>
            <a:ext cx="5125980" cy="39983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70518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826" y="2751551"/>
            <a:ext cx="8596668" cy="2434224"/>
          </a:xfrm>
        </p:spPr>
        <p:txBody>
          <a:bodyPr>
            <a:normAutofit/>
          </a:bodyPr>
          <a:lstStyle/>
          <a:p>
            <a:r>
              <a:rPr lang="en-IN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Thank you !</a:t>
            </a:r>
            <a:endParaRPr lang="en-IN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7331" y="6603662"/>
            <a:ext cx="1207240" cy="254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9875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431</TotalTime>
  <Words>171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Trebuchet MS</vt:lpstr>
      <vt:lpstr>Wingdings 3</vt:lpstr>
      <vt:lpstr>Facet</vt:lpstr>
      <vt:lpstr> Name Of The Game:-  Tic-Tac-Toe OR Noughts and Crosses</vt:lpstr>
      <vt:lpstr>Introduction About My Game:-  My github Link: Code of the Game (https://github.com/harshchouhan3122/) </vt:lpstr>
      <vt:lpstr>Learning objectives of the game:-</vt:lpstr>
      <vt:lpstr>How To Play :-</vt:lpstr>
      <vt:lpstr> First Player’s Turn i.e.Player-1 [X]</vt:lpstr>
      <vt:lpstr>Second Player’s Turn i.e.Player-2 [O]</vt:lpstr>
      <vt:lpstr>How to Win:-</vt:lpstr>
      <vt:lpstr>When Game is Draw:-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15</cp:revision>
  <dcterms:created xsi:type="dcterms:W3CDTF">2021-07-25T09:33:38Z</dcterms:created>
  <dcterms:modified xsi:type="dcterms:W3CDTF">2021-07-25T16:48:07Z</dcterms:modified>
</cp:coreProperties>
</file>