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3A75F-78DF-42A9-BC21-1C7D5E55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325318-E234-4F36-8B87-16BA513E587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4" y="5082520"/>
            <a:ext cx="1724772" cy="49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151AA-4A07-419B-9ED6-CEF6AC61C1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6" y="4978669"/>
            <a:ext cx="2166937" cy="704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86D6E-6BA8-4C52-924A-5925326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CD68B3-2898-4D6B-B5C2-F62D51C485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9218A-B816-4B5F-A0BE-D0AAD688BCDE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92D18-2682-4285-9429-837643BC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BFC2-28E7-4B50-9949-2BDA85E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CF1E32-F9E6-49E7-B655-4856AC619B3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0FBF31-43A4-4034-8688-BF6697211B6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8E1E0-E974-41E1-9F43-DEF84D8A1F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</a:t>
            </a:r>
            <a:br>
              <a:rPr lang="en-US" dirty="0" smtClean="0"/>
            </a:br>
            <a:r>
              <a:rPr lang="en-US" dirty="0" smtClean="0"/>
              <a:t>Observables and HTTP Services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Priyanka Sarode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EFDC-790E-4E47-A515-1EBCF1F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10FDCF-2EC3-46D4-A98B-824D5883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6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3AFC-C220-4038-ACF0-E5D4B3B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6DD26-E59E-4BAA-A74F-05E44312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39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3430"/>
      </p:ext>
    </p:extLst>
  </p:cSld>
  <p:clrMapOvr>
    <a:masterClrMapping/>
  </p:clrMapOvr>
</p:sld>
</file>

<file path=ppt/theme/theme1.xml><?xml version="1.0" encoding="utf-8"?>
<a:theme xmlns:a="http://schemas.openxmlformats.org/drawingml/2006/main" name="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" id="{B0E980CD-A54D-4681-878C-2746A87DC6E5}" vid="{62E40539-E070-47D4-8381-3EBCC8F4FC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</Template>
  <TotalTime>218</TotalTime>
  <Words>12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Trebuchet MS</vt:lpstr>
      <vt:lpstr>2018</vt:lpstr>
      <vt:lpstr>ANGULAR Observables and HTTP Services</vt:lpstr>
      <vt:lpstr>Slides</vt:lpstr>
      <vt:lpstr>Slides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Campaign</dc:title>
  <dc:creator>Manish Corriea</dc:creator>
  <cp:lastModifiedBy>Priyanka Sarode</cp:lastModifiedBy>
  <cp:revision>7</cp:revision>
  <dcterms:created xsi:type="dcterms:W3CDTF">2019-03-07T07:10:25Z</dcterms:created>
  <dcterms:modified xsi:type="dcterms:W3CDTF">2022-04-29T05:50:50Z</dcterms:modified>
</cp:coreProperties>
</file>