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Git-Branch </a:t>
            </a:r>
            <a:br>
              <a:rPr lang="en-US" dirty="0" smtClean="0"/>
            </a:br>
            <a:r>
              <a:rPr lang="en-US" smtClean="0"/>
              <a:t>and Git-Merge-Conflict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Priyanka Sarode</a:t>
            </a:r>
            <a:endParaRPr lang="en-US" dirty="0"/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Git </a:t>
            </a:r>
            <a:r>
              <a:rPr lang="en-IN" dirty="0" smtClean="0"/>
              <a:t>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24" y="965945"/>
            <a:ext cx="11039452" cy="5053380"/>
          </a:xfrm>
        </p:spPr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dirty="0"/>
              <a:t>branch is a version of the repository that diverges from the main working project. It is a feature available in most modern version control systems.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Git project can have more than one branch. These branches are a pointer to a snapshot of your changes.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you want to add a new feature or fix a bug, you spawn a new branch to summarize your changes. </a:t>
            </a:r>
            <a:endParaRPr lang="en-IN" dirty="0" smtClean="0"/>
          </a:p>
          <a:p>
            <a:pPr algn="just"/>
            <a:r>
              <a:rPr lang="en-IN" dirty="0" smtClean="0"/>
              <a:t>So</a:t>
            </a:r>
            <a:r>
              <a:rPr lang="en-IN" dirty="0"/>
              <a:t>, it is complex to merge the unstable code with the main code base and also facilitates you to clean up your future history before merging with the main branch.</a:t>
            </a:r>
          </a:p>
          <a:p>
            <a:pPr algn="just"/>
            <a:endParaRPr lang="en-IN" dirty="0"/>
          </a:p>
        </p:txBody>
      </p:sp>
      <p:pic>
        <p:nvPicPr>
          <p:cNvPr id="1028" name="Picture 4" descr="Git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44" y="384961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Master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master branch is a default branch in Git. It is instantiated when first commit made on the project.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When </a:t>
            </a:r>
            <a:r>
              <a:rPr lang="en-IN" dirty="0"/>
              <a:t>you make the first commit, you're given a master branch to the starting commit point.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When </a:t>
            </a:r>
            <a:r>
              <a:rPr lang="en-IN" dirty="0"/>
              <a:t>you start making a commit, then master branch pointer automatically moves forward. A repository can have only one master branch.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Master branch is the branch in which all the changes eventually get merged back. It can be called as an official working version of your project.</a:t>
            </a:r>
          </a:p>
        </p:txBody>
      </p:sp>
    </p:spTree>
    <p:extLst>
      <p:ext uri="{BB962C8B-B14F-4D97-AF65-F5344CB8AC3E}">
        <p14:creationId xmlns:p14="http://schemas.microsoft.com/office/powerpoint/2010/main" val="15083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</a:t>
            </a:r>
            <a:r>
              <a:rPr lang="en-IN" dirty="0"/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We </a:t>
            </a:r>
            <a:r>
              <a:rPr lang="en-IN" dirty="0"/>
              <a:t>can perform various operations on Git branches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git branch command</a:t>
            </a:r>
            <a:r>
              <a:rPr lang="en-IN" dirty="0"/>
              <a:t> </a:t>
            </a:r>
            <a:r>
              <a:rPr lang="en-IN" dirty="0" smtClean="0"/>
              <a:t>allows you</a:t>
            </a:r>
            <a:r>
              <a:rPr lang="en-IN" dirty="0"/>
              <a:t> </a:t>
            </a:r>
            <a:r>
              <a:rPr lang="en-IN" b="1" dirty="0"/>
              <a:t>create</a:t>
            </a:r>
            <a:r>
              <a:rPr lang="en-IN" dirty="0"/>
              <a:t>, </a:t>
            </a:r>
            <a:r>
              <a:rPr lang="en-IN" b="1" dirty="0"/>
              <a:t>list</a:t>
            </a:r>
            <a:r>
              <a:rPr lang="en-IN" dirty="0"/>
              <a:t>, </a:t>
            </a:r>
            <a:r>
              <a:rPr lang="en-IN" b="1" dirty="0"/>
              <a:t>rename</a:t>
            </a:r>
            <a:r>
              <a:rPr lang="en-IN" dirty="0"/>
              <a:t> and </a:t>
            </a:r>
            <a:r>
              <a:rPr lang="en-IN" b="1" dirty="0"/>
              <a:t>delete</a:t>
            </a:r>
            <a:r>
              <a:rPr lang="en-IN" dirty="0"/>
              <a:t> branches. </a:t>
            </a:r>
          </a:p>
          <a:p>
            <a:r>
              <a:rPr lang="en-IN" dirty="0" smtClean="0"/>
              <a:t>To Create new branch :</a:t>
            </a:r>
            <a:r>
              <a:rPr lang="en-IN" b="1" dirty="0" smtClean="0"/>
              <a:t>git branch</a:t>
            </a:r>
          </a:p>
          <a:p>
            <a:r>
              <a:rPr lang="en-IN" dirty="0" smtClean="0"/>
              <a:t>To get list </a:t>
            </a:r>
            <a:r>
              <a:rPr lang="en-IN" dirty="0"/>
              <a:t>all of the available branches in your repository </a:t>
            </a:r>
            <a:r>
              <a:rPr lang="en-IN" dirty="0" smtClean="0"/>
              <a:t>: </a:t>
            </a:r>
            <a:r>
              <a:rPr lang="en-IN" b="1" dirty="0" smtClean="0"/>
              <a:t>git list</a:t>
            </a:r>
          </a:p>
          <a:p>
            <a:r>
              <a:rPr lang="en-IN" dirty="0" smtClean="0"/>
              <a:t>To delete branch : </a:t>
            </a:r>
            <a:r>
              <a:rPr lang="en-IN" b="1" dirty="0" smtClean="0"/>
              <a:t>git delete</a:t>
            </a:r>
            <a:r>
              <a:rPr lang="en-IN" b="1" dirty="0"/>
              <a:t> -d&lt;branch name&gt; </a:t>
            </a:r>
            <a:endParaRPr lang="en-IN" b="1" dirty="0" smtClean="0"/>
          </a:p>
          <a:p>
            <a:r>
              <a:rPr lang="en-IN" dirty="0" smtClean="0"/>
              <a:t>To delete remote branch : </a:t>
            </a:r>
            <a:r>
              <a:rPr lang="en-IN" b="1" dirty="0"/>
              <a:t>git push origin -delete &lt;branch name&gt;  </a:t>
            </a:r>
            <a:endParaRPr lang="en-IN" b="1" dirty="0" smtClean="0"/>
          </a:p>
          <a:p>
            <a:r>
              <a:rPr lang="en-IN" dirty="0" smtClean="0"/>
              <a:t>To switch to created branch :</a:t>
            </a:r>
            <a:r>
              <a:rPr lang="en-IN" b="1" dirty="0" smtClean="0"/>
              <a:t> git checkout &lt;branch-name&gt;</a:t>
            </a:r>
          </a:p>
          <a:p>
            <a:r>
              <a:rPr lang="en-IN" dirty="0" smtClean="0"/>
              <a:t>To switch to master branch :</a:t>
            </a:r>
            <a:r>
              <a:rPr lang="en-IN" b="1" dirty="0" smtClean="0"/>
              <a:t> git checkout master</a:t>
            </a:r>
          </a:p>
          <a:p>
            <a:r>
              <a:rPr lang="en-IN" dirty="0" smtClean="0"/>
              <a:t>To rename branch : </a:t>
            </a:r>
            <a:r>
              <a:rPr lang="en-IN" b="1" dirty="0" smtClean="0"/>
              <a:t>git </a:t>
            </a:r>
            <a:r>
              <a:rPr lang="en-IN" b="1" dirty="0"/>
              <a:t>branch -m &lt;old branch name&gt;&lt;new branch name&gt;  </a:t>
            </a:r>
          </a:p>
          <a:p>
            <a:pPr algn="just"/>
            <a:r>
              <a:rPr lang="en-IN" dirty="0" smtClean="0"/>
              <a:t>To merge branch with main/master branch :</a:t>
            </a:r>
            <a:r>
              <a:rPr lang="en-IN" b="1" dirty="0" smtClean="0"/>
              <a:t> git merge branchname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713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Merge-Conflict occurs?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Merge conflict is an event where Git is unable to automatically resolve differences in code between two commits.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When there are conflicting changes on the same lines, a “merge conflict” occurs because Git doesn’t know which code to keep and which to discard.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occurs mostly when same file is modified in different branches and merge operation is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Merge-Conflict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88720" y="2390503"/>
            <a:ext cx="1763486" cy="64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463834" y="2390503"/>
            <a:ext cx="1763486" cy="64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738948" y="2390503"/>
            <a:ext cx="1763486" cy="64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8357" y="2037806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File1.txt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38948" y="3774384"/>
            <a:ext cx="19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Modify File1.txt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17765" y="2021171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File2.txt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738948" y="755725"/>
            <a:ext cx="1763486" cy="419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777047" y="5148596"/>
            <a:ext cx="1763486" cy="419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NewBranch1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738948" y="4088584"/>
            <a:ext cx="176348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738948" y="2055742"/>
            <a:ext cx="192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Modify File1.txt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008915" y="6153476"/>
            <a:ext cx="1309550" cy="4199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514407" y="2710543"/>
            <a:ext cx="1590404" cy="4376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541623" y="3959050"/>
            <a:ext cx="1641566" cy="485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339942" y="3148149"/>
            <a:ext cx="1763486" cy="64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Merge Conflict</a:t>
            </a:r>
            <a:endParaRPr lang="en-IN" dirty="0"/>
          </a:p>
        </p:txBody>
      </p:sp>
      <p:cxnSp>
        <p:nvCxnSpPr>
          <p:cNvPr id="22" name="Elbow Connector 21"/>
          <p:cNvCxnSpPr>
            <a:endCxn id="3" idx="2"/>
          </p:cNvCxnSpPr>
          <p:nvPr/>
        </p:nvCxnSpPr>
        <p:spPr>
          <a:xfrm rot="10800000">
            <a:off x="2070464" y="3030583"/>
            <a:ext cx="3540033" cy="1518508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0800000">
            <a:off x="6516188" y="5578492"/>
            <a:ext cx="209006" cy="56502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0800000">
            <a:off x="6516187" y="4764626"/>
            <a:ext cx="224246" cy="41262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6516186" y="1319349"/>
            <a:ext cx="224247" cy="701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160</TotalTime>
  <Words>436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Trebuchet MS</vt:lpstr>
      <vt:lpstr>2018</vt:lpstr>
      <vt:lpstr>Git-Branch  and Git-Merge-Conflict</vt:lpstr>
      <vt:lpstr>Git Branch</vt:lpstr>
      <vt:lpstr>Git Master Branch</vt:lpstr>
      <vt:lpstr>Managing Branches</vt:lpstr>
      <vt:lpstr>Why do Merge-Conflict occurs?</vt:lpstr>
      <vt:lpstr>Merge-Conflict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Priyanka Sarode</cp:lastModifiedBy>
  <cp:revision>20</cp:revision>
  <dcterms:created xsi:type="dcterms:W3CDTF">2019-03-07T07:10:25Z</dcterms:created>
  <dcterms:modified xsi:type="dcterms:W3CDTF">2022-05-24T10:46:32Z</dcterms:modified>
</cp:coreProperties>
</file>