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sldIdLst>
    <p:sldId id="306" r:id="rId5"/>
    <p:sldId id="307" r:id="rId6"/>
    <p:sldId id="308" r:id="rId7"/>
    <p:sldId id="313" r:id="rId8"/>
    <p:sldId id="314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 Kumar" userId="fbb9d76f739339b1" providerId="LiveId" clId="{438ACD39-E994-44B6-A6AD-D698FABD7891}"/>
    <pc:docChg chg="custSel modSld sldOrd">
      <pc:chgData name="Harsh Kumar" userId="fbb9d76f739339b1" providerId="LiveId" clId="{438ACD39-E994-44B6-A6AD-D698FABD7891}" dt="2022-02-11T07:36:55.011" v="50"/>
      <pc:docMkLst>
        <pc:docMk/>
      </pc:docMkLst>
      <pc:sldChg chg="modSp mod">
        <pc:chgData name="Harsh Kumar" userId="fbb9d76f739339b1" providerId="LiveId" clId="{438ACD39-E994-44B6-A6AD-D698FABD7891}" dt="2022-02-11T07:35:43.962" v="21" actId="20577"/>
        <pc:sldMkLst>
          <pc:docMk/>
          <pc:sldMk cId="1613598062" sldId="307"/>
        </pc:sldMkLst>
        <pc:spChg chg="mod">
          <ac:chgData name="Harsh Kumar" userId="fbb9d76f739339b1" providerId="LiveId" clId="{438ACD39-E994-44B6-A6AD-D698FABD7891}" dt="2022-02-11T07:35:36.523" v="15" actId="20577"/>
          <ac:spMkLst>
            <pc:docMk/>
            <pc:sldMk cId="1613598062" sldId="307"/>
            <ac:spMk id="7" creationId="{05C25F72-F9A7-42F9-9720-0801ED77D4D1}"/>
          </ac:spMkLst>
        </pc:spChg>
        <pc:spChg chg="mod">
          <ac:chgData name="Harsh Kumar" userId="fbb9d76f739339b1" providerId="LiveId" clId="{438ACD39-E994-44B6-A6AD-D698FABD7891}" dt="2022-02-11T07:35:43.962" v="21" actId="20577"/>
          <ac:spMkLst>
            <pc:docMk/>
            <pc:sldMk cId="1613598062" sldId="307"/>
            <ac:spMk id="8" creationId="{AEEDFC2F-FF0A-4EC9-A0BB-0AA2B1E6BA4A}"/>
          </ac:spMkLst>
        </pc:spChg>
      </pc:sldChg>
      <pc:sldChg chg="ord">
        <pc:chgData name="Harsh Kumar" userId="fbb9d76f739339b1" providerId="LiveId" clId="{438ACD39-E994-44B6-A6AD-D698FABD7891}" dt="2022-02-07T05:47:23.386" v="1"/>
        <pc:sldMkLst>
          <pc:docMk/>
          <pc:sldMk cId="365334912" sldId="308"/>
        </pc:sldMkLst>
      </pc:sldChg>
      <pc:sldChg chg="modSp mod">
        <pc:chgData name="Harsh Kumar" userId="fbb9d76f739339b1" providerId="LiveId" clId="{438ACD39-E994-44B6-A6AD-D698FABD7891}" dt="2022-02-11T07:36:20.435" v="49" actId="20577"/>
        <pc:sldMkLst>
          <pc:docMk/>
          <pc:sldMk cId="927313156" sldId="312"/>
        </pc:sldMkLst>
        <pc:spChg chg="mod">
          <ac:chgData name="Harsh Kumar" userId="fbb9d76f739339b1" providerId="LiveId" clId="{438ACD39-E994-44B6-A6AD-D698FABD7891}" dt="2022-02-11T07:36:06.331" v="45" actId="20577"/>
          <ac:spMkLst>
            <pc:docMk/>
            <pc:sldMk cId="927313156" sldId="312"/>
            <ac:spMk id="22" creationId="{692474E6-3035-46B8-9C05-9B4204E8ED39}"/>
          </ac:spMkLst>
        </pc:spChg>
        <pc:spChg chg="mod">
          <ac:chgData name="Harsh Kumar" userId="fbb9d76f739339b1" providerId="LiveId" clId="{438ACD39-E994-44B6-A6AD-D698FABD7891}" dt="2022-02-11T07:36:20.435" v="49" actId="20577"/>
          <ac:spMkLst>
            <pc:docMk/>
            <pc:sldMk cId="927313156" sldId="312"/>
            <ac:spMk id="23" creationId="{DE8D546E-0F46-4CC0-B2B1-8B2430D00C0C}"/>
          </ac:spMkLst>
        </pc:spChg>
      </pc:sldChg>
      <pc:sldChg chg="modSp mod">
        <pc:chgData name="Harsh Kumar" userId="fbb9d76f739339b1" providerId="LiveId" clId="{438ACD39-E994-44B6-A6AD-D698FABD7891}" dt="2022-02-11T07:35:54.793" v="33" actId="20577"/>
        <pc:sldMkLst>
          <pc:docMk/>
          <pc:sldMk cId="1276495251" sldId="313"/>
        </pc:sldMkLst>
        <pc:spChg chg="mod">
          <ac:chgData name="Harsh Kumar" userId="fbb9d76f739339b1" providerId="LiveId" clId="{438ACD39-E994-44B6-A6AD-D698FABD7891}" dt="2022-02-11T07:35:54.793" v="33" actId="20577"/>
          <ac:spMkLst>
            <pc:docMk/>
            <pc:sldMk cId="1276495251" sldId="313"/>
            <ac:spMk id="10" creationId="{A8C7C3A0-5E78-49C8-B8D4-F3DF62B2BC93}"/>
          </ac:spMkLst>
        </pc:spChg>
      </pc:sldChg>
      <pc:sldChg chg="modSp mod">
        <pc:chgData name="Harsh Kumar" userId="fbb9d76f739339b1" providerId="LiveId" clId="{438ACD39-E994-44B6-A6AD-D698FABD7891}" dt="2022-02-11T07:36:55.011" v="50"/>
        <pc:sldMkLst>
          <pc:docMk/>
          <pc:sldMk cId="2938645381" sldId="314"/>
        </pc:sldMkLst>
        <pc:spChg chg="mod">
          <ac:chgData name="Harsh Kumar" userId="fbb9d76f739339b1" providerId="LiveId" clId="{438ACD39-E994-44B6-A6AD-D698FABD7891}" dt="2022-02-11T07:36:55.011" v="50"/>
          <ac:spMkLst>
            <pc:docMk/>
            <pc:sldMk cId="2938645381" sldId="314"/>
            <ac:spMk id="10" creationId="{A8C7C3A0-5E78-49C8-B8D4-F3DF62B2BC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ANPR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Nitin Gaur</a:t>
            </a:r>
          </a:p>
          <a:p>
            <a:r>
              <a:rPr lang="en-US" dirty="0"/>
              <a:t>Bhagwati Prasad Tiwari</a:t>
            </a:r>
          </a:p>
          <a:p>
            <a:r>
              <a:rPr lang="en-US" dirty="0"/>
              <a:t>Harsh Kumar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INTRODUCTION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TECHNOLOGIES 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7/2/2022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Automatic Number Plate Recognition (ANPR) was invented in 1976 at the Police Scientific Development Branch in the UK. However, it gained </a:t>
            </a:r>
            <a:r>
              <a:rPr lang="en-US" dirty="0" err="1"/>
              <a:t>muchinterest</a:t>
            </a:r>
            <a:r>
              <a:rPr lang="en-US" dirty="0"/>
              <a:t> during the last decade along with the improvement of digital camera and the increase in computational capacity. It is simply the ability to automatically extract and recognition a vehicle number plate’s characters from an images. The number of automobiles grows rapidly, the problems of vehicle monitoring also increase .Automatic vehicle license plate detection and recognition is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/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7/2/2022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Technologies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HARDWARE REQUIREMENT	</a:t>
            </a:r>
          </a:p>
          <a:p>
            <a:pPr algn="just"/>
            <a:r>
              <a:rPr lang="en-US" dirty="0"/>
              <a:t>•	Processor                      :  Intel Dual core</a:t>
            </a:r>
          </a:p>
          <a:p>
            <a:pPr algn="just"/>
            <a:r>
              <a:rPr lang="en-US" dirty="0"/>
              <a:t>•	RAM                            :     4 GB</a:t>
            </a:r>
          </a:p>
          <a:p>
            <a:pPr algn="just"/>
            <a:r>
              <a:rPr lang="en-US" dirty="0"/>
              <a:t>•	Hard Disk                     :     500GB</a:t>
            </a:r>
          </a:p>
          <a:p>
            <a:pPr algn="just"/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/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7/2/2022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9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Technologies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SOFTWARE REQUIREMENT</a:t>
            </a:r>
          </a:p>
          <a:p>
            <a:pPr algn="just"/>
            <a:r>
              <a:rPr lang="en-US" dirty="0"/>
              <a:t>•	Operating System-Windows</a:t>
            </a:r>
          </a:p>
          <a:p>
            <a:pPr algn="just"/>
            <a:r>
              <a:rPr lang="en-US" dirty="0"/>
              <a:t>•	</a:t>
            </a:r>
            <a:r>
              <a:rPr lang="en-US" dirty="0" err="1"/>
              <a:t>Environment:Anaconda,Jupyter</a:t>
            </a:r>
            <a:r>
              <a:rPr lang="en-US" dirty="0"/>
              <a:t> Notebook</a:t>
            </a:r>
          </a:p>
          <a:p>
            <a:pPr algn="just"/>
            <a:r>
              <a:rPr lang="en-US" dirty="0"/>
              <a:t>•	Front End-HTML,CSS</a:t>
            </a:r>
          </a:p>
          <a:p>
            <a:pPr algn="just"/>
            <a:r>
              <a:rPr lang="en-US" dirty="0"/>
              <a:t>•	Back End-</a:t>
            </a:r>
            <a:r>
              <a:rPr lang="en-US" dirty="0" err="1"/>
              <a:t>Python,Mysql</a:t>
            </a:r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/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7/2/2022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Technologies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4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7/2/2022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24" name="Slide Number Placeholder 23" hidden="1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Placeholder 8" descr="mountains at sunset" hidden="1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 hidden="1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87</TotalTime>
  <Words>167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ANPR </vt:lpstr>
      <vt:lpstr>Agenda</vt:lpstr>
      <vt:lpstr>Introduction</vt:lpstr>
      <vt:lpstr>Technologies</vt:lpstr>
      <vt:lpstr>Technologies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ANPR </dc:title>
  <dc:creator>Harsh Kumar</dc:creator>
  <cp:lastModifiedBy>Harsh Kumar</cp:lastModifiedBy>
  <cp:revision>2</cp:revision>
  <dcterms:created xsi:type="dcterms:W3CDTF">2022-02-07T05:26:24Z</dcterms:created>
  <dcterms:modified xsi:type="dcterms:W3CDTF">2022-02-11T07:37:00Z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