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aven Pro Bold" charset="1" panose="00000800000000000000"/>
      <p:regular r:id="rId15"/>
    </p:embeddedFont>
    <p:embeddedFont>
      <p:font typeface="Maven Pro"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587820" y="2793052"/>
            <a:ext cx="13112360" cy="4624696"/>
          </a:xfrm>
          <a:prstGeom prst="rect">
            <a:avLst/>
          </a:prstGeom>
        </p:spPr>
        <p:txBody>
          <a:bodyPr anchor="t" rtlCol="false" tIns="0" lIns="0" bIns="0" rIns="0">
            <a:spAutoFit/>
          </a:bodyPr>
          <a:lstStyle/>
          <a:p>
            <a:pPr algn="ctr">
              <a:lnSpc>
                <a:spcPts val="11629"/>
              </a:lnSpc>
            </a:pPr>
            <a:r>
              <a:rPr lang="en-US" b="true" sz="14537">
                <a:solidFill>
                  <a:srgbClr val="252930"/>
                </a:solidFill>
                <a:latin typeface="Maven Pro Bold"/>
                <a:ea typeface="Maven Pro Bold"/>
                <a:cs typeface="Maven Pro Bold"/>
                <a:sym typeface="Maven Pro Bold"/>
              </a:rPr>
              <a:t>MLSA : FULL STACK INTERNSHIP</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711618" y="7535984"/>
            <a:ext cx="10864763" cy="503099"/>
          </a:xfrm>
          <a:prstGeom prst="rect">
            <a:avLst/>
          </a:prstGeom>
        </p:spPr>
        <p:txBody>
          <a:bodyPr anchor="t" rtlCol="false" tIns="0" lIns="0" bIns="0" rIns="0">
            <a:spAutoFit/>
          </a:bodyPr>
          <a:lstStyle/>
          <a:p>
            <a:pPr algn="ctr">
              <a:lnSpc>
                <a:spcPts val="3736"/>
              </a:lnSpc>
            </a:pPr>
            <a:r>
              <a:rPr lang="en-US" sz="3736">
                <a:solidFill>
                  <a:srgbClr val="252930"/>
                </a:solidFill>
                <a:latin typeface="Maven Pro"/>
                <a:ea typeface="Maven Pro"/>
                <a:cs typeface="Maven Pro"/>
                <a:sym typeface="Maven Pro"/>
              </a:rPr>
              <a:t>B</a:t>
            </a:r>
            <a:r>
              <a:rPr lang="en-US" sz="3736">
                <a:solidFill>
                  <a:srgbClr val="252930"/>
                </a:solidFill>
                <a:latin typeface="Maven Pro"/>
                <a:ea typeface="Maven Pro"/>
                <a:cs typeface="Maven Pro"/>
                <a:sym typeface="Maven Pro"/>
              </a:rPr>
              <a:t>y Harsh Chandra Srivastava</a:t>
            </a:r>
          </a:p>
        </p:txBody>
      </p:sp>
      <p:sp>
        <p:nvSpPr>
          <p:cNvPr name="TextBox 9" id="9"/>
          <p:cNvSpPr txBox="true"/>
          <p:nvPr/>
        </p:nvSpPr>
        <p:spPr>
          <a:xfrm rot="0">
            <a:off x="3711618" y="8153383"/>
            <a:ext cx="10864763" cy="503099"/>
          </a:xfrm>
          <a:prstGeom prst="rect">
            <a:avLst/>
          </a:prstGeom>
        </p:spPr>
        <p:txBody>
          <a:bodyPr anchor="t" rtlCol="false" tIns="0" lIns="0" bIns="0" rIns="0">
            <a:spAutoFit/>
          </a:bodyPr>
          <a:lstStyle/>
          <a:p>
            <a:pPr algn="ctr">
              <a:lnSpc>
                <a:spcPts val="3736"/>
              </a:lnSpc>
            </a:pPr>
            <a:r>
              <a:rPr lang="en-US" sz="3736">
                <a:solidFill>
                  <a:srgbClr val="252930"/>
                </a:solidFill>
                <a:latin typeface="Maven Pro"/>
                <a:ea typeface="Maven Pro"/>
                <a:cs typeface="Maven Pro"/>
                <a:sym typeface="Maven Pro"/>
              </a:rPr>
              <a:t>2300290120105 || CS 2nd B</a:t>
            </a:r>
          </a:p>
        </p:txBody>
      </p:sp>
      <p:sp>
        <p:nvSpPr>
          <p:cNvPr name="Freeform 10" id="10"/>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429683"/>
            <a:ext cx="13967983" cy="4108543"/>
            <a:chOff x="0" y="0"/>
            <a:chExt cx="3678810" cy="1082086"/>
          </a:xfrm>
        </p:grpSpPr>
        <p:sp>
          <p:nvSpPr>
            <p:cNvPr name="Freeform 3" id="3"/>
            <p:cNvSpPr/>
            <p:nvPr/>
          </p:nvSpPr>
          <p:spPr>
            <a:xfrm flipH="false" flipV="false" rot="0">
              <a:off x="0" y="0"/>
              <a:ext cx="3678810" cy="1082086"/>
            </a:xfrm>
            <a:custGeom>
              <a:avLst/>
              <a:gdLst/>
              <a:ahLst/>
              <a:cxnLst/>
              <a:rect r="r" b="b" t="t" l="l"/>
              <a:pathLst>
                <a:path h="1082086" w="3678810">
                  <a:moveTo>
                    <a:pt x="28267" y="0"/>
                  </a:moveTo>
                  <a:lnTo>
                    <a:pt x="3650543" y="0"/>
                  </a:lnTo>
                  <a:cubicBezTo>
                    <a:pt x="3666155" y="0"/>
                    <a:pt x="3678810" y="12656"/>
                    <a:pt x="3678810" y="28267"/>
                  </a:cubicBezTo>
                  <a:lnTo>
                    <a:pt x="3678810" y="1053818"/>
                  </a:lnTo>
                  <a:cubicBezTo>
                    <a:pt x="3678810" y="1069430"/>
                    <a:pt x="3666155" y="1082086"/>
                    <a:pt x="3650543" y="1082086"/>
                  </a:cubicBezTo>
                  <a:lnTo>
                    <a:pt x="28267" y="1082086"/>
                  </a:lnTo>
                  <a:cubicBezTo>
                    <a:pt x="20770" y="1082086"/>
                    <a:pt x="13580" y="1079107"/>
                    <a:pt x="8279" y="1073806"/>
                  </a:cubicBezTo>
                  <a:cubicBezTo>
                    <a:pt x="2978" y="1068505"/>
                    <a:pt x="0" y="1061315"/>
                    <a:pt x="0" y="10538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12018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907324" y="3960171"/>
            <a:ext cx="5094018" cy="2936807"/>
            <a:chOff x="0" y="0"/>
            <a:chExt cx="6792024" cy="3915742"/>
          </a:xfrm>
        </p:grpSpPr>
        <p:sp>
          <p:nvSpPr>
            <p:cNvPr name="TextBox 6" id="6"/>
            <p:cNvSpPr txBox="true"/>
            <p:nvPr/>
          </p:nvSpPr>
          <p:spPr>
            <a:xfrm rot="0">
              <a:off x="0" y="-304800"/>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Introduction</a:t>
              </a:r>
            </a:p>
          </p:txBody>
        </p:sp>
        <p:sp>
          <p:nvSpPr>
            <p:cNvPr name="TextBox 7" id="7"/>
            <p:cNvSpPr txBox="true"/>
            <p:nvPr/>
          </p:nvSpPr>
          <p:spPr>
            <a:xfrm rot="0">
              <a:off x="0" y="124654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Projects Made</a:t>
              </a:r>
            </a:p>
          </p:txBody>
        </p:sp>
        <p:sp>
          <p:nvSpPr>
            <p:cNvPr name="TextBox 8" id="8"/>
            <p:cNvSpPr txBox="true"/>
            <p:nvPr/>
          </p:nvSpPr>
          <p:spPr>
            <a:xfrm rot="0">
              <a:off x="0" y="2797883"/>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Website Preview</a:t>
              </a:r>
            </a:p>
          </p:txBody>
        </p:sp>
      </p:grpSp>
      <p:grpSp>
        <p:nvGrpSpPr>
          <p:cNvPr name="Group 9" id="9"/>
          <p:cNvGrpSpPr/>
          <p:nvPr/>
        </p:nvGrpSpPr>
        <p:grpSpPr>
          <a:xfrm rot="0">
            <a:off x="9929650" y="3950646"/>
            <a:ext cx="5189268" cy="2936807"/>
            <a:chOff x="0" y="0"/>
            <a:chExt cx="6919024" cy="3915742"/>
          </a:xfrm>
        </p:grpSpPr>
        <p:sp>
          <p:nvSpPr>
            <p:cNvPr name="TextBox 10" id="10"/>
            <p:cNvSpPr txBox="true"/>
            <p:nvPr/>
          </p:nvSpPr>
          <p:spPr>
            <a:xfrm rot="0">
              <a:off x="127000" y="-304800"/>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Description</a:t>
              </a:r>
            </a:p>
          </p:txBody>
        </p:sp>
        <p:sp>
          <p:nvSpPr>
            <p:cNvPr name="TextBox 11" id="11"/>
            <p:cNvSpPr txBox="true"/>
            <p:nvPr/>
          </p:nvSpPr>
          <p:spPr>
            <a:xfrm rot="0">
              <a:off x="63500" y="124654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Conclusion</a:t>
              </a:r>
            </a:p>
          </p:txBody>
        </p:sp>
        <p:sp>
          <p:nvSpPr>
            <p:cNvPr name="TextBox 12" id="12"/>
            <p:cNvSpPr txBox="true"/>
            <p:nvPr/>
          </p:nvSpPr>
          <p:spPr>
            <a:xfrm rot="0">
              <a:off x="0" y="2797883"/>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Thank You</a:t>
              </a:r>
            </a:p>
          </p:txBody>
        </p:sp>
      </p:grpSp>
      <p:sp>
        <p:nvSpPr>
          <p:cNvPr name="TextBox 13" id="13"/>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OVERVIEW</a:t>
            </a:r>
          </a:p>
        </p:txBody>
      </p:sp>
      <p:sp>
        <p:nvSpPr>
          <p:cNvPr name="Freeform 14" id="1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495361" y="4238452"/>
            <a:ext cx="13297277" cy="2390140"/>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Most recently, I had the opportunity to participate in a MLSA Full-stack Web Development Internship, which allowed me to gain hands-on experience in building full-stack applications and integrating cloud technologies.</a:t>
            </a:r>
            <a:r>
              <a:rPr lang="en-US" sz="3399">
                <a:solidFill>
                  <a:srgbClr val="252930"/>
                </a:solidFill>
                <a:latin typeface="Maven Pro"/>
                <a:ea typeface="Maven Pro"/>
                <a:cs typeface="Maven Pro"/>
                <a:sym typeface="Maven Pro"/>
              </a:rPr>
              <a:t> </a:t>
            </a:r>
          </a:p>
        </p:txBody>
      </p:sp>
      <p:sp>
        <p:nvSpPr>
          <p:cNvPr name="TextBox 3" id="3"/>
          <p:cNvSpPr txBox="true"/>
          <p:nvPr/>
        </p:nvSpPr>
        <p:spPr>
          <a:xfrm rot="0">
            <a:off x="2999625" y="2095429"/>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585786" y="1620837"/>
            <a:ext cx="911642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PROJECTS MADE</a:t>
            </a:r>
          </a:p>
        </p:txBody>
      </p:sp>
      <p:sp>
        <p:nvSpPr>
          <p:cNvPr name="TextBox 3" id="3"/>
          <p:cNvSpPr txBox="true"/>
          <p:nvPr/>
        </p:nvSpPr>
        <p:spPr>
          <a:xfrm rot="0">
            <a:off x="1682033" y="3081655"/>
            <a:ext cx="14923933" cy="6176645"/>
          </a:xfrm>
          <a:prstGeom prst="rect">
            <a:avLst/>
          </a:prstGeom>
        </p:spPr>
        <p:txBody>
          <a:bodyPr anchor="t" rtlCol="false" tIns="0" lIns="0" bIns="0" rIns="0">
            <a:spAutoFit/>
          </a:bodyPr>
          <a:lstStyle/>
          <a:p>
            <a:pPr algn="just" marL="690881" indent="-345440" lvl="1">
              <a:lnSpc>
                <a:spcPts val="4480"/>
              </a:lnSpc>
              <a:buFont typeface="Arial"/>
              <a:buChar char="•"/>
            </a:pPr>
            <a:r>
              <a:rPr lang="en-US" b="true" sz="3200">
                <a:solidFill>
                  <a:srgbClr val="252930"/>
                </a:solidFill>
                <a:latin typeface="Maven Pro Bold"/>
                <a:ea typeface="Maven Pro Bold"/>
                <a:cs typeface="Maven Pro Bold"/>
                <a:sym typeface="Maven Pro Bold"/>
              </a:rPr>
              <a:t>Simple Recipe Website (Easy-Level Project)</a:t>
            </a:r>
            <a:r>
              <a:rPr lang="en-US" sz="3200">
                <a:solidFill>
                  <a:srgbClr val="252930"/>
                </a:solidFill>
                <a:latin typeface="Maven Pro"/>
                <a:ea typeface="Maven Pro"/>
                <a:cs typeface="Maven Pro"/>
                <a:sym typeface="Maven Pro"/>
              </a:rPr>
              <a:t>: I built a recipe website using HTML and CSS, focusing on creating a clean and responsive layout. The project helped me practice the principles of responsive design and user-centric UI development.</a:t>
            </a:r>
          </a:p>
          <a:p>
            <a:pPr algn="just" marL="690881" indent="-345440" lvl="1">
              <a:lnSpc>
                <a:spcPts val="4480"/>
              </a:lnSpc>
              <a:buFont typeface="Arial"/>
              <a:buChar char="•"/>
            </a:pPr>
            <a:r>
              <a:rPr lang="en-US" b="true" sz="3200">
                <a:solidFill>
                  <a:srgbClr val="252930"/>
                </a:solidFill>
                <a:latin typeface="Maven Pro Bold"/>
                <a:ea typeface="Maven Pro Bold"/>
                <a:cs typeface="Maven Pro Bold"/>
                <a:sym typeface="Maven Pro Bold"/>
              </a:rPr>
              <a:t>Weather App (Intermediate-Level Project)</a:t>
            </a:r>
            <a:r>
              <a:rPr lang="en-US" sz="3200">
                <a:solidFill>
                  <a:srgbClr val="252930"/>
                </a:solidFill>
                <a:latin typeface="Maven Pro"/>
                <a:ea typeface="Maven Pro"/>
                <a:cs typeface="Maven Pro"/>
                <a:sym typeface="Maven Pro"/>
              </a:rPr>
              <a:t>: This project involved building a weather application that fetches data from an external API. I implemented real-time weather updates for different locations using JavaScript and handled API integration effectively. This project was more complex as it required managing asynchronous API calls and displaying dynamic data based on user input.</a:t>
            </a:r>
          </a:p>
          <a:p>
            <a:pPr algn="just">
              <a:lnSpc>
                <a:spcPts val="4480"/>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123269" y="1822449"/>
            <a:ext cx="140414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WEBSITE PREVIEW</a:t>
            </a:r>
          </a:p>
        </p:txBody>
      </p:sp>
      <p:sp>
        <p:nvSpPr>
          <p:cNvPr name="TextBox 3" id="3"/>
          <p:cNvSpPr txBox="true"/>
          <p:nvPr/>
        </p:nvSpPr>
        <p:spPr>
          <a:xfrm rot="0">
            <a:off x="3493371" y="9001108"/>
            <a:ext cx="11301259" cy="556895"/>
          </a:xfrm>
          <a:prstGeom prst="rect">
            <a:avLst/>
          </a:prstGeom>
        </p:spPr>
        <p:txBody>
          <a:bodyPr anchor="t" rtlCol="false" tIns="0" lIns="0" bIns="0" rIns="0">
            <a:spAutoFit/>
          </a:bodyPr>
          <a:lstStyle/>
          <a:p>
            <a:pPr algn="ctr">
              <a:lnSpc>
                <a:spcPts val="4480"/>
              </a:lnSpc>
            </a:pPr>
            <a:r>
              <a:rPr lang="en-US" sz="3200">
                <a:solidFill>
                  <a:srgbClr val="252D37"/>
                </a:solidFill>
                <a:latin typeface="Maven Pro"/>
                <a:ea typeface="Maven Pro"/>
                <a:cs typeface="Maven Pro"/>
                <a:sym typeface="Maven Pro"/>
              </a:rPr>
              <a:t>Recipe Website</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493371" y="3167925"/>
            <a:ext cx="11301259" cy="5707136"/>
          </a:xfrm>
          <a:custGeom>
            <a:avLst/>
            <a:gdLst/>
            <a:ahLst/>
            <a:cxnLst/>
            <a:rect r="r" b="b" t="t" l="l"/>
            <a:pathLst>
              <a:path h="5707136" w="11301259">
                <a:moveTo>
                  <a:pt x="0" y="0"/>
                </a:moveTo>
                <a:lnTo>
                  <a:pt x="11301258" y="0"/>
                </a:lnTo>
                <a:lnTo>
                  <a:pt x="11301258" y="5707136"/>
                </a:lnTo>
                <a:lnTo>
                  <a:pt x="0" y="5707136"/>
                </a:lnTo>
                <a:lnTo>
                  <a:pt x="0" y="0"/>
                </a:lnTo>
                <a:close/>
              </a:path>
            </a:pathLst>
          </a:custGeom>
          <a:blipFill>
            <a:blip r:embed="rId8"/>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123269" y="1822449"/>
            <a:ext cx="140414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WEBSITE PREVIEW</a:t>
            </a:r>
          </a:p>
        </p:txBody>
      </p:sp>
      <p:sp>
        <p:nvSpPr>
          <p:cNvPr name="TextBox 3" id="3"/>
          <p:cNvSpPr txBox="true"/>
          <p:nvPr/>
        </p:nvSpPr>
        <p:spPr>
          <a:xfrm rot="0">
            <a:off x="3493371" y="9001108"/>
            <a:ext cx="11301259" cy="556895"/>
          </a:xfrm>
          <a:prstGeom prst="rect">
            <a:avLst/>
          </a:prstGeom>
        </p:spPr>
        <p:txBody>
          <a:bodyPr anchor="t" rtlCol="false" tIns="0" lIns="0" bIns="0" rIns="0">
            <a:spAutoFit/>
          </a:bodyPr>
          <a:lstStyle/>
          <a:p>
            <a:pPr algn="ctr">
              <a:lnSpc>
                <a:spcPts val="4480"/>
              </a:lnSpc>
            </a:pPr>
            <a:r>
              <a:rPr lang="en-US" sz="3200">
                <a:solidFill>
                  <a:srgbClr val="252D37"/>
                </a:solidFill>
                <a:latin typeface="Maven Pro"/>
                <a:ea typeface="Maven Pro"/>
                <a:cs typeface="Maven Pro"/>
                <a:sym typeface="Maven Pro"/>
              </a:rPr>
              <a:t>Weather Site</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879112" y="3325437"/>
            <a:ext cx="10529776" cy="5529660"/>
          </a:xfrm>
          <a:custGeom>
            <a:avLst/>
            <a:gdLst/>
            <a:ahLst/>
            <a:cxnLst/>
            <a:rect r="r" b="b" t="t" l="l"/>
            <a:pathLst>
              <a:path h="5529660" w="10529776">
                <a:moveTo>
                  <a:pt x="0" y="0"/>
                </a:moveTo>
                <a:lnTo>
                  <a:pt x="10529776" y="0"/>
                </a:lnTo>
                <a:lnTo>
                  <a:pt x="10529776" y="5529660"/>
                </a:lnTo>
                <a:lnTo>
                  <a:pt x="0" y="5529660"/>
                </a:lnTo>
                <a:lnTo>
                  <a:pt x="0" y="0"/>
                </a:lnTo>
                <a:close/>
              </a:path>
            </a:pathLst>
          </a:custGeom>
          <a:blipFill>
            <a:blip r:embed="rId8"/>
            <a:stretch>
              <a:fillRect l="-7326" t="-372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6658" y="3364971"/>
            <a:ext cx="6972642" cy="4864629"/>
            <a:chOff x="0" y="0"/>
            <a:chExt cx="1836416" cy="1281219"/>
          </a:xfrm>
        </p:grpSpPr>
        <p:sp>
          <p:nvSpPr>
            <p:cNvPr name="Freeform 3" id="3"/>
            <p:cNvSpPr/>
            <p:nvPr/>
          </p:nvSpPr>
          <p:spPr>
            <a:xfrm flipH="false" flipV="false" rot="0">
              <a:off x="0" y="0"/>
              <a:ext cx="1836416" cy="1281219"/>
            </a:xfrm>
            <a:custGeom>
              <a:avLst/>
              <a:gdLst/>
              <a:ahLst/>
              <a:cxnLst/>
              <a:rect r="r" b="b" t="t" l="l"/>
              <a:pathLst>
                <a:path h="1281219" w="1836416">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sp>
        <p:sp>
          <p:nvSpPr>
            <p:cNvPr name="TextBox 4" id="4"/>
            <p:cNvSpPr txBox="true"/>
            <p:nvPr/>
          </p:nvSpPr>
          <p:spPr>
            <a:xfrm>
              <a:off x="0" y="-38100"/>
              <a:ext cx="1836416" cy="131931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935517" y="4514171"/>
            <a:ext cx="6045927" cy="3200400"/>
          </a:xfrm>
          <a:prstGeom prst="rect">
            <a:avLst/>
          </a:prstGeom>
        </p:spPr>
        <p:txBody>
          <a:bodyPr anchor="t" rtlCol="false" tIns="0" lIns="0" bIns="0" rIns="0">
            <a:spAutoFit/>
          </a:bodyPr>
          <a:lstStyle/>
          <a:p>
            <a:pPr algn="just">
              <a:lnSpc>
                <a:spcPts val="4200"/>
              </a:lnSpc>
            </a:pPr>
            <a:r>
              <a:rPr lang="en-US" sz="3000">
                <a:solidFill>
                  <a:srgbClr val="252930"/>
                </a:solidFill>
                <a:latin typeface="Maven Pro"/>
                <a:ea typeface="Maven Pro"/>
                <a:cs typeface="Maven Pro"/>
                <a:sym typeface="Maven Pro"/>
              </a:rPr>
              <a:t>The project has basic UI which fetches data from a third party site which offers free API for weather. The project use async along with try and catch to display data.</a:t>
            </a:r>
          </a:p>
        </p:txBody>
      </p:sp>
      <p:sp>
        <p:nvSpPr>
          <p:cNvPr name="TextBox 6" id="6"/>
          <p:cNvSpPr txBox="true"/>
          <p:nvPr/>
        </p:nvSpPr>
        <p:spPr>
          <a:xfrm rot="0">
            <a:off x="3745017" y="1619989"/>
            <a:ext cx="10441907" cy="922447"/>
          </a:xfrm>
          <a:prstGeom prst="rect">
            <a:avLst/>
          </a:prstGeom>
        </p:spPr>
        <p:txBody>
          <a:bodyPr anchor="t" rtlCol="false" tIns="0" lIns="0" bIns="0" rIns="0">
            <a:spAutoFit/>
          </a:bodyPr>
          <a:lstStyle/>
          <a:p>
            <a:pPr algn="ctr">
              <a:lnSpc>
                <a:spcPts val="6426"/>
              </a:lnSpc>
            </a:pPr>
            <a:r>
              <a:rPr lang="en-US" b="true" sz="8033">
                <a:solidFill>
                  <a:srgbClr val="252930"/>
                </a:solidFill>
                <a:latin typeface="Maven Pro Bold"/>
                <a:ea typeface="Maven Pro Bold"/>
                <a:cs typeface="Maven Pro Bold"/>
                <a:sym typeface="Maven Pro Bold"/>
              </a:rPr>
              <a:t>DESCRIPTION</a:t>
            </a:r>
          </a:p>
        </p:txBody>
      </p:sp>
      <p:grpSp>
        <p:nvGrpSpPr>
          <p:cNvPr name="Group 7" id="7"/>
          <p:cNvGrpSpPr/>
          <p:nvPr/>
        </p:nvGrpSpPr>
        <p:grpSpPr>
          <a:xfrm rot="0">
            <a:off x="1028700" y="3364971"/>
            <a:ext cx="6972642" cy="4864629"/>
            <a:chOff x="0" y="0"/>
            <a:chExt cx="1836416" cy="1281219"/>
          </a:xfrm>
        </p:grpSpPr>
        <p:sp>
          <p:nvSpPr>
            <p:cNvPr name="Freeform 8" id="8"/>
            <p:cNvSpPr/>
            <p:nvPr/>
          </p:nvSpPr>
          <p:spPr>
            <a:xfrm flipH="false" flipV="false" rot="0">
              <a:off x="0" y="0"/>
              <a:ext cx="1836416" cy="1281219"/>
            </a:xfrm>
            <a:custGeom>
              <a:avLst/>
              <a:gdLst/>
              <a:ahLst/>
              <a:cxnLst/>
              <a:rect r="r" b="b" t="t" l="l"/>
              <a:pathLst>
                <a:path h="1281219" w="1836416">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sp>
        <p:sp>
          <p:nvSpPr>
            <p:cNvPr name="TextBox 9" id="9"/>
            <p:cNvSpPr txBox="true"/>
            <p:nvPr/>
          </p:nvSpPr>
          <p:spPr>
            <a:xfrm>
              <a:off x="0" y="-38100"/>
              <a:ext cx="1836416" cy="1319319"/>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902221" y="3792537"/>
            <a:ext cx="4676959" cy="577850"/>
          </a:xfrm>
          <a:prstGeom prst="rect">
            <a:avLst/>
          </a:prstGeom>
        </p:spPr>
        <p:txBody>
          <a:bodyPr anchor="t" rtlCol="false" tIns="0" lIns="0" bIns="0" rIns="0">
            <a:spAutoFit/>
          </a:bodyPr>
          <a:lstStyle/>
          <a:p>
            <a:pPr algn="ctr">
              <a:lnSpc>
                <a:spcPts val="4000"/>
              </a:lnSpc>
            </a:pPr>
            <a:r>
              <a:rPr lang="en-US" b="true" sz="5000">
                <a:solidFill>
                  <a:srgbClr val="252930"/>
                </a:solidFill>
                <a:latin typeface="Maven Pro Bold"/>
                <a:ea typeface="Maven Pro Bold"/>
                <a:cs typeface="Maven Pro Bold"/>
                <a:sym typeface="Maven Pro Bold"/>
              </a:rPr>
              <a:t>Recipe Page</a:t>
            </a:r>
          </a:p>
        </p:txBody>
      </p:sp>
      <p:sp>
        <p:nvSpPr>
          <p:cNvPr name="TextBox 11" id="11"/>
          <p:cNvSpPr txBox="true"/>
          <p:nvPr/>
        </p:nvSpPr>
        <p:spPr>
          <a:xfrm rot="0">
            <a:off x="11574190" y="3792537"/>
            <a:ext cx="4768582" cy="577850"/>
          </a:xfrm>
          <a:prstGeom prst="rect">
            <a:avLst/>
          </a:prstGeom>
        </p:spPr>
        <p:txBody>
          <a:bodyPr anchor="t" rtlCol="false" tIns="0" lIns="0" bIns="0" rIns="0">
            <a:spAutoFit/>
          </a:bodyPr>
          <a:lstStyle/>
          <a:p>
            <a:pPr algn="ctr">
              <a:lnSpc>
                <a:spcPts val="4000"/>
              </a:lnSpc>
            </a:pPr>
            <a:r>
              <a:rPr lang="en-US" b="true" sz="5000">
                <a:solidFill>
                  <a:srgbClr val="252930"/>
                </a:solidFill>
                <a:latin typeface="Maven Pro Bold"/>
                <a:ea typeface="Maven Pro Bold"/>
                <a:cs typeface="Maven Pro Bold"/>
                <a:sym typeface="Maven Pro Bold"/>
              </a:rPr>
              <a:t>Weather Site</a:t>
            </a:r>
          </a:p>
        </p:txBody>
      </p:sp>
      <p:sp>
        <p:nvSpPr>
          <p:cNvPr name="TextBox 12" id="12"/>
          <p:cNvSpPr txBox="true"/>
          <p:nvPr/>
        </p:nvSpPr>
        <p:spPr>
          <a:xfrm rot="0">
            <a:off x="1602020" y="4514171"/>
            <a:ext cx="5826002" cy="2667000"/>
          </a:xfrm>
          <a:prstGeom prst="rect">
            <a:avLst/>
          </a:prstGeom>
        </p:spPr>
        <p:txBody>
          <a:bodyPr anchor="t" rtlCol="false" tIns="0" lIns="0" bIns="0" rIns="0">
            <a:spAutoFit/>
          </a:bodyPr>
          <a:lstStyle/>
          <a:p>
            <a:pPr algn="just">
              <a:lnSpc>
                <a:spcPts val="4200"/>
              </a:lnSpc>
            </a:pPr>
            <a:r>
              <a:rPr lang="en-US" sz="3000">
                <a:solidFill>
                  <a:srgbClr val="252930"/>
                </a:solidFill>
                <a:latin typeface="Maven Pro"/>
                <a:ea typeface="Maven Pro"/>
                <a:cs typeface="Maven Pro"/>
                <a:sym typeface="Maven Pro"/>
              </a:rPr>
              <a:t>The project is made using plain HTML and CSS in Visual Studio Code. To complete this project I took stock images from unsplash used MDN Guides for any help.</a:t>
            </a:r>
          </a:p>
        </p:txBody>
      </p:sp>
      <p:sp>
        <p:nvSpPr>
          <p:cNvPr name="Freeform 13" id="1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214005" y="3141532"/>
            <a:ext cx="16045295" cy="2667000"/>
          </a:xfrm>
          <a:prstGeom prst="rect">
            <a:avLst/>
          </a:prstGeom>
        </p:spPr>
        <p:txBody>
          <a:bodyPr anchor="t" rtlCol="false" tIns="0" lIns="0" bIns="0" rIns="0">
            <a:spAutoFit/>
          </a:bodyPr>
          <a:lstStyle/>
          <a:p>
            <a:pPr algn="just">
              <a:lnSpc>
                <a:spcPts val="4200"/>
              </a:lnSpc>
            </a:pPr>
            <a:r>
              <a:rPr lang="en-US" sz="3000">
                <a:solidFill>
                  <a:srgbClr val="252930"/>
                </a:solidFill>
                <a:latin typeface="Maven Pro"/>
                <a:ea typeface="Maven Pro"/>
                <a:cs typeface="Maven Pro"/>
                <a:sym typeface="Maven Pro"/>
              </a:rPr>
              <a:t>Overall, the Full-stack Web Development Internship was an enriching experience that significantly improved my technical skills. I gained practical knowledge in both frontend and backend development, cloud integration with Azure, and completed challenging projects. This internship has equipped me with the confidence and expertise to take on more complex full-stack development tasks in the future.</a:t>
            </a:r>
          </a:p>
        </p:txBody>
      </p:sp>
      <p:sp>
        <p:nvSpPr>
          <p:cNvPr name="TextBox 3" id="3"/>
          <p:cNvSpPr txBox="true"/>
          <p:nvPr/>
        </p:nvSpPr>
        <p:spPr>
          <a:xfrm rot="0">
            <a:off x="5323669" y="1780314"/>
            <a:ext cx="7640663"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CONCLUSION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TextBox 3" id="3"/>
          <p:cNvSpPr txBox="true"/>
          <p:nvPr/>
        </p:nvSpPr>
        <p:spPr>
          <a:xfrm rot="0">
            <a:off x="4243940" y="5955758"/>
            <a:ext cx="9800119" cy="790235"/>
          </a:xfrm>
          <a:prstGeom prst="rect">
            <a:avLst/>
          </a:prstGeom>
        </p:spPr>
        <p:txBody>
          <a:bodyPr anchor="t" rtlCol="false" tIns="0" lIns="0" bIns="0" rIns="0">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name="Freeform 4" id="4"/>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DAGUzUwRsSE</dc:identifier>
  <dcterms:modified xsi:type="dcterms:W3CDTF">2011-08-01T06:04:30Z</dcterms:modified>
  <cp:revision>1</cp:revision>
  <dc:title>2300290120105_Presentation</dc:title>
</cp:coreProperties>
</file>