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4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2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5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1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6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3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9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3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1378857"/>
            <a:ext cx="9144000" cy="2671979"/>
          </a:xfrm>
        </p:spPr>
        <p:txBody>
          <a:bodyPr>
            <a:normAutofit/>
          </a:bodyPr>
          <a:lstStyle/>
          <a:p>
            <a:r>
              <a:rPr lang="en-US" dirty="0" smtClean="0"/>
              <a:t>Self-Checking Test-bench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356781"/>
            <a:ext cx="9144000" cy="1655762"/>
          </a:xfrm>
        </p:spPr>
        <p:txBody>
          <a:bodyPr/>
          <a:lstStyle/>
          <a:p>
            <a:r>
              <a:rPr lang="en-US" dirty="0" smtClean="0"/>
              <a:t>By Harsh </a:t>
            </a:r>
            <a:r>
              <a:rPr lang="en-US" dirty="0" err="1" smtClean="0"/>
              <a:t>Devda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0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Failed test-case passes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55" y="1188720"/>
            <a:ext cx="6443489" cy="52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dirty="0" smtClean="0"/>
              <a:t>THANKS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3775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microcontrollerslab.com/wp-content/uploads/2018/11/21-D-flip-flops-768x28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93" b="47828"/>
          <a:stretch/>
        </p:blipFill>
        <p:spPr bwMode="auto">
          <a:xfrm>
            <a:off x="688237" y="1825625"/>
            <a:ext cx="10815526" cy="311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5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XI-Lite Simul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6" b="8759"/>
          <a:stretch/>
        </p:blipFill>
        <p:spPr bwMode="auto">
          <a:xfrm>
            <a:off x="1238342" y="362858"/>
            <a:ext cx="9415144" cy="63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9301"/>
            <a:ext cx="10058400" cy="874539"/>
          </a:xfrm>
        </p:spPr>
        <p:txBody>
          <a:bodyPr/>
          <a:lstStyle/>
          <a:p>
            <a:r>
              <a:rPr lang="en-US" dirty="0" smtClean="0"/>
              <a:t>What is a self checking test-bench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9429"/>
            <a:ext cx="10058400" cy="39096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self-checking </a:t>
            </a:r>
            <a:r>
              <a:rPr lang="en-US" dirty="0" smtClean="0"/>
              <a:t>Test Bench </a:t>
            </a:r>
            <a:r>
              <a:rPr lang="en-US" dirty="0"/>
              <a:t>checks expected results against actual results obtained from the simulation</a:t>
            </a:r>
            <a:r>
              <a:rPr lang="en-US" dirty="0" smtClean="0"/>
              <a:t>.</a:t>
            </a:r>
          </a:p>
          <a:p>
            <a:r>
              <a:rPr lang="en-US" dirty="0"/>
              <a:t>Although Self-checking testbenchs require considerably more effort during the initial test bench creation phase, this technique can dramatically Reduce the amount of effort needed to re-check a design after a change has been made to the DUT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parts – (1) Mimicking the specifications and getting a design 		  ready.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(2) checker part for comparing Actual and Expected 		 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 smtClean="0"/>
              <a:t>1. Mimicking the specifications.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494"/>
          <a:stretch/>
        </p:blipFill>
        <p:spPr>
          <a:xfrm>
            <a:off x="1048169" y="1666878"/>
            <a:ext cx="5361340" cy="413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074"/>
          <a:stretch/>
        </p:blipFill>
        <p:spPr>
          <a:xfrm>
            <a:off x="6661942" y="1666878"/>
            <a:ext cx="4822486" cy="41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 smtClean="0"/>
              <a:t>2. Checker for comparing the Outputs.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6" y="2259715"/>
            <a:ext cx="11137316" cy="30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0" y="1466576"/>
            <a:ext cx="8791959" cy="47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Test-case failure due to Delta sim-time 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97" y="1239061"/>
            <a:ext cx="7039405" cy="52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 smtClean="0"/>
              <a:t>Delay of 1 is added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3795"/>
            <a:ext cx="10516175" cy="28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132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Self-Checking Test-bench</vt:lpstr>
      <vt:lpstr>PowerPoint Presentation</vt:lpstr>
      <vt:lpstr>PowerPoint Presentation</vt:lpstr>
      <vt:lpstr>What is a self checking test-bench</vt:lpstr>
      <vt:lpstr>1. Mimicking the specifications.</vt:lpstr>
      <vt:lpstr>2. Checker for comparing the Outputs.</vt:lpstr>
      <vt:lpstr>Output</vt:lpstr>
      <vt:lpstr>Test-case failure due to Delta sim-time difference</vt:lpstr>
      <vt:lpstr>Delay of 1 is added</vt:lpstr>
      <vt:lpstr>Failed test-case passes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Self-Checking Test-bench</dc:title>
  <dc:creator>Admin</dc:creator>
  <cp:lastModifiedBy>Admin</cp:lastModifiedBy>
  <cp:revision>7</cp:revision>
  <dcterms:created xsi:type="dcterms:W3CDTF">2024-04-17T16:58:57Z</dcterms:created>
  <dcterms:modified xsi:type="dcterms:W3CDTF">2024-04-17T18:10:05Z</dcterms:modified>
</cp:coreProperties>
</file>