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2" r:id="rId5"/>
    <p:sldId id="260" r:id="rId6"/>
    <p:sldId id="261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4"/>
  </p:normalViewPr>
  <p:slideViewPr>
    <p:cSldViewPr snapToGrid="0">
      <p:cViewPr>
        <p:scale>
          <a:sx n="109" d="100"/>
          <a:sy n="109" d="100"/>
        </p:scale>
        <p:origin x="7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88B71D-E286-4401-A622-265A1A92691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CD5274-0338-4A04-90C4-4A45818FAA51}">
      <dgm:prSet/>
      <dgm:spPr/>
      <dgm:t>
        <a:bodyPr/>
        <a:lstStyle/>
        <a:p>
          <a:r>
            <a:rPr lang="en-IN" b="1" i="0"/>
            <a:t>What is the Problem?</a:t>
          </a:r>
          <a:endParaRPr lang="en-US"/>
        </a:p>
      </dgm:t>
    </dgm:pt>
    <dgm:pt modelId="{FC0FC1CD-029D-4273-B929-0F9E19F25B65}" type="parTrans" cxnId="{9034D4F9-3A96-4256-A17B-7D0EAE771623}">
      <dgm:prSet/>
      <dgm:spPr/>
      <dgm:t>
        <a:bodyPr/>
        <a:lstStyle/>
        <a:p>
          <a:endParaRPr lang="en-US"/>
        </a:p>
      </dgm:t>
    </dgm:pt>
    <dgm:pt modelId="{D38778B1-6DDE-41AE-A236-8A9F6FAFFA7C}" type="sibTrans" cxnId="{9034D4F9-3A96-4256-A17B-7D0EAE771623}">
      <dgm:prSet/>
      <dgm:spPr/>
      <dgm:t>
        <a:bodyPr/>
        <a:lstStyle/>
        <a:p>
          <a:endParaRPr lang="en-US"/>
        </a:p>
      </dgm:t>
    </dgm:pt>
    <dgm:pt modelId="{EC5113FF-0B9B-4D82-8FC8-ABEB95086232}">
      <dgm:prSet/>
      <dgm:spPr/>
      <dgm:t>
        <a:bodyPr/>
        <a:lstStyle/>
        <a:p>
          <a:r>
            <a:rPr lang="en-IN" b="0" i="0"/>
            <a:t>Cryptographic algorithms like </a:t>
          </a:r>
          <a:r>
            <a:rPr lang="en-IN" b="1" i="0"/>
            <a:t>AES (Advanced Encryption Standard)</a:t>
          </a:r>
          <a:r>
            <a:rPr lang="en-IN" b="0" i="0"/>
            <a:t> and </a:t>
          </a:r>
          <a:r>
            <a:rPr lang="en-IN" b="1" i="0"/>
            <a:t>SHA (Secure Hash Algorithm)</a:t>
          </a:r>
          <a:r>
            <a:rPr lang="en-IN" b="0" i="0"/>
            <a:t> are essential for securing data in modern computing systems. They ensure that sensitive information, such as passwords, financial transactions, and personal data, remains confidential and tamper-proof.</a:t>
          </a:r>
          <a:endParaRPr lang="en-US"/>
        </a:p>
      </dgm:t>
    </dgm:pt>
    <dgm:pt modelId="{B86F9774-6B14-4BA6-960E-F34568CFEFB4}" type="parTrans" cxnId="{7018DBEC-8479-4472-9B65-0EE241292CA8}">
      <dgm:prSet/>
      <dgm:spPr/>
      <dgm:t>
        <a:bodyPr/>
        <a:lstStyle/>
        <a:p>
          <a:endParaRPr lang="en-US"/>
        </a:p>
      </dgm:t>
    </dgm:pt>
    <dgm:pt modelId="{7ADE1665-2AB5-416D-8C0D-D2B4A57CF083}" type="sibTrans" cxnId="{7018DBEC-8479-4472-9B65-0EE241292CA8}">
      <dgm:prSet/>
      <dgm:spPr/>
      <dgm:t>
        <a:bodyPr/>
        <a:lstStyle/>
        <a:p>
          <a:endParaRPr lang="en-US"/>
        </a:p>
      </dgm:t>
    </dgm:pt>
    <dgm:pt modelId="{447D7C5E-D31E-41B5-B357-258188F55F31}">
      <dgm:prSet/>
      <dgm:spPr/>
      <dgm:t>
        <a:bodyPr/>
        <a:lstStyle/>
        <a:p>
          <a:r>
            <a:rPr lang="en-IN" b="0" i="0"/>
            <a:t>However, these algorithms are </a:t>
          </a:r>
          <a:r>
            <a:rPr lang="en-IN" b="1" i="0"/>
            <a:t>computationally intensive</a:t>
          </a:r>
          <a:r>
            <a:rPr lang="en-IN" b="0" i="0"/>
            <a:t>. For example:</a:t>
          </a:r>
          <a:endParaRPr lang="en-US"/>
        </a:p>
      </dgm:t>
    </dgm:pt>
    <dgm:pt modelId="{8491D75B-63AF-461E-A3BE-4F987DA7B366}" type="parTrans" cxnId="{186C4D82-FCE7-45E5-A012-5CC976F04D45}">
      <dgm:prSet/>
      <dgm:spPr/>
      <dgm:t>
        <a:bodyPr/>
        <a:lstStyle/>
        <a:p>
          <a:endParaRPr lang="en-US"/>
        </a:p>
      </dgm:t>
    </dgm:pt>
    <dgm:pt modelId="{0A06E402-7784-4153-A90A-36D1320F1946}" type="sibTrans" cxnId="{186C4D82-FCE7-45E5-A012-5CC976F04D45}">
      <dgm:prSet/>
      <dgm:spPr/>
      <dgm:t>
        <a:bodyPr/>
        <a:lstStyle/>
        <a:p>
          <a:endParaRPr lang="en-US"/>
        </a:p>
      </dgm:t>
    </dgm:pt>
    <dgm:pt modelId="{A106BA57-4524-4171-A26B-4131690D891A}">
      <dgm:prSet/>
      <dgm:spPr/>
      <dgm:t>
        <a:bodyPr/>
        <a:lstStyle/>
        <a:p>
          <a:r>
            <a:rPr lang="en-IN" b="0" i="0"/>
            <a:t>AES involves multiple rounds of substitutions, shifts, and mixing operations to encrypt data.</a:t>
          </a:r>
          <a:endParaRPr lang="en-US"/>
        </a:p>
      </dgm:t>
    </dgm:pt>
    <dgm:pt modelId="{0EB54E34-E29D-43A9-93A4-D8298345F168}" type="parTrans" cxnId="{A69228F6-3C8F-40C3-B8D8-91D84FA608E9}">
      <dgm:prSet/>
      <dgm:spPr/>
      <dgm:t>
        <a:bodyPr/>
        <a:lstStyle/>
        <a:p>
          <a:endParaRPr lang="en-US"/>
        </a:p>
      </dgm:t>
    </dgm:pt>
    <dgm:pt modelId="{8619CE51-00EA-40E6-888C-4455673596C1}" type="sibTrans" cxnId="{A69228F6-3C8F-40C3-B8D8-91D84FA608E9}">
      <dgm:prSet/>
      <dgm:spPr/>
      <dgm:t>
        <a:bodyPr/>
        <a:lstStyle/>
        <a:p>
          <a:endParaRPr lang="en-US"/>
        </a:p>
      </dgm:t>
    </dgm:pt>
    <dgm:pt modelId="{30BA041A-1159-4D3D-B3A2-F0E59F88A994}">
      <dgm:prSet/>
      <dgm:spPr/>
      <dgm:t>
        <a:bodyPr/>
        <a:lstStyle/>
        <a:p>
          <a:r>
            <a:rPr lang="en-IN" b="0" i="0"/>
            <a:t>SHA performs complex bit-level operations to generate unique hash values for data integrity.</a:t>
          </a:r>
          <a:endParaRPr lang="en-US"/>
        </a:p>
      </dgm:t>
    </dgm:pt>
    <dgm:pt modelId="{9B7E3563-ED57-441E-A919-188A9A713A98}" type="parTrans" cxnId="{0C0DB4BC-59A4-4A15-A225-167CCA6EF83D}">
      <dgm:prSet/>
      <dgm:spPr/>
      <dgm:t>
        <a:bodyPr/>
        <a:lstStyle/>
        <a:p>
          <a:endParaRPr lang="en-US"/>
        </a:p>
      </dgm:t>
    </dgm:pt>
    <dgm:pt modelId="{FA9533F2-75BB-42E8-98DF-2F47A84DDDDA}" type="sibTrans" cxnId="{0C0DB4BC-59A4-4A15-A225-167CCA6EF83D}">
      <dgm:prSet/>
      <dgm:spPr/>
      <dgm:t>
        <a:bodyPr/>
        <a:lstStyle/>
        <a:p>
          <a:endParaRPr lang="en-US"/>
        </a:p>
      </dgm:t>
    </dgm:pt>
    <dgm:pt modelId="{A4B721DF-0AFE-4F76-B697-653735EA129B}">
      <dgm:prSet/>
      <dgm:spPr/>
      <dgm:t>
        <a:bodyPr/>
        <a:lstStyle/>
        <a:p>
          <a:r>
            <a:rPr lang="en-IN" b="0" i="0"/>
            <a:t>This computational complexity creates challenges in terms of </a:t>
          </a:r>
          <a:r>
            <a:rPr lang="en-IN" b="1" i="0"/>
            <a:t>throughput</a:t>
          </a:r>
          <a:r>
            <a:rPr lang="en-IN" b="0" i="0"/>
            <a:t> (how fast data can be processed), </a:t>
          </a:r>
          <a:r>
            <a:rPr lang="en-IN" b="1" i="0"/>
            <a:t>energy efficiency</a:t>
          </a:r>
          <a:r>
            <a:rPr lang="en-IN" b="0" i="0"/>
            <a:t> (how much power is consumed), and </a:t>
          </a:r>
          <a:r>
            <a:rPr lang="en-IN" b="1" i="0"/>
            <a:t>resource utilization</a:t>
          </a:r>
          <a:r>
            <a:rPr lang="en-IN" b="0" i="0"/>
            <a:t> (how much hardware is required).</a:t>
          </a:r>
          <a:endParaRPr lang="en-US"/>
        </a:p>
      </dgm:t>
    </dgm:pt>
    <dgm:pt modelId="{22CBD4D3-51AD-4E69-ADE7-78F679AB2403}" type="parTrans" cxnId="{765C60E1-B02F-4283-9D38-F1EE1E123B8D}">
      <dgm:prSet/>
      <dgm:spPr/>
      <dgm:t>
        <a:bodyPr/>
        <a:lstStyle/>
        <a:p>
          <a:endParaRPr lang="en-US"/>
        </a:p>
      </dgm:t>
    </dgm:pt>
    <dgm:pt modelId="{28B82778-7A6D-4FAA-9BC5-6AAA56F3180C}" type="sibTrans" cxnId="{765C60E1-B02F-4283-9D38-F1EE1E123B8D}">
      <dgm:prSet/>
      <dgm:spPr/>
      <dgm:t>
        <a:bodyPr/>
        <a:lstStyle/>
        <a:p>
          <a:endParaRPr lang="en-US"/>
        </a:p>
      </dgm:t>
    </dgm:pt>
    <dgm:pt modelId="{B3E6113B-3577-4CCB-BC2E-F021B046F4FF}">
      <dgm:prSet/>
      <dgm:spPr/>
      <dgm:t>
        <a:bodyPr/>
        <a:lstStyle/>
        <a:p>
          <a:r>
            <a:rPr lang="en-IN" b="1" i="0"/>
            <a:t>Why is There a Problem?</a:t>
          </a:r>
          <a:endParaRPr lang="en-US"/>
        </a:p>
      </dgm:t>
    </dgm:pt>
    <dgm:pt modelId="{456465E6-677B-41F2-AD43-4FB2DE292F4C}" type="parTrans" cxnId="{6C6C25F4-382F-44BC-96DC-5FD8FD11EAE8}">
      <dgm:prSet/>
      <dgm:spPr/>
      <dgm:t>
        <a:bodyPr/>
        <a:lstStyle/>
        <a:p>
          <a:endParaRPr lang="en-US"/>
        </a:p>
      </dgm:t>
    </dgm:pt>
    <dgm:pt modelId="{D47D552F-4CC4-43CB-81AB-841C1E24C739}" type="sibTrans" cxnId="{6C6C25F4-382F-44BC-96DC-5FD8FD11EAE8}">
      <dgm:prSet/>
      <dgm:spPr/>
      <dgm:t>
        <a:bodyPr/>
        <a:lstStyle/>
        <a:p>
          <a:endParaRPr lang="en-US"/>
        </a:p>
      </dgm:t>
    </dgm:pt>
    <dgm:pt modelId="{3786A728-1CBC-44D6-A7E8-EB6D7B30839F}">
      <dgm:prSet/>
      <dgm:spPr/>
      <dgm:t>
        <a:bodyPr/>
        <a:lstStyle/>
        <a:p>
          <a:r>
            <a:rPr lang="en-IN" b="1" i="0"/>
            <a:t>Resource-Constrained Environments</a:t>
          </a:r>
          <a:r>
            <a:rPr lang="en-IN" b="0" i="0"/>
            <a:t>: Many modern devices, such as IoT sensors, smartphones, and embedded systems, have limited processing power, memory, and battery life. Running computationally intensive cryptographic algorithms on these devices can lead to:</a:t>
          </a:r>
          <a:endParaRPr lang="en-US"/>
        </a:p>
      </dgm:t>
    </dgm:pt>
    <dgm:pt modelId="{2ECFB15B-FB58-428F-AA12-E09FBCB71BBF}" type="parTrans" cxnId="{A0122695-8147-4E98-981A-B39AAF847C3B}">
      <dgm:prSet/>
      <dgm:spPr/>
      <dgm:t>
        <a:bodyPr/>
        <a:lstStyle/>
        <a:p>
          <a:endParaRPr lang="en-US"/>
        </a:p>
      </dgm:t>
    </dgm:pt>
    <dgm:pt modelId="{09535E8B-3966-4ADC-A12D-31775EDBA4D0}" type="sibTrans" cxnId="{A0122695-8147-4E98-981A-B39AAF847C3B}">
      <dgm:prSet/>
      <dgm:spPr/>
      <dgm:t>
        <a:bodyPr/>
        <a:lstStyle/>
        <a:p>
          <a:endParaRPr lang="en-US"/>
        </a:p>
      </dgm:t>
    </dgm:pt>
    <dgm:pt modelId="{029EDAE7-1570-4B0E-A5D3-E48C83BC36B8}">
      <dgm:prSet/>
      <dgm:spPr/>
      <dgm:t>
        <a:bodyPr/>
        <a:lstStyle/>
        <a:p>
          <a:r>
            <a:rPr lang="en-IN" b="1" i="0"/>
            <a:t>Slow Performance</a:t>
          </a:r>
          <a:r>
            <a:rPr lang="en-IN" b="0" i="0"/>
            <a:t>: Delays in processing data, which can be critical in real-time applications.</a:t>
          </a:r>
          <a:endParaRPr lang="en-US"/>
        </a:p>
      </dgm:t>
    </dgm:pt>
    <dgm:pt modelId="{5A68A9CA-C8F5-4CE8-893F-08F60654B3F4}" type="parTrans" cxnId="{36ED80F1-D999-4B66-87A5-59A08BA84B72}">
      <dgm:prSet/>
      <dgm:spPr/>
      <dgm:t>
        <a:bodyPr/>
        <a:lstStyle/>
        <a:p>
          <a:endParaRPr lang="en-US"/>
        </a:p>
      </dgm:t>
    </dgm:pt>
    <dgm:pt modelId="{AED14DFE-7E59-4EDC-B136-293731D850B3}" type="sibTrans" cxnId="{36ED80F1-D999-4B66-87A5-59A08BA84B72}">
      <dgm:prSet/>
      <dgm:spPr/>
      <dgm:t>
        <a:bodyPr/>
        <a:lstStyle/>
        <a:p>
          <a:endParaRPr lang="en-US"/>
        </a:p>
      </dgm:t>
    </dgm:pt>
    <dgm:pt modelId="{2222D360-B632-4166-A3FD-28247D9D3901}">
      <dgm:prSet/>
      <dgm:spPr/>
      <dgm:t>
        <a:bodyPr/>
        <a:lstStyle/>
        <a:p>
          <a:r>
            <a:rPr lang="en-IN" b="1" i="0"/>
            <a:t>High Energy Consumption</a:t>
          </a:r>
          <a:r>
            <a:rPr lang="en-IN" b="0" i="0"/>
            <a:t>: Draining battery life quickly, which is a major concern for IoT devices.</a:t>
          </a:r>
          <a:endParaRPr lang="en-US"/>
        </a:p>
      </dgm:t>
    </dgm:pt>
    <dgm:pt modelId="{80880EC5-297B-4A6C-A68F-C1207E238CA2}" type="parTrans" cxnId="{1779C731-90B8-43F3-8D62-2DBEC27AD340}">
      <dgm:prSet/>
      <dgm:spPr/>
      <dgm:t>
        <a:bodyPr/>
        <a:lstStyle/>
        <a:p>
          <a:endParaRPr lang="en-US"/>
        </a:p>
      </dgm:t>
    </dgm:pt>
    <dgm:pt modelId="{8140514E-8E27-44F4-94E2-E5AD879ED8FF}" type="sibTrans" cxnId="{1779C731-90B8-43F3-8D62-2DBEC27AD340}">
      <dgm:prSet/>
      <dgm:spPr/>
      <dgm:t>
        <a:bodyPr/>
        <a:lstStyle/>
        <a:p>
          <a:endParaRPr lang="en-US"/>
        </a:p>
      </dgm:t>
    </dgm:pt>
    <dgm:pt modelId="{3C125F1B-8F15-4730-8C55-C184A2E9EE6F}">
      <dgm:prSet/>
      <dgm:spPr/>
      <dgm:t>
        <a:bodyPr/>
        <a:lstStyle/>
        <a:p>
          <a:r>
            <a:rPr lang="en-IN" b="1" i="0"/>
            <a:t>Hardware Overhead</a:t>
          </a:r>
          <a:r>
            <a:rPr lang="en-IN" b="0" i="0"/>
            <a:t>: Requiring additional hardware resources, which increases cost and complexity.</a:t>
          </a:r>
          <a:endParaRPr lang="en-US"/>
        </a:p>
      </dgm:t>
    </dgm:pt>
    <dgm:pt modelId="{B2358EC8-2CD8-4DF9-9D06-04897A4F6A6E}" type="parTrans" cxnId="{6EF21F32-4664-4FDE-A4F6-C92F1968B802}">
      <dgm:prSet/>
      <dgm:spPr/>
      <dgm:t>
        <a:bodyPr/>
        <a:lstStyle/>
        <a:p>
          <a:endParaRPr lang="en-US"/>
        </a:p>
      </dgm:t>
    </dgm:pt>
    <dgm:pt modelId="{BEF44238-9C03-4EF8-B03D-2834AB28E326}" type="sibTrans" cxnId="{6EF21F32-4664-4FDE-A4F6-C92F1968B802}">
      <dgm:prSet/>
      <dgm:spPr/>
      <dgm:t>
        <a:bodyPr/>
        <a:lstStyle/>
        <a:p>
          <a:endParaRPr lang="en-US"/>
        </a:p>
      </dgm:t>
    </dgm:pt>
    <dgm:pt modelId="{1044FC81-819A-8543-A85E-2AD90EF29D75}" type="pres">
      <dgm:prSet presAssocID="{CA88B71D-E286-4401-A622-265A1A926912}" presName="linear" presStyleCnt="0">
        <dgm:presLayoutVars>
          <dgm:dir/>
          <dgm:animLvl val="lvl"/>
          <dgm:resizeHandles val="exact"/>
        </dgm:presLayoutVars>
      </dgm:prSet>
      <dgm:spPr/>
    </dgm:pt>
    <dgm:pt modelId="{353B79D5-5F54-834A-ADDF-45587C95E646}" type="pres">
      <dgm:prSet presAssocID="{79CD5274-0338-4A04-90C4-4A45818FAA51}" presName="parentLin" presStyleCnt="0"/>
      <dgm:spPr/>
    </dgm:pt>
    <dgm:pt modelId="{555AA056-3A50-914B-968A-6DD6A56931A9}" type="pres">
      <dgm:prSet presAssocID="{79CD5274-0338-4A04-90C4-4A45818FAA51}" presName="parentLeftMargin" presStyleLbl="node1" presStyleIdx="0" presStyleCnt="2"/>
      <dgm:spPr/>
    </dgm:pt>
    <dgm:pt modelId="{F39E8D48-D62B-5A40-8038-96ED4DD53A94}" type="pres">
      <dgm:prSet presAssocID="{79CD5274-0338-4A04-90C4-4A45818FAA5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7DB75F3-897F-8344-A191-74B31B5461A0}" type="pres">
      <dgm:prSet presAssocID="{79CD5274-0338-4A04-90C4-4A45818FAA51}" presName="negativeSpace" presStyleCnt="0"/>
      <dgm:spPr/>
    </dgm:pt>
    <dgm:pt modelId="{5B4066AC-046B-F342-A412-3F34C1F9502D}" type="pres">
      <dgm:prSet presAssocID="{79CD5274-0338-4A04-90C4-4A45818FAA51}" presName="childText" presStyleLbl="conFgAcc1" presStyleIdx="0" presStyleCnt="2">
        <dgm:presLayoutVars>
          <dgm:bulletEnabled val="1"/>
        </dgm:presLayoutVars>
      </dgm:prSet>
      <dgm:spPr/>
    </dgm:pt>
    <dgm:pt modelId="{B3963390-8C09-3D48-9A2E-8FE530805DB2}" type="pres">
      <dgm:prSet presAssocID="{D38778B1-6DDE-41AE-A236-8A9F6FAFFA7C}" presName="spaceBetweenRectangles" presStyleCnt="0"/>
      <dgm:spPr/>
    </dgm:pt>
    <dgm:pt modelId="{CBEA4AD5-A5A9-2345-8687-35398979D0C0}" type="pres">
      <dgm:prSet presAssocID="{B3E6113B-3577-4CCB-BC2E-F021B046F4FF}" presName="parentLin" presStyleCnt="0"/>
      <dgm:spPr/>
    </dgm:pt>
    <dgm:pt modelId="{11FF71E6-81A8-5948-A56D-99351D757E3B}" type="pres">
      <dgm:prSet presAssocID="{B3E6113B-3577-4CCB-BC2E-F021B046F4FF}" presName="parentLeftMargin" presStyleLbl="node1" presStyleIdx="0" presStyleCnt="2"/>
      <dgm:spPr/>
    </dgm:pt>
    <dgm:pt modelId="{110F1BA8-C7FB-DA49-8364-98E2DF7C89A2}" type="pres">
      <dgm:prSet presAssocID="{B3E6113B-3577-4CCB-BC2E-F021B046F4F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7500A5D-10FA-5245-AF40-8F4CBE1F9E7E}" type="pres">
      <dgm:prSet presAssocID="{B3E6113B-3577-4CCB-BC2E-F021B046F4FF}" presName="negativeSpace" presStyleCnt="0"/>
      <dgm:spPr/>
    </dgm:pt>
    <dgm:pt modelId="{EB2EA17C-77BD-F848-AD92-9F9BABC2C514}" type="pres">
      <dgm:prSet presAssocID="{B3E6113B-3577-4CCB-BC2E-F021B046F4F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9354017-403B-784C-994F-31EF089C963B}" type="presOf" srcId="{B3E6113B-3577-4CCB-BC2E-F021B046F4FF}" destId="{11FF71E6-81A8-5948-A56D-99351D757E3B}" srcOrd="0" destOrd="0" presId="urn:microsoft.com/office/officeart/2005/8/layout/list1"/>
    <dgm:cxn modelId="{1779C731-90B8-43F3-8D62-2DBEC27AD340}" srcId="{3786A728-1CBC-44D6-A7E8-EB6D7B30839F}" destId="{2222D360-B632-4166-A3FD-28247D9D3901}" srcOrd="1" destOrd="0" parTransId="{80880EC5-297B-4A6C-A68F-C1207E238CA2}" sibTransId="{8140514E-8E27-44F4-94E2-E5AD879ED8FF}"/>
    <dgm:cxn modelId="{6EF21F32-4664-4FDE-A4F6-C92F1968B802}" srcId="{3786A728-1CBC-44D6-A7E8-EB6D7B30839F}" destId="{3C125F1B-8F15-4730-8C55-C184A2E9EE6F}" srcOrd="2" destOrd="0" parTransId="{B2358EC8-2CD8-4DF9-9D06-04897A4F6A6E}" sibTransId="{BEF44238-9C03-4EF8-B03D-2834AB28E326}"/>
    <dgm:cxn modelId="{7D232238-58C1-6147-8EDF-57DD3AB8B1F8}" type="presOf" srcId="{79CD5274-0338-4A04-90C4-4A45818FAA51}" destId="{555AA056-3A50-914B-968A-6DD6A56931A9}" srcOrd="0" destOrd="0" presId="urn:microsoft.com/office/officeart/2005/8/layout/list1"/>
    <dgm:cxn modelId="{DCF87D48-16CA-B94A-8CE6-1A98923587C6}" type="presOf" srcId="{3C125F1B-8F15-4730-8C55-C184A2E9EE6F}" destId="{EB2EA17C-77BD-F848-AD92-9F9BABC2C514}" srcOrd="0" destOrd="3" presId="urn:microsoft.com/office/officeart/2005/8/layout/list1"/>
    <dgm:cxn modelId="{57443B5A-40B0-EC4E-817A-381BAC266E40}" type="presOf" srcId="{2222D360-B632-4166-A3FD-28247D9D3901}" destId="{EB2EA17C-77BD-F848-AD92-9F9BABC2C514}" srcOrd="0" destOrd="2" presId="urn:microsoft.com/office/officeart/2005/8/layout/list1"/>
    <dgm:cxn modelId="{ED14725A-2958-DC4E-98D2-BF2CA18B70BF}" type="presOf" srcId="{3786A728-1CBC-44D6-A7E8-EB6D7B30839F}" destId="{EB2EA17C-77BD-F848-AD92-9F9BABC2C514}" srcOrd="0" destOrd="0" presId="urn:microsoft.com/office/officeart/2005/8/layout/list1"/>
    <dgm:cxn modelId="{F5FBE65A-DF25-484B-8485-DE688C23DAB4}" type="presOf" srcId="{EC5113FF-0B9B-4D82-8FC8-ABEB95086232}" destId="{5B4066AC-046B-F342-A412-3F34C1F9502D}" srcOrd="0" destOrd="0" presId="urn:microsoft.com/office/officeart/2005/8/layout/list1"/>
    <dgm:cxn modelId="{602C2270-8728-3042-8825-11BB754AA18E}" type="presOf" srcId="{029EDAE7-1570-4B0E-A5D3-E48C83BC36B8}" destId="{EB2EA17C-77BD-F848-AD92-9F9BABC2C514}" srcOrd="0" destOrd="1" presId="urn:microsoft.com/office/officeart/2005/8/layout/list1"/>
    <dgm:cxn modelId="{186C4D82-FCE7-45E5-A012-5CC976F04D45}" srcId="{79CD5274-0338-4A04-90C4-4A45818FAA51}" destId="{447D7C5E-D31E-41B5-B357-258188F55F31}" srcOrd="1" destOrd="0" parTransId="{8491D75B-63AF-461E-A3BE-4F987DA7B366}" sibTransId="{0A06E402-7784-4153-A90A-36D1320F1946}"/>
    <dgm:cxn modelId="{1AFBF188-C1E4-E54E-B434-D323313858EC}" type="presOf" srcId="{CA88B71D-E286-4401-A622-265A1A926912}" destId="{1044FC81-819A-8543-A85E-2AD90EF29D75}" srcOrd="0" destOrd="0" presId="urn:microsoft.com/office/officeart/2005/8/layout/list1"/>
    <dgm:cxn modelId="{A0122695-8147-4E98-981A-B39AAF847C3B}" srcId="{B3E6113B-3577-4CCB-BC2E-F021B046F4FF}" destId="{3786A728-1CBC-44D6-A7E8-EB6D7B30839F}" srcOrd="0" destOrd="0" parTransId="{2ECFB15B-FB58-428F-AA12-E09FBCB71BBF}" sibTransId="{09535E8B-3966-4ADC-A12D-31775EDBA4D0}"/>
    <dgm:cxn modelId="{B38BB2AE-EC4F-2945-9372-A41CB3CDE000}" type="presOf" srcId="{A4B721DF-0AFE-4F76-B697-653735EA129B}" destId="{5B4066AC-046B-F342-A412-3F34C1F9502D}" srcOrd="0" destOrd="4" presId="urn:microsoft.com/office/officeart/2005/8/layout/list1"/>
    <dgm:cxn modelId="{0C0DB4BC-59A4-4A15-A225-167CCA6EF83D}" srcId="{447D7C5E-D31E-41B5-B357-258188F55F31}" destId="{30BA041A-1159-4D3D-B3A2-F0E59F88A994}" srcOrd="1" destOrd="0" parTransId="{9B7E3563-ED57-441E-A919-188A9A713A98}" sibTransId="{FA9533F2-75BB-42E8-98DF-2F47A84DDDDA}"/>
    <dgm:cxn modelId="{3D7ABEC2-F87B-F04B-9352-342E0819CEF0}" type="presOf" srcId="{447D7C5E-D31E-41B5-B357-258188F55F31}" destId="{5B4066AC-046B-F342-A412-3F34C1F9502D}" srcOrd="0" destOrd="1" presId="urn:microsoft.com/office/officeart/2005/8/layout/list1"/>
    <dgm:cxn modelId="{561109CE-36D2-0D41-95D4-4BCDEC002691}" type="presOf" srcId="{A106BA57-4524-4171-A26B-4131690D891A}" destId="{5B4066AC-046B-F342-A412-3F34C1F9502D}" srcOrd="0" destOrd="2" presId="urn:microsoft.com/office/officeart/2005/8/layout/list1"/>
    <dgm:cxn modelId="{BE2169D2-23D6-4A4C-BDAB-831156EAF37F}" type="presOf" srcId="{B3E6113B-3577-4CCB-BC2E-F021B046F4FF}" destId="{110F1BA8-C7FB-DA49-8364-98E2DF7C89A2}" srcOrd="1" destOrd="0" presId="urn:microsoft.com/office/officeart/2005/8/layout/list1"/>
    <dgm:cxn modelId="{045131D4-5D34-6A45-B1BB-879B142FD287}" type="presOf" srcId="{30BA041A-1159-4D3D-B3A2-F0E59F88A994}" destId="{5B4066AC-046B-F342-A412-3F34C1F9502D}" srcOrd="0" destOrd="3" presId="urn:microsoft.com/office/officeart/2005/8/layout/list1"/>
    <dgm:cxn modelId="{765C60E1-B02F-4283-9D38-F1EE1E123B8D}" srcId="{79CD5274-0338-4A04-90C4-4A45818FAA51}" destId="{A4B721DF-0AFE-4F76-B697-653735EA129B}" srcOrd="2" destOrd="0" parTransId="{22CBD4D3-51AD-4E69-ADE7-78F679AB2403}" sibTransId="{28B82778-7A6D-4FAA-9BC5-6AAA56F3180C}"/>
    <dgm:cxn modelId="{7018DBEC-8479-4472-9B65-0EE241292CA8}" srcId="{79CD5274-0338-4A04-90C4-4A45818FAA51}" destId="{EC5113FF-0B9B-4D82-8FC8-ABEB95086232}" srcOrd="0" destOrd="0" parTransId="{B86F9774-6B14-4BA6-960E-F34568CFEFB4}" sibTransId="{7ADE1665-2AB5-416D-8C0D-D2B4A57CF083}"/>
    <dgm:cxn modelId="{F1FB48F0-E77D-5442-B085-D99DEF3DB5B7}" type="presOf" srcId="{79CD5274-0338-4A04-90C4-4A45818FAA51}" destId="{F39E8D48-D62B-5A40-8038-96ED4DD53A94}" srcOrd="1" destOrd="0" presId="urn:microsoft.com/office/officeart/2005/8/layout/list1"/>
    <dgm:cxn modelId="{36ED80F1-D999-4B66-87A5-59A08BA84B72}" srcId="{3786A728-1CBC-44D6-A7E8-EB6D7B30839F}" destId="{029EDAE7-1570-4B0E-A5D3-E48C83BC36B8}" srcOrd="0" destOrd="0" parTransId="{5A68A9CA-C8F5-4CE8-893F-08F60654B3F4}" sibTransId="{AED14DFE-7E59-4EDC-B136-293731D850B3}"/>
    <dgm:cxn modelId="{6C6C25F4-382F-44BC-96DC-5FD8FD11EAE8}" srcId="{CA88B71D-E286-4401-A622-265A1A926912}" destId="{B3E6113B-3577-4CCB-BC2E-F021B046F4FF}" srcOrd="1" destOrd="0" parTransId="{456465E6-677B-41F2-AD43-4FB2DE292F4C}" sibTransId="{D47D552F-4CC4-43CB-81AB-841C1E24C739}"/>
    <dgm:cxn modelId="{A69228F6-3C8F-40C3-B8D8-91D84FA608E9}" srcId="{447D7C5E-D31E-41B5-B357-258188F55F31}" destId="{A106BA57-4524-4171-A26B-4131690D891A}" srcOrd="0" destOrd="0" parTransId="{0EB54E34-E29D-43A9-93A4-D8298345F168}" sibTransId="{8619CE51-00EA-40E6-888C-4455673596C1}"/>
    <dgm:cxn modelId="{9034D4F9-3A96-4256-A17B-7D0EAE771623}" srcId="{CA88B71D-E286-4401-A622-265A1A926912}" destId="{79CD5274-0338-4A04-90C4-4A45818FAA51}" srcOrd="0" destOrd="0" parTransId="{FC0FC1CD-029D-4273-B929-0F9E19F25B65}" sibTransId="{D38778B1-6DDE-41AE-A236-8A9F6FAFFA7C}"/>
    <dgm:cxn modelId="{7169A7EF-AD53-1048-ADA6-AA5ABF6EAEC9}" type="presParOf" srcId="{1044FC81-819A-8543-A85E-2AD90EF29D75}" destId="{353B79D5-5F54-834A-ADDF-45587C95E646}" srcOrd="0" destOrd="0" presId="urn:microsoft.com/office/officeart/2005/8/layout/list1"/>
    <dgm:cxn modelId="{5BBFB5A5-0491-2248-B0BF-E9824F1DD75B}" type="presParOf" srcId="{353B79D5-5F54-834A-ADDF-45587C95E646}" destId="{555AA056-3A50-914B-968A-6DD6A56931A9}" srcOrd="0" destOrd="0" presId="urn:microsoft.com/office/officeart/2005/8/layout/list1"/>
    <dgm:cxn modelId="{ADEC4361-7E3F-504F-A400-9C846A9FDAB0}" type="presParOf" srcId="{353B79D5-5F54-834A-ADDF-45587C95E646}" destId="{F39E8D48-D62B-5A40-8038-96ED4DD53A94}" srcOrd="1" destOrd="0" presId="urn:microsoft.com/office/officeart/2005/8/layout/list1"/>
    <dgm:cxn modelId="{5F944DC8-E05E-6F4B-9C04-849EAD408425}" type="presParOf" srcId="{1044FC81-819A-8543-A85E-2AD90EF29D75}" destId="{C7DB75F3-897F-8344-A191-74B31B5461A0}" srcOrd="1" destOrd="0" presId="urn:microsoft.com/office/officeart/2005/8/layout/list1"/>
    <dgm:cxn modelId="{4C86551A-422D-BE43-8DD6-BF0B9D5B7B75}" type="presParOf" srcId="{1044FC81-819A-8543-A85E-2AD90EF29D75}" destId="{5B4066AC-046B-F342-A412-3F34C1F9502D}" srcOrd="2" destOrd="0" presId="urn:microsoft.com/office/officeart/2005/8/layout/list1"/>
    <dgm:cxn modelId="{40D81612-2F0C-6840-BBF5-C16A6CD15BF9}" type="presParOf" srcId="{1044FC81-819A-8543-A85E-2AD90EF29D75}" destId="{B3963390-8C09-3D48-9A2E-8FE530805DB2}" srcOrd="3" destOrd="0" presId="urn:microsoft.com/office/officeart/2005/8/layout/list1"/>
    <dgm:cxn modelId="{5A76CB6F-1566-E54A-B7FD-4A508B04CAA3}" type="presParOf" srcId="{1044FC81-819A-8543-A85E-2AD90EF29D75}" destId="{CBEA4AD5-A5A9-2345-8687-35398979D0C0}" srcOrd="4" destOrd="0" presId="urn:microsoft.com/office/officeart/2005/8/layout/list1"/>
    <dgm:cxn modelId="{329DEE41-12C0-0245-BF6A-E61BB445C486}" type="presParOf" srcId="{CBEA4AD5-A5A9-2345-8687-35398979D0C0}" destId="{11FF71E6-81A8-5948-A56D-99351D757E3B}" srcOrd="0" destOrd="0" presId="urn:microsoft.com/office/officeart/2005/8/layout/list1"/>
    <dgm:cxn modelId="{C8EF263D-806C-514A-B484-AF7D711C3286}" type="presParOf" srcId="{CBEA4AD5-A5A9-2345-8687-35398979D0C0}" destId="{110F1BA8-C7FB-DA49-8364-98E2DF7C89A2}" srcOrd="1" destOrd="0" presId="urn:microsoft.com/office/officeart/2005/8/layout/list1"/>
    <dgm:cxn modelId="{A52C7585-41B6-9D4F-B8DC-CDBD222E8173}" type="presParOf" srcId="{1044FC81-819A-8543-A85E-2AD90EF29D75}" destId="{57500A5D-10FA-5245-AF40-8F4CBE1F9E7E}" srcOrd="5" destOrd="0" presId="urn:microsoft.com/office/officeart/2005/8/layout/list1"/>
    <dgm:cxn modelId="{512FF026-AD7C-4F4E-882D-E389F5C0C32A}" type="presParOf" srcId="{1044FC81-819A-8543-A85E-2AD90EF29D75}" destId="{EB2EA17C-77BD-F848-AD92-9F9BABC2C51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1187E9-E406-4198-BD93-CE1005086E63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E704788-F839-4DBB-8E8D-A3A49AEC8AA6}">
      <dgm:prSet custT="1"/>
      <dgm:spPr/>
      <dgm:t>
        <a:bodyPr/>
        <a:lstStyle/>
        <a:p>
          <a:pPr algn="ctr"/>
          <a:r>
            <a:rPr lang="en-IN" sz="1400" dirty="0"/>
            <a:t>To address the computational complexity of cryptographic algorithms such as </a:t>
          </a:r>
          <a:r>
            <a:rPr lang="en-IN" sz="1400" b="1" dirty="0"/>
            <a:t>AES (Advanced Encryption Standard)</a:t>
          </a:r>
          <a:r>
            <a:rPr lang="en-IN" sz="1400" dirty="0"/>
            <a:t> and </a:t>
          </a:r>
          <a:r>
            <a:rPr lang="en-IN" sz="1400" b="1" dirty="0"/>
            <a:t>SHA (Secure Hash Algorithm)</a:t>
          </a:r>
          <a:r>
            <a:rPr lang="en-IN" sz="1400" dirty="0"/>
            <a:t>, researchers have explored several approaches</a:t>
          </a:r>
          <a:endParaRPr lang="en-US" sz="1400" dirty="0"/>
        </a:p>
      </dgm:t>
    </dgm:pt>
    <dgm:pt modelId="{8554C572-9069-4BC6-AF59-190A6D076B68}" type="parTrans" cxnId="{0CA451EA-A4FA-413D-961E-80821A68D503}">
      <dgm:prSet/>
      <dgm:spPr/>
      <dgm:t>
        <a:bodyPr/>
        <a:lstStyle/>
        <a:p>
          <a:endParaRPr lang="en-US" sz="1600"/>
        </a:p>
      </dgm:t>
    </dgm:pt>
    <dgm:pt modelId="{9AEA3890-8645-4973-AA8A-DD3CD3ECF3AD}" type="sibTrans" cxnId="{0CA451EA-A4FA-413D-961E-80821A68D503}">
      <dgm:prSet/>
      <dgm:spPr/>
      <dgm:t>
        <a:bodyPr/>
        <a:lstStyle/>
        <a:p>
          <a:endParaRPr lang="en-US" sz="1600"/>
        </a:p>
      </dgm:t>
    </dgm:pt>
    <dgm:pt modelId="{5F27B039-2F48-4781-A978-70E3AEFA4729}">
      <dgm:prSet custT="1"/>
      <dgm:spPr/>
      <dgm:t>
        <a:bodyPr/>
        <a:lstStyle/>
        <a:p>
          <a:pPr algn="ctr"/>
          <a:r>
            <a:rPr lang="en-IN" sz="1400" b="1" dirty="0"/>
            <a:t>Software-Based Optimizations</a:t>
          </a:r>
          <a:endParaRPr lang="en-US" sz="1400" dirty="0"/>
        </a:p>
      </dgm:t>
    </dgm:pt>
    <dgm:pt modelId="{7F60C7D6-1CA5-47FB-B7B5-7BBB81ED0244}" type="parTrans" cxnId="{87CAD288-0A20-4B26-B1AA-662CC9E60F4D}">
      <dgm:prSet/>
      <dgm:spPr/>
      <dgm:t>
        <a:bodyPr/>
        <a:lstStyle/>
        <a:p>
          <a:endParaRPr lang="en-US" sz="1600"/>
        </a:p>
      </dgm:t>
    </dgm:pt>
    <dgm:pt modelId="{7E555254-C439-41A3-B5ED-0C31DEE8D46F}" type="sibTrans" cxnId="{87CAD288-0A20-4B26-B1AA-662CC9E60F4D}">
      <dgm:prSet/>
      <dgm:spPr/>
      <dgm:t>
        <a:bodyPr/>
        <a:lstStyle/>
        <a:p>
          <a:endParaRPr lang="en-US" sz="1600"/>
        </a:p>
      </dgm:t>
    </dgm:pt>
    <dgm:pt modelId="{D65A1862-B011-4C1F-886E-48CB39F4C62C}">
      <dgm:prSet custT="1"/>
      <dgm:spPr/>
      <dgm:t>
        <a:bodyPr/>
        <a:lstStyle/>
        <a:p>
          <a:r>
            <a:rPr lang="en-IN" sz="1400" b="1" dirty="0"/>
            <a:t>Loop Unrolling &amp; Table Lookups:</a:t>
          </a:r>
          <a:r>
            <a:rPr lang="en-IN" sz="1400" dirty="0"/>
            <a:t> Precomputed tables for AES </a:t>
          </a:r>
          <a:r>
            <a:rPr lang="en-IN" sz="1400" i="1" dirty="0"/>
            <a:t>SubBytes</a:t>
          </a:r>
          <a:r>
            <a:rPr lang="en-IN" sz="1400" dirty="0"/>
            <a:t> and </a:t>
          </a:r>
          <a:r>
            <a:rPr lang="en-IN" sz="1400" i="1" dirty="0"/>
            <a:t>MixColumns</a:t>
          </a:r>
          <a:r>
            <a:rPr lang="en-IN" sz="1400" dirty="0"/>
            <a:t> to reduce redundant computations.</a:t>
          </a:r>
          <a:endParaRPr lang="en-US" sz="1400" dirty="0"/>
        </a:p>
      </dgm:t>
    </dgm:pt>
    <dgm:pt modelId="{ADCA855E-B05A-41C9-96BC-A308DD2FDF00}" type="parTrans" cxnId="{731FAC3D-099F-4A19-BD15-BB1D7CF4DC3D}">
      <dgm:prSet/>
      <dgm:spPr/>
      <dgm:t>
        <a:bodyPr/>
        <a:lstStyle/>
        <a:p>
          <a:endParaRPr lang="en-US" sz="1600"/>
        </a:p>
      </dgm:t>
    </dgm:pt>
    <dgm:pt modelId="{30003A77-AFE3-432D-A697-93E971E5D7D2}" type="sibTrans" cxnId="{731FAC3D-099F-4A19-BD15-BB1D7CF4DC3D}">
      <dgm:prSet/>
      <dgm:spPr/>
      <dgm:t>
        <a:bodyPr/>
        <a:lstStyle/>
        <a:p>
          <a:endParaRPr lang="en-US" sz="1600"/>
        </a:p>
      </dgm:t>
    </dgm:pt>
    <dgm:pt modelId="{BE7219B4-EC31-4198-95A7-C339AA488954}">
      <dgm:prSet custT="1"/>
      <dgm:spPr/>
      <dgm:t>
        <a:bodyPr/>
        <a:lstStyle/>
        <a:p>
          <a:r>
            <a:rPr lang="en-IN" sz="1400" b="1" dirty="0"/>
            <a:t>SIMD (Single Instruction, Multiple Data):</a:t>
          </a:r>
          <a:r>
            <a:rPr lang="en-IN" sz="1400" dirty="0"/>
            <a:t> Leverages parallel processing capabilities in general-purpose CPUs.</a:t>
          </a:r>
          <a:endParaRPr lang="en-US" sz="1400" dirty="0"/>
        </a:p>
      </dgm:t>
    </dgm:pt>
    <dgm:pt modelId="{C000BCF8-F9A4-4519-A343-5331EE5E848A}" type="parTrans" cxnId="{7C69E315-A605-4D5D-BD54-930737E32FD6}">
      <dgm:prSet/>
      <dgm:spPr/>
      <dgm:t>
        <a:bodyPr/>
        <a:lstStyle/>
        <a:p>
          <a:endParaRPr lang="en-US" sz="1600"/>
        </a:p>
      </dgm:t>
    </dgm:pt>
    <dgm:pt modelId="{A5612A84-5AC0-42C7-A32B-C634B3D81C7A}" type="sibTrans" cxnId="{7C69E315-A605-4D5D-BD54-930737E32FD6}">
      <dgm:prSet/>
      <dgm:spPr/>
      <dgm:t>
        <a:bodyPr/>
        <a:lstStyle/>
        <a:p>
          <a:endParaRPr lang="en-US" sz="1600"/>
        </a:p>
      </dgm:t>
    </dgm:pt>
    <dgm:pt modelId="{09537CE2-BC04-437D-BEF6-8C9D044D0B93}">
      <dgm:prSet custT="1"/>
      <dgm:spPr/>
      <dgm:t>
        <a:bodyPr/>
        <a:lstStyle/>
        <a:p>
          <a:r>
            <a:rPr lang="en-IN" sz="1400" b="1"/>
            <a:t>JIT (Just-in-Time) Compilation:</a:t>
          </a:r>
          <a:r>
            <a:rPr lang="en-IN" sz="1400"/>
            <a:t> Dynamically optimizes cryptographic operations at runtime.</a:t>
          </a:r>
          <a:endParaRPr lang="en-US" sz="1400"/>
        </a:p>
      </dgm:t>
    </dgm:pt>
    <dgm:pt modelId="{7F1E2207-E757-48DD-B273-A69D241D88F1}" type="parTrans" cxnId="{924E7517-BD65-407E-AFA2-94F21CE6D925}">
      <dgm:prSet/>
      <dgm:spPr/>
      <dgm:t>
        <a:bodyPr/>
        <a:lstStyle/>
        <a:p>
          <a:endParaRPr lang="en-US" sz="1600"/>
        </a:p>
      </dgm:t>
    </dgm:pt>
    <dgm:pt modelId="{245B5284-15C7-4EB5-A262-A71DF4AC5B26}" type="sibTrans" cxnId="{924E7517-BD65-407E-AFA2-94F21CE6D925}">
      <dgm:prSet/>
      <dgm:spPr/>
      <dgm:t>
        <a:bodyPr/>
        <a:lstStyle/>
        <a:p>
          <a:endParaRPr lang="en-US" sz="1600"/>
        </a:p>
      </dgm:t>
    </dgm:pt>
    <dgm:pt modelId="{14CAA9E2-EC0F-4499-B0F7-758911E53D7E}">
      <dgm:prSet custT="1"/>
      <dgm:spPr/>
      <dgm:t>
        <a:bodyPr/>
        <a:lstStyle/>
        <a:p>
          <a:pPr algn="ctr"/>
          <a:r>
            <a:rPr lang="en-IN" sz="1400" b="1" dirty="0"/>
            <a:t>Hardware-Based Solutions</a:t>
          </a:r>
          <a:endParaRPr lang="en-US" sz="1400" dirty="0"/>
        </a:p>
      </dgm:t>
    </dgm:pt>
    <dgm:pt modelId="{9BDF59CA-7371-47CE-AA9D-72C3B98D5FE6}" type="parTrans" cxnId="{19D5146B-8A17-48B4-85DA-3B979A55918F}">
      <dgm:prSet/>
      <dgm:spPr/>
      <dgm:t>
        <a:bodyPr/>
        <a:lstStyle/>
        <a:p>
          <a:endParaRPr lang="en-US" sz="1600"/>
        </a:p>
      </dgm:t>
    </dgm:pt>
    <dgm:pt modelId="{A0704BEE-E1EC-483B-8308-E333BE4B434D}" type="sibTrans" cxnId="{19D5146B-8A17-48B4-85DA-3B979A55918F}">
      <dgm:prSet/>
      <dgm:spPr/>
      <dgm:t>
        <a:bodyPr/>
        <a:lstStyle/>
        <a:p>
          <a:endParaRPr lang="en-US" sz="1600"/>
        </a:p>
      </dgm:t>
    </dgm:pt>
    <dgm:pt modelId="{C852E703-26E2-4C5F-894B-A1B2542BFE53}">
      <dgm:prSet custT="1"/>
      <dgm:spPr/>
      <dgm:t>
        <a:bodyPr/>
        <a:lstStyle/>
        <a:p>
          <a:r>
            <a:rPr lang="en-IN" sz="1400" b="1" dirty="0"/>
            <a:t>Dedicated Cryptographic Accelerators:</a:t>
          </a:r>
          <a:r>
            <a:rPr lang="en-IN" sz="1400" dirty="0"/>
            <a:t> ASICs (Application-Specific Integrated Circuits) optimized for cryptographic tasks, offering high speed but lacking flexibility.</a:t>
          </a:r>
          <a:endParaRPr lang="en-US" sz="1400" dirty="0"/>
        </a:p>
      </dgm:t>
    </dgm:pt>
    <dgm:pt modelId="{A2E7D2D9-1504-4787-8C55-3F886272003D}" type="parTrans" cxnId="{0F76D46C-4BD7-40EC-AB54-F81369F674F9}">
      <dgm:prSet/>
      <dgm:spPr/>
      <dgm:t>
        <a:bodyPr/>
        <a:lstStyle/>
        <a:p>
          <a:endParaRPr lang="en-US" sz="1600"/>
        </a:p>
      </dgm:t>
    </dgm:pt>
    <dgm:pt modelId="{9FE3EEC2-94B5-491D-A90A-0AD61B9D10E1}" type="sibTrans" cxnId="{0F76D46C-4BD7-40EC-AB54-F81369F674F9}">
      <dgm:prSet/>
      <dgm:spPr/>
      <dgm:t>
        <a:bodyPr/>
        <a:lstStyle/>
        <a:p>
          <a:endParaRPr lang="en-US" sz="1600"/>
        </a:p>
      </dgm:t>
    </dgm:pt>
    <dgm:pt modelId="{195BDA25-0EB8-4423-B7BE-EC12EFE8B87A}">
      <dgm:prSet custT="1"/>
      <dgm:spPr/>
      <dgm:t>
        <a:bodyPr/>
        <a:lstStyle/>
        <a:p>
          <a:r>
            <a:rPr lang="en-IN" sz="1400" b="1" dirty="0"/>
            <a:t>FPGA Implementations:</a:t>
          </a:r>
          <a:r>
            <a:rPr lang="en-IN" sz="1400" dirty="0"/>
            <a:t> Reconfigurable hardware used to accelerate AES and SHA functions, striking a balance between performance and adaptability.</a:t>
          </a:r>
          <a:endParaRPr lang="en-US" sz="1400" dirty="0"/>
        </a:p>
      </dgm:t>
    </dgm:pt>
    <dgm:pt modelId="{A7C9884C-4B1E-4B80-88C4-E6552165CA80}" type="parTrans" cxnId="{A3323912-8F64-4BE6-A09F-1E965AFC8C40}">
      <dgm:prSet/>
      <dgm:spPr/>
      <dgm:t>
        <a:bodyPr/>
        <a:lstStyle/>
        <a:p>
          <a:endParaRPr lang="en-US" sz="1600"/>
        </a:p>
      </dgm:t>
    </dgm:pt>
    <dgm:pt modelId="{6E5C2622-D8B7-4852-9B82-057FE6D5E427}" type="sibTrans" cxnId="{A3323912-8F64-4BE6-A09F-1E965AFC8C40}">
      <dgm:prSet/>
      <dgm:spPr/>
      <dgm:t>
        <a:bodyPr/>
        <a:lstStyle/>
        <a:p>
          <a:endParaRPr lang="en-US" sz="1600"/>
        </a:p>
      </dgm:t>
    </dgm:pt>
    <dgm:pt modelId="{5D91EE92-A419-4A54-B838-574C3EB54445}">
      <dgm:prSet custT="1"/>
      <dgm:spPr/>
      <dgm:t>
        <a:bodyPr/>
        <a:lstStyle/>
        <a:p>
          <a:r>
            <a:rPr lang="en-IN" sz="1400" b="1" dirty="0"/>
            <a:t>RISC-V Instruction Set Extensions (B &amp; K):</a:t>
          </a:r>
          <a:r>
            <a:rPr lang="en-IN" sz="1400" dirty="0"/>
            <a:t> Introduces specialized bitwise and cryptographic instructions directly within the processor, reducing execution cycles and energy consumption.</a:t>
          </a:r>
          <a:endParaRPr lang="en-US" sz="1400" dirty="0"/>
        </a:p>
      </dgm:t>
    </dgm:pt>
    <dgm:pt modelId="{3B8F00FF-1738-4E71-88A8-73B99A015DCC}" type="parTrans" cxnId="{B0DE7232-A91D-4AB5-8D15-C938DCB26342}">
      <dgm:prSet/>
      <dgm:spPr/>
      <dgm:t>
        <a:bodyPr/>
        <a:lstStyle/>
        <a:p>
          <a:endParaRPr lang="en-US" sz="1600"/>
        </a:p>
      </dgm:t>
    </dgm:pt>
    <dgm:pt modelId="{B92F7E67-043D-4D30-AE3E-916162591406}" type="sibTrans" cxnId="{B0DE7232-A91D-4AB5-8D15-C938DCB26342}">
      <dgm:prSet/>
      <dgm:spPr/>
      <dgm:t>
        <a:bodyPr/>
        <a:lstStyle/>
        <a:p>
          <a:endParaRPr lang="en-US" sz="1600"/>
        </a:p>
      </dgm:t>
    </dgm:pt>
    <dgm:pt modelId="{10511D76-ACF8-0148-860F-68417B7DBF76}" type="pres">
      <dgm:prSet presAssocID="{711187E9-E406-4198-BD93-CE1005086E63}" presName="linear" presStyleCnt="0">
        <dgm:presLayoutVars>
          <dgm:animLvl val="lvl"/>
          <dgm:resizeHandles val="exact"/>
        </dgm:presLayoutVars>
      </dgm:prSet>
      <dgm:spPr/>
    </dgm:pt>
    <dgm:pt modelId="{6E3C9AD6-E9AA-DB4E-B84A-232037BCCED9}" type="pres">
      <dgm:prSet presAssocID="{2E704788-F839-4DBB-8E8D-A3A49AEC8AA6}" presName="parentText" presStyleLbl="node1" presStyleIdx="0" presStyleCnt="3" custScaleY="131952">
        <dgm:presLayoutVars>
          <dgm:chMax val="0"/>
          <dgm:bulletEnabled val="1"/>
        </dgm:presLayoutVars>
      </dgm:prSet>
      <dgm:spPr/>
    </dgm:pt>
    <dgm:pt modelId="{80EA8513-F444-2548-AFD7-4E1AE3F3091D}" type="pres">
      <dgm:prSet presAssocID="{9AEA3890-8645-4973-AA8A-DD3CD3ECF3AD}" presName="spacer" presStyleCnt="0"/>
      <dgm:spPr/>
    </dgm:pt>
    <dgm:pt modelId="{58D0474F-6415-1249-A986-C2BB5DBB9C5F}" type="pres">
      <dgm:prSet presAssocID="{5F27B039-2F48-4781-A978-70E3AEFA4729}" presName="parentText" presStyleLbl="node1" presStyleIdx="1" presStyleCnt="3" custScaleY="99073" custLinFactNeighborX="0" custLinFactNeighborY="-847">
        <dgm:presLayoutVars>
          <dgm:chMax val="0"/>
          <dgm:bulletEnabled val="1"/>
        </dgm:presLayoutVars>
      </dgm:prSet>
      <dgm:spPr/>
    </dgm:pt>
    <dgm:pt modelId="{D8489463-950E-CF4F-80AB-066853C5E45D}" type="pres">
      <dgm:prSet presAssocID="{5F27B039-2F48-4781-A978-70E3AEFA4729}" presName="childText" presStyleLbl="revTx" presStyleIdx="0" presStyleCnt="2">
        <dgm:presLayoutVars>
          <dgm:bulletEnabled val="1"/>
        </dgm:presLayoutVars>
      </dgm:prSet>
      <dgm:spPr/>
    </dgm:pt>
    <dgm:pt modelId="{A151886D-4810-EE49-BC56-3825281E197C}" type="pres">
      <dgm:prSet presAssocID="{14CAA9E2-EC0F-4499-B0F7-758911E53D7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A7A23AA-95C8-204C-947B-FBA57E88B8E3}" type="pres">
      <dgm:prSet presAssocID="{14CAA9E2-EC0F-4499-B0F7-758911E53D7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3118509-6ECE-2F47-A58C-2ED1A98BF9F7}" type="presOf" srcId="{BE7219B4-EC31-4198-95A7-C339AA488954}" destId="{D8489463-950E-CF4F-80AB-066853C5E45D}" srcOrd="0" destOrd="1" presId="urn:microsoft.com/office/officeart/2005/8/layout/vList2"/>
    <dgm:cxn modelId="{0E5D110B-6129-F54F-93CA-E8E6D55211FB}" type="presOf" srcId="{C852E703-26E2-4C5F-894B-A1B2542BFE53}" destId="{9A7A23AA-95C8-204C-947B-FBA57E88B8E3}" srcOrd="0" destOrd="0" presId="urn:microsoft.com/office/officeart/2005/8/layout/vList2"/>
    <dgm:cxn modelId="{A3323912-8F64-4BE6-A09F-1E965AFC8C40}" srcId="{14CAA9E2-EC0F-4499-B0F7-758911E53D7E}" destId="{195BDA25-0EB8-4423-B7BE-EC12EFE8B87A}" srcOrd="1" destOrd="0" parTransId="{A7C9884C-4B1E-4B80-88C4-E6552165CA80}" sibTransId="{6E5C2622-D8B7-4852-9B82-057FE6D5E427}"/>
    <dgm:cxn modelId="{7C69E315-A605-4D5D-BD54-930737E32FD6}" srcId="{5F27B039-2F48-4781-A978-70E3AEFA4729}" destId="{BE7219B4-EC31-4198-95A7-C339AA488954}" srcOrd="1" destOrd="0" parTransId="{C000BCF8-F9A4-4519-A343-5331EE5E848A}" sibTransId="{A5612A84-5AC0-42C7-A32B-C634B3D81C7A}"/>
    <dgm:cxn modelId="{924E7517-BD65-407E-AFA2-94F21CE6D925}" srcId="{5F27B039-2F48-4781-A978-70E3AEFA4729}" destId="{09537CE2-BC04-437D-BEF6-8C9D044D0B93}" srcOrd="2" destOrd="0" parTransId="{7F1E2207-E757-48DD-B273-A69D241D88F1}" sibTransId="{245B5284-15C7-4EB5-A262-A71DF4AC5B26}"/>
    <dgm:cxn modelId="{B0DE7232-A91D-4AB5-8D15-C938DCB26342}" srcId="{14CAA9E2-EC0F-4499-B0F7-758911E53D7E}" destId="{5D91EE92-A419-4A54-B838-574C3EB54445}" srcOrd="2" destOrd="0" parTransId="{3B8F00FF-1738-4E71-88A8-73B99A015DCC}" sibTransId="{B92F7E67-043D-4D30-AE3E-916162591406}"/>
    <dgm:cxn modelId="{731FAC3D-099F-4A19-BD15-BB1D7CF4DC3D}" srcId="{5F27B039-2F48-4781-A978-70E3AEFA4729}" destId="{D65A1862-B011-4C1F-886E-48CB39F4C62C}" srcOrd="0" destOrd="0" parTransId="{ADCA855E-B05A-41C9-96BC-A308DD2FDF00}" sibTransId="{30003A77-AFE3-432D-A697-93E971E5D7D2}"/>
    <dgm:cxn modelId="{842BA93F-29ED-7A44-8F44-B391953C62B7}" type="presOf" srcId="{5D91EE92-A419-4A54-B838-574C3EB54445}" destId="{9A7A23AA-95C8-204C-947B-FBA57E88B8E3}" srcOrd="0" destOrd="2" presId="urn:microsoft.com/office/officeart/2005/8/layout/vList2"/>
    <dgm:cxn modelId="{F8077E45-CD14-3647-93B3-5C76A5DE8D36}" type="presOf" srcId="{195BDA25-0EB8-4423-B7BE-EC12EFE8B87A}" destId="{9A7A23AA-95C8-204C-947B-FBA57E88B8E3}" srcOrd="0" destOrd="1" presId="urn:microsoft.com/office/officeart/2005/8/layout/vList2"/>
    <dgm:cxn modelId="{A338924D-891B-6C4B-886B-076E6351850C}" type="presOf" srcId="{711187E9-E406-4198-BD93-CE1005086E63}" destId="{10511D76-ACF8-0148-860F-68417B7DBF76}" srcOrd="0" destOrd="0" presId="urn:microsoft.com/office/officeart/2005/8/layout/vList2"/>
    <dgm:cxn modelId="{FB96F052-9427-314A-8BD5-F37401C8F9E2}" type="presOf" srcId="{2E704788-F839-4DBB-8E8D-A3A49AEC8AA6}" destId="{6E3C9AD6-E9AA-DB4E-B84A-232037BCCED9}" srcOrd="0" destOrd="0" presId="urn:microsoft.com/office/officeart/2005/8/layout/vList2"/>
    <dgm:cxn modelId="{080A4765-D6D0-6043-BAFC-2237D133A376}" type="presOf" srcId="{09537CE2-BC04-437D-BEF6-8C9D044D0B93}" destId="{D8489463-950E-CF4F-80AB-066853C5E45D}" srcOrd="0" destOrd="2" presId="urn:microsoft.com/office/officeart/2005/8/layout/vList2"/>
    <dgm:cxn modelId="{19D5146B-8A17-48B4-85DA-3B979A55918F}" srcId="{711187E9-E406-4198-BD93-CE1005086E63}" destId="{14CAA9E2-EC0F-4499-B0F7-758911E53D7E}" srcOrd="2" destOrd="0" parTransId="{9BDF59CA-7371-47CE-AA9D-72C3B98D5FE6}" sibTransId="{A0704BEE-E1EC-483B-8308-E333BE4B434D}"/>
    <dgm:cxn modelId="{0F76D46C-4BD7-40EC-AB54-F81369F674F9}" srcId="{14CAA9E2-EC0F-4499-B0F7-758911E53D7E}" destId="{C852E703-26E2-4C5F-894B-A1B2542BFE53}" srcOrd="0" destOrd="0" parTransId="{A2E7D2D9-1504-4787-8C55-3F886272003D}" sibTransId="{9FE3EEC2-94B5-491D-A90A-0AD61B9D10E1}"/>
    <dgm:cxn modelId="{87CAD288-0A20-4B26-B1AA-662CC9E60F4D}" srcId="{711187E9-E406-4198-BD93-CE1005086E63}" destId="{5F27B039-2F48-4781-A978-70E3AEFA4729}" srcOrd="1" destOrd="0" parTransId="{7F60C7D6-1CA5-47FB-B7B5-7BBB81ED0244}" sibTransId="{7E555254-C439-41A3-B5ED-0C31DEE8D46F}"/>
    <dgm:cxn modelId="{AF2817A8-A30A-4D4A-BCBD-B7C1BD77386D}" type="presOf" srcId="{5F27B039-2F48-4781-A978-70E3AEFA4729}" destId="{58D0474F-6415-1249-A986-C2BB5DBB9C5F}" srcOrd="0" destOrd="0" presId="urn:microsoft.com/office/officeart/2005/8/layout/vList2"/>
    <dgm:cxn modelId="{8A6AEEB0-EE8F-7E41-87AE-993387AB4978}" type="presOf" srcId="{14CAA9E2-EC0F-4499-B0F7-758911E53D7E}" destId="{A151886D-4810-EE49-BC56-3825281E197C}" srcOrd="0" destOrd="0" presId="urn:microsoft.com/office/officeart/2005/8/layout/vList2"/>
    <dgm:cxn modelId="{3B56F2E8-065F-3946-8D38-F0A9584B8040}" type="presOf" srcId="{D65A1862-B011-4C1F-886E-48CB39F4C62C}" destId="{D8489463-950E-CF4F-80AB-066853C5E45D}" srcOrd="0" destOrd="0" presId="urn:microsoft.com/office/officeart/2005/8/layout/vList2"/>
    <dgm:cxn modelId="{0CA451EA-A4FA-413D-961E-80821A68D503}" srcId="{711187E9-E406-4198-BD93-CE1005086E63}" destId="{2E704788-F839-4DBB-8E8D-A3A49AEC8AA6}" srcOrd="0" destOrd="0" parTransId="{8554C572-9069-4BC6-AF59-190A6D076B68}" sibTransId="{9AEA3890-8645-4973-AA8A-DD3CD3ECF3AD}"/>
    <dgm:cxn modelId="{F44B7FC1-903C-994C-8D67-12651F54ECCD}" type="presParOf" srcId="{10511D76-ACF8-0148-860F-68417B7DBF76}" destId="{6E3C9AD6-E9AA-DB4E-B84A-232037BCCED9}" srcOrd="0" destOrd="0" presId="urn:microsoft.com/office/officeart/2005/8/layout/vList2"/>
    <dgm:cxn modelId="{181FA91A-B71D-AC40-A76D-233A09F84B18}" type="presParOf" srcId="{10511D76-ACF8-0148-860F-68417B7DBF76}" destId="{80EA8513-F444-2548-AFD7-4E1AE3F3091D}" srcOrd="1" destOrd="0" presId="urn:microsoft.com/office/officeart/2005/8/layout/vList2"/>
    <dgm:cxn modelId="{28B435FD-021D-2644-BF49-6DB5CBCBA03F}" type="presParOf" srcId="{10511D76-ACF8-0148-860F-68417B7DBF76}" destId="{58D0474F-6415-1249-A986-C2BB5DBB9C5F}" srcOrd="2" destOrd="0" presId="urn:microsoft.com/office/officeart/2005/8/layout/vList2"/>
    <dgm:cxn modelId="{BFE8BECD-E88F-4C40-99A2-F5E021893CAE}" type="presParOf" srcId="{10511D76-ACF8-0148-860F-68417B7DBF76}" destId="{D8489463-950E-CF4F-80AB-066853C5E45D}" srcOrd="3" destOrd="0" presId="urn:microsoft.com/office/officeart/2005/8/layout/vList2"/>
    <dgm:cxn modelId="{07AF7BD3-C5C2-FC46-B9BB-06498A5867B0}" type="presParOf" srcId="{10511D76-ACF8-0148-860F-68417B7DBF76}" destId="{A151886D-4810-EE49-BC56-3825281E197C}" srcOrd="4" destOrd="0" presId="urn:microsoft.com/office/officeart/2005/8/layout/vList2"/>
    <dgm:cxn modelId="{F0C89A88-AE12-5E4E-A472-DD9F37542184}" type="presParOf" srcId="{10511D76-ACF8-0148-860F-68417B7DBF76}" destId="{9A7A23AA-95C8-204C-947B-FBA57E88B8E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AF8E84-27AD-4F59-AFE6-368D50279C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C5D4DF6-303A-4557-96D5-00190B49C44B}">
      <dgm:prSet/>
      <dgm:spPr/>
      <dgm:t>
        <a:bodyPr/>
        <a:lstStyle/>
        <a:p>
          <a:r>
            <a:rPr lang="en-IN" b="1" i="0"/>
            <a:t>B Extension</a:t>
          </a:r>
          <a:r>
            <a:rPr lang="en-IN" b="0" i="0"/>
            <a:t>: Optimizes bit-level operations (e.g., shifts, rotations) critical for AES and SHA.</a:t>
          </a:r>
          <a:endParaRPr lang="en-US"/>
        </a:p>
      </dgm:t>
    </dgm:pt>
    <dgm:pt modelId="{63EFF019-28BB-4234-8949-071B268DFA3F}" type="parTrans" cxnId="{225B9A9C-58E0-42A3-917F-51859FCF8843}">
      <dgm:prSet/>
      <dgm:spPr/>
      <dgm:t>
        <a:bodyPr/>
        <a:lstStyle/>
        <a:p>
          <a:endParaRPr lang="en-US"/>
        </a:p>
      </dgm:t>
    </dgm:pt>
    <dgm:pt modelId="{C6E22620-160D-4FAD-9CEC-C3E433F104E4}" type="sibTrans" cxnId="{225B9A9C-58E0-42A3-917F-51859FCF8843}">
      <dgm:prSet/>
      <dgm:spPr/>
      <dgm:t>
        <a:bodyPr/>
        <a:lstStyle/>
        <a:p>
          <a:endParaRPr lang="en-US"/>
        </a:p>
      </dgm:t>
    </dgm:pt>
    <dgm:pt modelId="{B9D6AF92-C073-401A-ACEA-0A80BC82A100}">
      <dgm:prSet/>
      <dgm:spPr/>
      <dgm:t>
        <a:bodyPr/>
        <a:lstStyle/>
        <a:p>
          <a:r>
            <a:rPr lang="en-IN" b="1" i="0" dirty="0"/>
            <a:t>K Extension</a:t>
          </a:r>
          <a:r>
            <a:rPr lang="en-IN" b="0" i="0" dirty="0"/>
            <a:t>: Provides specialized instructions for cryptographic primitives (e.g., AES SubBytes, SHA compression).</a:t>
          </a:r>
          <a:endParaRPr lang="en-US" dirty="0"/>
        </a:p>
      </dgm:t>
    </dgm:pt>
    <dgm:pt modelId="{49CF5120-5DC1-433B-8C34-404463CEBF6B}" type="parTrans" cxnId="{75A03D1F-25D1-4620-A597-61797D1DE07F}">
      <dgm:prSet/>
      <dgm:spPr/>
      <dgm:t>
        <a:bodyPr/>
        <a:lstStyle/>
        <a:p>
          <a:endParaRPr lang="en-US"/>
        </a:p>
      </dgm:t>
    </dgm:pt>
    <dgm:pt modelId="{73767B9E-77BA-4EB0-AFA7-6A01E24114F3}" type="sibTrans" cxnId="{75A03D1F-25D1-4620-A597-61797D1DE07F}">
      <dgm:prSet/>
      <dgm:spPr/>
      <dgm:t>
        <a:bodyPr/>
        <a:lstStyle/>
        <a:p>
          <a:endParaRPr lang="en-US"/>
        </a:p>
      </dgm:t>
    </dgm:pt>
    <dgm:pt modelId="{DDFC9CD0-B9F1-4BD0-92FF-AD84D77DF9DA}">
      <dgm:prSet/>
      <dgm:spPr/>
      <dgm:t>
        <a:bodyPr/>
        <a:lstStyle/>
        <a:p>
          <a:r>
            <a:rPr lang="en-IN" b="1" i="0"/>
            <a:t>Performance Gains</a:t>
          </a:r>
          <a:r>
            <a:rPr lang="en-IN" b="0" i="0"/>
            <a:t>: Up to 3x throughput improvement and 30% energy efficiency gains compared to software-only solutions.</a:t>
          </a:r>
          <a:endParaRPr lang="en-US"/>
        </a:p>
      </dgm:t>
    </dgm:pt>
    <dgm:pt modelId="{1768085E-C05B-4CD8-BF0D-5068DF67052A}" type="parTrans" cxnId="{E6290C6A-F143-42EE-90D1-DA7BB09FBC1D}">
      <dgm:prSet/>
      <dgm:spPr/>
      <dgm:t>
        <a:bodyPr/>
        <a:lstStyle/>
        <a:p>
          <a:endParaRPr lang="en-US"/>
        </a:p>
      </dgm:t>
    </dgm:pt>
    <dgm:pt modelId="{64B29076-614B-48B0-937C-87378FDC7F3A}" type="sibTrans" cxnId="{E6290C6A-F143-42EE-90D1-DA7BB09FBC1D}">
      <dgm:prSet/>
      <dgm:spPr/>
      <dgm:t>
        <a:bodyPr/>
        <a:lstStyle/>
        <a:p>
          <a:endParaRPr lang="en-US"/>
        </a:p>
      </dgm:t>
    </dgm:pt>
    <dgm:pt modelId="{C4EE354A-71D1-480E-B67D-C640E1FE4B90}">
      <dgm:prSet/>
      <dgm:spPr/>
      <dgm:t>
        <a:bodyPr/>
        <a:lstStyle/>
        <a:p>
          <a:r>
            <a:rPr lang="en-IN" b="1"/>
            <a:t>Mathematical AES:</a:t>
          </a:r>
          <a:r>
            <a:rPr lang="en-IN"/>
            <a:t> Based on </a:t>
          </a:r>
          <a:r>
            <a:rPr lang="en-IN" b="1"/>
            <a:t>substitution-permutation networks (SPN)</a:t>
          </a:r>
          <a:r>
            <a:rPr lang="en-IN"/>
            <a:t>, involving matrix transformations, modular arithmetic, and Galois field operations (</a:t>
          </a:r>
          <a:r>
            <a:rPr lang="en-IN" i="1"/>
            <a:t>GF(2^8)</a:t>
          </a:r>
          <a:r>
            <a:rPr lang="en-IN"/>
            <a:t>).</a:t>
          </a:r>
          <a:endParaRPr lang="en-US"/>
        </a:p>
      </dgm:t>
    </dgm:pt>
    <dgm:pt modelId="{E0A18989-7369-48C1-B831-2CB777250570}" type="parTrans" cxnId="{83F4592C-C1BF-4582-994D-B0004BEACCD3}">
      <dgm:prSet/>
      <dgm:spPr/>
      <dgm:t>
        <a:bodyPr/>
        <a:lstStyle/>
        <a:p>
          <a:endParaRPr lang="en-US"/>
        </a:p>
      </dgm:t>
    </dgm:pt>
    <dgm:pt modelId="{2E6743E7-45CB-4FFE-BA49-A1FA4A0BCA22}" type="sibTrans" cxnId="{83F4592C-C1BF-4582-994D-B0004BEACCD3}">
      <dgm:prSet/>
      <dgm:spPr/>
      <dgm:t>
        <a:bodyPr/>
        <a:lstStyle/>
        <a:p>
          <a:endParaRPr lang="en-US"/>
        </a:p>
      </dgm:t>
    </dgm:pt>
    <dgm:pt modelId="{4CC6C5EF-A0C2-48BA-A891-2A8D8B565098}">
      <dgm:prSet/>
      <dgm:spPr/>
      <dgm:t>
        <a:bodyPr/>
        <a:lstStyle/>
        <a:p>
          <a:r>
            <a:rPr lang="en-IN" b="1" dirty="0"/>
            <a:t>SHA:</a:t>
          </a:r>
          <a:r>
            <a:rPr lang="en-IN" dirty="0"/>
            <a:t> Utilizes </a:t>
          </a:r>
          <a:r>
            <a:rPr lang="en-IN" b="1" dirty="0"/>
            <a:t>bitwise logical functions</a:t>
          </a:r>
          <a:r>
            <a:rPr lang="en-IN" dirty="0"/>
            <a:t> (AND XOR OR), modular addition, and compression functions to transform message blocks into fixed-length digests.</a:t>
          </a:r>
          <a:endParaRPr lang="en-US" dirty="0"/>
        </a:p>
      </dgm:t>
    </dgm:pt>
    <dgm:pt modelId="{066F4422-F52B-4CBF-AEA9-FD9FCE832F54}" type="parTrans" cxnId="{B4B32AE5-FA49-48F7-9347-00B870844B75}">
      <dgm:prSet/>
      <dgm:spPr/>
      <dgm:t>
        <a:bodyPr/>
        <a:lstStyle/>
        <a:p>
          <a:endParaRPr lang="en-US"/>
        </a:p>
      </dgm:t>
    </dgm:pt>
    <dgm:pt modelId="{030CC04A-BF15-48E9-AF21-2E1A03C63722}" type="sibTrans" cxnId="{B4B32AE5-FA49-48F7-9347-00B870844B75}">
      <dgm:prSet/>
      <dgm:spPr/>
      <dgm:t>
        <a:bodyPr/>
        <a:lstStyle/>
        <a:p>
          <a:endParaRPr lang="en-US"/>
        </a:p>
      </dgm:t>
    </dgm:pt>
    <dgm:pt modelId="{E85A2B11-2A3C-4256-BF42-9CFD46F40AFF}" type="pres">
      <dgm:prSet presAssocID="{5DAF8E84-27AD-4F59-AFE6-368D50279CF0}" presName="root" presStyleCnt="0">
        <dgm:presLayoutVars>
          <dgm:dir/>
          <dgm:resizeHandles val="exact"/>
        </dgm:presLayoutVars>
      </dgm:prSet>
      <dgm:spPr/>
    </dgm:pt>
    <dgm:pt modelId="{5F23121E-8FAF-4E8C-B340-D6356213F7FA}" type="pres">
      <dgm:prSet presAssocID="{5C5D4DF6-303A-4557-96D5-00190B49C44B}" presName="compNode" presStyleCnt="0"/>
      <dgm:spPr/>
    </dgm:pt>
    <dgm:pt modelId="{BF9AE397-809E-4C96-AF23-99C3DE01F0BA}" type="pres">
      <dgm:prSet presAssocID="{5C5D4DF6-303A-4557-96D5-00190B49C44B}" presName="bgRect" presStyleLbl="bgShp" presStyleIdx="0" presStyleCnt="5"/>
      <dgm:spPr/>
    </dgm:pt>
    <dgm:pt modelId="{3CAB63E2-B490-4400-BA7D-66A2FFED7C9A}" type="pres">
      <dgm:prSet presAssocID="{5C5D4DF6-303A-4557-96D5-00190B49C44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73F31189-5870-40F5-AEC1-73FFAF03B886}" type="pres">
      <dgm:prSet presAssocID="{5C5D4DF6-303A-4557-96D5-00190B49C44B}" presName="spaceRect" presStyleCnt="0"/>
      <dgm:spPr/>
    </dgm:pt>
    <dgm:pt modelId="{93AFEF1F-3A4A-40ED-842A-817194641B46}" type="pres">
      <dgm:prSet presAssocID="{5C5D4DF6-303A-4557-96D5-00190B49C44B}" presName="parTx" presStyleLbl="revTx" presStyleIdx="0" presStyleCnt="5">
        <dgm:presLayoutVars>
          <dgm:chMax val="0"/>
          <dgm:chPref val="0"/>
        </dgm:presLayoutVars>
      </dgm:prSet>
      <dgm:spPr/>
    </dgm:pt>
    <dgm:pt modelId="{431D139B-3C84-4613-9758-B3D952747931}" type="pres">
      <dgm:prSet presAssocID="{C6E22620-160D-4FAD-9CEC-C3E433F104E4}" presName="sibTrans" presStyleCnt="0"/>
      <dgm:spPr/>
    </dgm:pt>
    <dgm:pt modelId="{BC2E9EA4-92FB-4330-86CE-9CA695C7CFBE}" type="pres">
      <dgm:prSet presAssocID="{B9D6AF92-C073-401A-ACEA-0A80BC82A100}" presName="compNode" presStyleCnt="0"/>
      <dgm:spPr/>
    </dgm:pt>
    <dgm:pt modelId="{6E03B8A0-F5EF-4ACA-9FC4-9873F4445A2F}" type="pres">
      <dgm:prSet presAssocID="{B9D6AF92-C073-401A-ACEA-0A80BC82A100}" presName="bgRect" presStyleLbl="bgShp" presStyleIdx="1" presStyleCnt="5"/>
      <dgm:spPr/>
    </dgm:pt>
    <dgm:pt modelId="{4E96F708-09B9-4AB2-BBD6-C953D6656898}" type="pres">
      <dgm:prSet presAssocID="{B9D6AF92-C073-401A-ACEA-0A80BC82A10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80735C6-6AE4-4BB0-9288-C631337364D3}" type="pres">
      <dgm:prSet presAssocID="{B9D6AF92-C073-401A-ACEA-0A80BC82A100}" presName="spaceRect" presStyleCnt="0"/>
      <dgm:spPr/>
    </dgm:pt>
    <dgm:pt modelId="{F1453AAF-FF86-4F53-9676-BD6F5F6435F5}" type="pres">
      <dgm:prSet presAssocID="{B9D6AF92-C073-401A-ACEA-0A80BC82A100}" presName="parTx" presStyleLbl="revTx" presStyleIdx="1" presStyleCnt="5">
        <dgm:presLayoutVars>
          <dgm:chMax val="0"/>
          <dgm:chPref val="0"/>
        </dgm:presLayoutVars>
      </dgm:prSet>
      <dgm:spPr/>
    </dgm:pt>
    <dgm:pt modelId="{03FAC4E3-4491-465B-8D62-7C8013DDEEE6}" type="pres">
      <dgm:prSet presAssocID="{73767B9E-77BA-4EB0-AFA7-6A01E24114F3}" presName="sibTrans" presStyleCnt="0"/>
      <dgm:spPr/>
    </dgm:pt>
    <dgm:pt modelId="{7F03F069-5B17-4A79-89C2-7EB7B105D368}" type="pres">
      <dgm:prSet presAssocID="{DDFC9CD0-B9F1-4BD0-92FF-AD84D77DF9DA}" presName="compNode" presStyleCnt="0"/>
      <dgm:spPr/>
    </dgm:pt>
    <dgm:pt modelId="{524723E9-FD41-4B5D-A26B-06FC7D280922}" type="pres">
      <dgm:prSet presAssocID="{DDFC9CD0-B9F1-4BD0-92FF-AD84D77DF9DA}" presName="bgRect" presStyleLbl="bgShp" presStyleIdx="2" presStyleCnt="5"/>
      <dgm:spPr/>
    </dgm:pt>
    <dgm:pt modelId="{1492B995-B776-49EC-9387-2BA7AE285232}" type="pres">
      <dgm:prSet presAssocID="{DDFC9CD0-B9F1-4BD0-92FF-AD84D77DF9D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7AD9696-41C9-4D97-98BC-5450EFC93496}" type="pres">
      <dgm:prSet presAssocID="{DDFC9CD0-B9F1-4BD0-92FF-AD84D77DF9DA}" presName="spaceRect" presStyleCnt="0"/>
      <dgm:spPr/>
    </dgm:pt>
    <dgm:pt modelId="{B1FF9DB4-BA11-4DAE-9A78-6AD3AD422283}" type="pres">
      <dgm:prSet presAssocID="{DDFC9CD0-B9F1-4BD0-92FF-AD84D77DF9DA}" presName="parTx" presStyleLbl="revTx" presStyleIdx="2" presStyleCnt="5">
        <dgm:presLayoutVars>
          <dgm:chMax val="0"/>
          <dgm:chPref val="0"/>
        </dgm:presLayoutVars>
      </dgm:prSet>
      <dgm:spPr/>
    </dgm:pt>
    <dgm:pt modelId="{9866DD51-BF71-4041-BBF5-496EA9A266FC}" type="pres">
      <dgm:prSet presAssocID="{64B29076-614B-48B0-937C-87378FDC7F3A}" presName="sibTrans" presStyleCnt="0"/>
      <dgm:spPr/>
    </dgm:pt>
    <dgm:pt modelId="{A76440B8-C22B-46AA-A691-65BDF5BF3686}" type="pres">
      <dgm:prSet presAssocID="{C4EE354A-71D1-480E-B67D-C640E1FE4B90}" presName="compNode" presStyleCnt="0"/>
      <dgm:spPr/>
    </dgm:pt>
    <dgm:pt modelId="{C540D8BA-59E9-47D3-8362-311BEE5812C2}" type="pres">
      <dgm:prSet presAssocID="{C4EE354A-71D1-480E-B67D-C640E1FE4B90}" presName="bgRect" presStyleLbl="bgShp" presStyleIdx="3" presStyleCnt="5"/>
      <dgm:spPr/>
    </dgm:pt>
    <dgm:pt modelId="{B9F35E72-EF32-4113-9286-11DFCC73B68C}" type="pres">
      <dgm:prSet presAssocID="{C4EE354A-71D1-480E-B67D-C640E1FE4B9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D7869574-EEEA-47EE-B154-109CEBE773BB}" type="pres">
      <dgm:prSet presAssocID="{C4EE354A-71D1-480E-B67D-C640E1FE4B90}" presName="spaceRect" presStyleCnt="0"/>
      <dgm:spPr/>
    </dgm:pt>
    <dgm:pt modelId="{94950835-334D-434D-BA56-5FA56ED3511F}" type="pres">
      <dgm:prSet presAssocID="{C4EE354A-71D1-480E-B67D-C640E1FE4B90}" presName="parTx" presStyleLbl="revTx" presStyleIdx="3" presStyleCnt="5">
        <dgm:presLayoutVars>
          <dgm:chMax val="0"/>
          <dgm:chPref val="0"/>
        </dgm:presLayoutVars>
      </dgm:prSet>
      <dgm:spPr/>
    </dgm:pt>
    <dgm:pt modelId="{71E9BFD8-1811-450E-BD71-A99D72CF7487}" type="pres">
      <dgm:prSet presAssocID="{2E6743E7-45CB-4FFE-BA49-A1FA4A0BCA22}" presName="sibTrans" presStyleCnt="0"/>
      <dgm:spPr/>
    </dgm:pt>
    <dgm:pt modelId="{EBBC13D7-9AD0-413E-BB90-14F7710D1A31}" type="pres">
      <dgm:prSet presAssocID="{4CC6C5EF-A0C2-48BA-A891-2A8D8B565098}" presName="compNode" presStyleCnt="0"/>
      <dgm:spPr/>
    </dgm:pt>
    <dgm:pt modelId="{34E39900-6E1E-4023-8CC4-62F57CDDAA6D}" type="pres">
      <dgm:prSet presAssocID="{4CC6C5EF-A0C2-48BA-A891-2A8D8B565098}" presName="bgRect" presStyleLbl="bgShp" presStyleIdx="4" presStyleCnt="5"/>
      <dgm:spPr/>
    </dgm:pt>
    <dgm:pt modelId="{10712DCB-326A-49FB-AA22-4AC6AC932F82}" type="pres">
      <dgm:prSet presAssocID="{4CC6C5EF-A0C2-48BA-A891-2A8D8B56509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6A39D80-89F2-4C48-8C7C-0BA65185D4B9}" type="pres">
      <dgm:prSet presAssocID="{4CC6C5EF-A0C2-48BA-A891-2A8D8B565098}" presName="spaceRect" presStyleCnt="0"/>
      <dgm:spPr/>
    </dgm:pt>
    <dgm:pt modelId="{951E6DBC-6759-4671-AF38-D4F4C3ED2D37}" type="pres">
      <dgm:prSet presAssocID="{4CC6C5EF-A0C2-48BA-A891-2A8D8B56509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9D1741D-4A96-1F4B-A680-A88EA4834128}" type="presOf" srcId="{C4EE354A-71D1-480E-B67D-C640E1FE4B90}" destId="{94950835-334D-434D-BA56-5FA56ED3511F}" srcOrd="0" destOrd="0" presId="urn:microsoft.com/office/officeart/2018/2/layout/IconVerticalSolidList"/>
    <dgm:cxn modelId="{33CB711E-2601-C349-BC19-5DE807FA5EF0}" type="presOf" srcId="{4CC6C5EF-A0C2-48BA-A891-2A8D8B565098}" destId="{951E6DBC-6759-4671-AF38-D4F4C3ED2D37}" srcOrd="0" destOrd="0" presId="urn:microsoft.com/office/officeart/2018/2/layout/IconVerticalSolidList"/>
    <dgm:cxn modelId="{75A03D1F-25D1-4620-A597-61797D1DE07F}" srcId="{5DAF8E84-27AD-4F59-AFE6-368D50279CF0}" destId="{B9D6AF92-C073-401A-ACEA-0A80BC82A100}" srcOrd="1" destOrd="0" parTransId="{49CF5120-5DC1-433B-8C34-404463CEBF6B}" sibTransId="{73767B9E-77BA-4EB0-AFA7-6A01E24114F3}"/>
    <dgm:cxn modelId="{83F4592C-C1BF-4582-994D-B0004BEACCD3}" srcId="{5DAF8E84-27AD-4F59-AFE6-368D50279CF0}" destId="{C4EE354A-71D1-480E-B67D-C640E1FE4B90}" srcOrd="3" destOrd="0" parTransId="{E0A18989-7369-48C1-B831-2CB777250570}" sibTransId="{2E6743E7-45CB-4FFE-BA49-A1FA4A0BCA22}"/>
    <dgm:cxn modelId="{1062E266-184A-F240-8D5C-B8CAC009CDD0}" type="presOf" srcId="{B9D6AF92-C073-401A-ACEA-0A80BC82A100}" destId="{F1453AAF-FF86-4F53-9676-BD6F5F6435F5}" srcOrd="0" destOrd="0" presId="urn:microsoft.com/office/officeart/2018/2/layout/IconVerticalSolidList"/>
    <dgm:cxn modelId="{E6290C6A-F143-42EE-90D1-DA7BB09FBC1D}" srcId="{5DAF8E84-27AD-4F59-AFE6-368D50279CF0}" destId="{DDFC9CD0-B9F1-4BD0-92FF-AD84D77DF9DA}" srcOrd="2" destOrd="0" parTransId="{1768085E-C05B-4CD8-BF0D-5068DF67052A}" sibTransId="{64B29076-614B-48B0-937C-87378FDC7F3A}"/>
    <dgm:cxn modelId="{225B9A9C-58E0-42A3-917F-51859FCF8843}" srcId="{5DAF8E84-27AD-4F59-AFE6-368D50279CF0}" destId="{5C5D4DF6-303A-4557-96D5-00190B49C44B}" srcOrd="0" destOrd="0" parTransId="{63EFF019-28BB-4234-8949-071B268DFA3F}" sibTransId="{C6E22620-160D-4FAD-9CEC-C3E433F104E4}"/>
    <dgm:cxn modelId="{966DE8A8-9809-864A-9AEB-573C02FBC4C3}" type="presOf" srcId="{DDFC9CD0-B9F1-4BD0-92FF-AD84D77DF9DA}" destId="{B1FF9DB4-BA11-4DAE-9A78-6AD3AD422283}" srcOrd="0" destOrd="0" presId="urn:microsoft.com/office/officeart/2018/2/layout/IconVerticalSolidList"/>
    <dgm:cxn modelId="{B4B32AE5-FA49-48F7-9347-00B870844B75}" srcId="{5DAF8E84-27AD-4F59-AFE6-368D50279CF0}" destId="{4CC6C5EF-A0C2-48BA-A891-2A8D8B565098}" srcOrd="4" destOrd="0" parTransId="{066F4422-F52B-4CBF-AEA9-FD9FCE832F54}" sibTransId="{030CC04A-BF15-48E9-AF21-2E1A03C63722}"/>
    <dgm:cxn modelId="{54CCC3EE-C5B0-B648-8130-6A791488FD81}" type="presOf" srcId="{5C5D4DF6-303A-4557-96D5-00190B49C44B}" destId="{93AFEF1F-3A4A-40ED-842A-817194641B46}" srcOrd="0" destOrd="0" presId="urn:microsoft.com/office/officeart/2018/2/layout/IconVerticalSolidList"/>
    <dgm:cxn modelId="{377EDFFB-26A2-0F4E-AA11-3FBD9187EA39}" type="presOf" srcId="{5DAF8E84-27AD-4F59-AFE6-368D50279CF0}" destId="{E85A2B11-2A3C-4256-BF42-9CFD46F40AFF}" srcOrd="0" destOrd="0" presId="urn:microsoft.com/office/officeart/2018/2/layout/IconVerticalSolidList"/>
    <dgm:cxn modelId="{4ACFCA3F-8863-8B42-B880-DB233D7D90A9}" type="presParOf" srcId="{E85A2B11-2A3C-4256-BF42-9CFD46F40AFF}" destId="{5F23121E-8FAF-4E8C-B340-D6356213F7FA}" srcOrd="0" destOrd="0" presId="urn:microsoft.com/office/officeart/2018/2/layout/IconVerticalSolidList"/>
    <dgm:cxn modelId="{D84846B4-8489-8B40-90E2-3E1373052FEC}" type="presParOf" srcId="{5F23121E-8FAF-4E8C-B340-D6356213F7FA}" destId="{BF9AE397-809E-4C96-AF23-99C3DE01F0BA}" srcOrd="0" destOrd="0" presId="urn:microsoft.com/office/officeart/2018/2/layout/IconVerticalSolidList"/>
    <dgm:cxn modelId="{56A3CD11-37CA-FD44-8D33-AE75EECD9B06}" type="presParOf" srcId="{5F23121E-8FAF-4E8C-B340-D6356213F7FA}" destId="{3CAB63E2-B490-4400-BA7D-66A2FFED7C9A}" srcOrd="1" destOrd="0" presId="urn:microsoft.com/office/officeart/2018/2/layout/IconVerticalSolidList"/>
    <dgm:cxn modelId="{BAC14102-C382-554A-B095-A02964A4F3B6}" type="presParOf" srcId="{5F23121E-8FAF-4E8C-B340-D6356213F7FA}" destId="{73F31189-5870-40F5-AEC1-73FFAF03B886}" srcOrd="2" destOrd="0" presId="urn:microsoft.com/office/officeart/2018/2/layout/IconVerticalSolidList"/>
    <dgm:cxn modelId="{26AEF491-1931-A742-B2E5-9C40A0B30D5F}" type="presParOf" srcId="{5F23121E-8FAF-4E8C-B340-D6356213F7FA}" destId="{93AFEF1F-3A4A-40ED-842A-817194641B46}" srcOrd="3" destOrd="0" presId="urn:microsoft.com/office/officeart/2018/2/layout/IconVerticalSolidList"/>
    <dgm:cxn modelId="{864157A9-60B9-5F4E-9EF1-C7B32B80C5F2}" type="presParOf" srcId="{E85A2B11-2A3C-4256-BF42-9CFD46F40AFF}" destId="{431D139B-3C84-4613-9758-B3D952747931}" srcOrd="1" destOrd="0" presId="urn:microsoft.com/office/officeart/2018/2/layout/IconVerticalSolidList"/>
    <dgm:cxn modelId="{CAFA51E7-AB63-FA42-93A5-A1C8AC8B1BF4}" type="presParOf" srcId="{E85A2B11-2A3C-4256-BF42-9CFD46F40AFF}" destId="{BC2E9EA4-92FB-4330-86CE-9CA695C7CFBE}" srcOrd="2" destOrd="0" presId="urn:microsoft.com/office/officeart/2018/2/layout/IconVerticalSolidList"/>
    <dgm:cxn modelId="{984E6E79-0111-BE4B-80C5-3FE6771C2E56}" type="presParOf" srcId="{BC2E9EA4-92FB-4330-86CE-9CA695C7CFBE}" destId="{6E03B8A0-F5EF-4ACA-9FC4-9873F4445A2F}" srcOrd="0" destOrd="0" presId="urn:microsoft.com/office/officeart/2018/2/layout/IconVerticalSolidList"/>
    <dgm:cxn modelId="{E4E0C9CE-8741-464B-803E-382F03D3CABD}" type="presParOf" srcId="{BC2E9EA4-92FB-4330-86CE-9CA695C7CFBE}" destId="{4E96F708-09B9-4AB2-BBD6-C953D6656898}" srcOrd="1" destOrd="0" presId="urn:microsoft.com/office/officeart/2018/2/layout/IconVerticalSolidList"/>
    <dgm:cxn modelId="{50F58990-F97B-AA44-AD2D-A6552AFF3878}" type="presParOf" srcId="{BC2E9EA4-92FB-4330-86CE-9CA695C7CFBE}" destId="{F80735C6-6AE4-4BB0-9288-C631337364D3}" srcOrd="2" destOrd="0" presId="urn:microsoft.com/office/officeart/2018/2/layout/IconVerticalSolidList"/>
    <dgm:cxn modelId="{87A41380-E635-BB49-B767-9824C53E2B0F}" type="presParOf" srcId="{BC2E9EA4-92FB-4330-86CE-9CA695C7CFBE}" destId="{F1453AAF-FF86-4F53-9676-BD6F5F6435F5}" srcOrd="3" destOrd="0" presId="urn:microsoft.com/office/officeart/2018/2/layout/IconVerticalSolidList"/>
    <dgm:cxn modelId="{3F47883A-2AE9-A142-889D-30B5DCBA770B}" type="presParOf" srcId="{E85A2B11-2A3C-4256-BF42-9CFD46F40AFF}" destId="{03FAC4E3-4491-465B-8D62-7C8013DDEEE6}" srcOrd="3" destOrd="0" presId="urn:microsoft.com/office/officeart/2018/2/layout/IconVerticalSolidList"/>
    <dgm:cxn modelId="{4261F454-0505-6049-A77A-FD41F3636199}" type="presParOf" srcId="{E85A2B11-2A3C-4256-BF42-9CFD46F40AFF}" destId="{7F03F069-5B17-4A79-89C2-7EB7B105D368}" srcOrd="4" destOrd="0" presId="urn:microsoft.com/office/officeart/2018/2/layout/IconVerticalSolidList"/>
    <dgm:cxn modelId="{835C605E-6EBE-024F-9DEE-10F3112A1A3C}" type="presParOf" srcId="{7F03F069-5B17-4A79-89C2-7EB7B105D368}" destId="{524723E9-FD41-4B5D-A26B-06FC7D280922}" srcOrd="0" destOrd="0" presId="urn:microsoft.com/office/officeart/2018/2/layout/IconVerticalSolidList"/>
    <dgm:cxn modelId="{4E1CA74D-25DD-0649-9675-84D1DE789978}" type="presParOf" srcId="{7F03F069-5B17-4A79-89C2-7EB7B105D368}" destId="{1492B995-B776-49EC-9387-2BA7AE285232}" srcOrd="1" destOrd="0" presId="urn:microsoft.com/office/officeart/2018/2/layout/IconVerticalSolidList"/>
    <dgm:cxn modelId="{90044D73-F982-424A-B811-2FAE325BD097}" type="presParOf" srcId="{7F03F069-5B17-4A79-89C2-7EB7B105D368}" destId="{E7AD9696-41C9-4D97-98BC-5450EFC93496}" srcOrd="2" destOrd="0" presId="urn:microsoft.com/office/officeart/2018/2/layout/IconVerticalSolidList"/>
    <dgm:cxn modelId="{7978B77E-A0C6-294D-AE9B-3E468F181952}" type="presParOf" srcId="{7F03F069-5B17-4A79-89C2-7EB7B105D368}" destId="{B1FF9DB4-BA11-4DAE-9A78-6AD3AD422283}" srcOrd="3" destOrd="0" presId="urn:microsoft.com/office/officeart/2018/2/layout/IconVerticalSolidList"/>
    <dgm:cxn modelId="{D5AE74EC-2D1E-5141-BBD4-AE8204EFD82E}" type="presParOf" srcId="{E85A2B11-2A3C-4256-BF42-9CFD46F40AFF}" destId="{9866DD51-BF71-4041-BBF5-496EA9A266FC}" srcOrd="5" destOrd="0" presId="urn:microsoft.com/office/officeart/2018/2/layout/IconVerticalSolidList"/>
    <dgm:cxn modelId="{55E20D6D-A3E4-3A47-8156-1F90FF23AAE8}" type="presParOf" srcId="{E85A2B11-2A3C-4256-BF42-9CFD46F40AFF}" destId="{A76440B8-C22B-46AA-A691-65BDF5BF3686}" srcOrd="6" destOrd="0" presId="urn:microsoft.com/office/officeart/2018/2/layout/IconVerticalSolidList"/>
    <dgm:cxn modelId="{86897610-91C0-2B45-9AE9-A1E46A9DCB4F}" type="presParOf" srcId="{A76440B8-C22B-46AA-A691-65BDF5BF3686}" destId="{C540D8BA-59E9-47D3-8362-311BEE5812C2}" srcOrd="0" destOrd="0" presId="urn:microsoft.com/office/officeart/2018/2/layout/IconVerticalSolidList"/>
    <dgm:cxn modelId="{406AFB40-1727-D34B-AD66-DCC3D2A649F3}" type="presParOf" srcId="{A76440B8-C22B-46AA-A691-65BDF5BF3686}" destId="{B9F35E72-EF32-4113-9286-11DFCC73B68C}" srcOrd="1" destOrd="0" presId="urn:microsoft.com/office/officeart/2018/2/layout/IconVerticalSolidList"/>
    <dgm:cxn modelId="{2300644B-28AD-644F-A345-397D53D4C096}" type="presParOf" srcId="{A76440B8-C22B-46AA-A691-65BDF5BF3686}" destId="{D7869574-EEEA-47EE-B154-109CEBE773BB}" srcOrd="2" destOrd="0" presId="urn:microsoft.com/office/officeart/2018/2/layout/IconVerticalSolidList"/>
    <dgm:cxn modelId="{B53B455A-A422-214B-8BE7-8ACDF76E70D9}" type="presParOf" srcId="{A76440B8-C22B-46AA-A691-65BDF5BF3686}" destId="{94950835-334D-434D-BA56-5FA56ED3511F}" srcOrd="3" destOrd="0" presId="urn:microsoft.com/office/officeart/2018/2/layout/IconVerticalSolidList"/>
    <dgm:cxn modelId="{2AA65D8F-ACFB-4C4C-9079-D64DBE1455D4}" type="presParOf" srcId="{E85A2B11-2A3C-4256-BF42-9CFD46F40AFF}" destId="{71E9BFD8-1811-450E-BD71-A99D72CF7487}" srcOrd="7" destOrd="0" presId="urn:microsoft.com/office/officeart/2018/2/layout/IconVerticalSolidList"/>
    <dgm:cxn modelId="{EC4C5F3A-FA63-334C-A3EE-960ED90C6D98}" type="presParOf" srcId="{E85A2B11-2A3C-4256-BF42-9CFD46F40AFF}" destId="{EBBC13D7-9AD0-413E-BB90-14F7710D1A31}" srcOrd="8" destOrd="0" presId="urn:microsoft.com/office/officeart/2018/2/layout/IconVerticalSolidList"/>
    <dgm:cxn modelId="{448B5FA5-B6CF-E44E-B79E-E328CCE42F5C}" type="presParOf" srcId="{EBBC13D7-9AD0-413E-BB90-14F7710D1A31}" destId="{34E39900-6E1E-4023-8CC4-62F57CDDAA6D}" srcOrd="0" destOrd="0" presId="urn:microsoft.com/office/officeart/2018/2/layout/IconVerticalSolidList"/>
    <dgm:cxn modelId="{901FEE87-8585-BD40-9C4E-69BE332D0313}" type="presParOf" srcId="{EBBC13D7-9AD0-413E-BB90-14F7710D1A31}" destId="{10712DCB-326A-49FB-AA22-4AC6AC932F82}" srcOrd="1" destOrd="0" presId="urn:microsoft.com/office/officeart/2018/2/layout/IconVerticalSolidList"/>
    <dgm:cxn modelId="{E18EC092-530F-744D-88C0-FC478BF27F57}" type="presParOf" srcId="{EBBC13D7-9AD0-413E-BB90-14F7710D1A31}" destId="{F6A39D80-89F2-4C48-8C7C-0BA65185D4B9}" srcOrd="2" destOrd="0" presId="urn:microsoft.com/office/officeart/2018/2/layout/IconVerticalSolidList"/>
    <dgm:cxn modelId="{9637191D-874A-F24D-A64E-6D623B714771}" type="presParOf" srcId="{EBBC13D7-9AD0-413E-BB90-14F7710D1A31}" destId="{951E6DBC-6759-4671-AF38-D4F4C3ED2D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2978FE-0C08-48D6-97E0-CE0DC47BF92D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61D153A-9896-49DB-B63C-009B4D2E8C82}">
      <dgm:prSet custT="1"/>
      <dgm:spPr>
        <a:solidFill>
          <a:srgbClr val="FF0000"/>
        </a:solidFill>
      </dgm:spPr>
      <dgm:t>
        <a:bodyPr/>
        <a:lstStyle/>
        <a:p>
          <a:pPr algn="ctr"/>
          <a:r>
            <a:rPr lang="en-US" sz="1400" dirty="0"/>
            <a:t>Leverage Software-Based Optimizations</a:t>
          </a:r>
        </a:p>
      </dgm:t>
    </dgm:pt>
    <dgm:pt modelId="{32FCB188-3307-4301-A24D-69C9A17A698D}" type="parTrans" cxnId="{10DC4E67-2C3E-4550-BE1E-8CE2201ED722}">
      <dgm:prSet/>
      <dgm:spPr/>
      <dgm:t>
        <a:bodyPr/>
        <a:lstStyle/>
        <a:p>
          <a:endParaRPr lang="en-US"/>
        </a:p>
      </dgm:t>
    </dgm:pt>
    <dgm:pt modelId="{9299551B-15ED-45D4-9C5F-2FA7FF1F1218}" type="sibTrans" cxnId="{10DC4E67-2C3E-4550-BE1E-8CE2201ED722}">
      <dgm:prSet/>
      <dgm:spPr/>
      <dgm:t>
        <a:bodyPr/>
        <a:lstStyle/>
        <a:p>
          <a:endParaRPr lang="en-US"/>
        </a:p>
      </dgm:t>
    </dgm:pt>
    <dgm:pt modelId="{41D38123-FC9D-47CB-8C91-6B06CF37034A}">
      <dgm:prSet/>
      <dgm:spPr/>
      <dgm:t>
        <a:bodyPr/>
        <a:lstStyle/>
        <a:p>
          <a:r>
            <a:rPr lang="en-US" dirty="0"/>
            <a:t>1.Algorithmic Enhancements</a:t>
          </a:r>
        </a:p>
      </dgm:t>
    </dgm:pt>
    <dgm:pt modelId="{10EA99B1-2610-4880-A5E2-1D1B5310C595}" type="parTrans" cxnId="{502FFFE5-39B7-46EC-82F6-4BAA451F80F3}">
      <dgm:prSet/>
      <dgm:spPr/>
      <dgm:t>
        <a:bodyPr/>
        <a:lstStyle/>
        <a:p>
          <a:endParaRPr lang="en-US"/>
        </a:p>
      </dgm:t>
    </dgm:pt>
    <dgm:pt modelId="{B5D2E0DD-D228-4442-9099-74A7364B759D}" type="sibTrans" cxnId="{502FFFE5-39B7-46EC-82F6-4BAA451F80F3}">
      <dgm:prSet/>
      <dgm:spPr/>
      <dgm:t>
        <a:bodyPr/>
        <a:lstStyle/>
        <a:p>
          <a:endParaRPr lang="en-US"/>
        </a:p>
      </dgm:t>
    </dgm:pt>
    <dgm:pt modelId="{F9B122DB-1B0C-4FA0-9D09-BD9B0DC0441D}">
      <dgm:prSet/>
      <dgm:spPr/>
      <dgm:t>
        <a:bodyPr/>
        <a:lstStyle/>
        <a:p>
          <a:r>
            <a:rPr lang="en-US"/>
            <a:t>Implement loop unrolling and table-based substitutions to reduce redundant computations in AES encryption.</a:t>
          </a:r>
        </a:p>
      </dgm:t>
    </dgm:pt>
    <dgm:pt modelId="{05C7147D-C5EB-4E78-8FE5-74394E0EF43F}" type="parTrans" cxnId="{E532EA01-084C-496A-B29E-42117803EB00}">
      <dgm:prSet/>
      <dgm:spPr/>
      <dgm:t>
        <a:bodyPr/>
        <a:lstStyle/>
        <a:p>
          <a:endParaRPr lang="en-US"/>
        </a:p>
      </dgm:t>
    </dgm:pt>
    <dgm:pt modelId="{76A0C0E9-8BC9-46B3-884F-C221F0CFEE70}" type="sibTrans" cxnId="{E532EA01-084C-496A-B29E-42117803EB00}">
      <dgm:prSet/>
      <dgm:spPr/>
      <dgm:t>
        <a:bodyPr/>
        <a:lstStyle/>
        <a:p>
          <a:endParaRPr lang="en-US"/>
        </a:p>
      </dgm:t>
    </dgm:pt>
    <dgm:pt modelId="{9D17ED36-101A-4E8B-8338-B80EF340BBBD}">
      <dgm:prSet/>
      <dgm:spPr/>
      <dgm:t>
        <a:bodyPr/>
        <a:lstStyle/>
        <a:p>
          <a:r>
            <a:rPr lang="en-US"/>
            <a:t>Use bit-sliced implementations for parallel processing in SHA hash calculations.</a:t>
          </a:r>
        </a:p>
      </dgm:t>
    </dgm:pt>
    <dgm:pt modelId="{E7B5B304-54D6-42AC-8098-731F8D152C21}" type="parTrans" cxnId="{71BABD7D-ACCB-4D93-96A8-226EBE89D984}">
      <dgm:prSet/>
      <dgm:spPr/>
      <dgm:t>
        <a:bodyPr/>
        <a:lstStyle/>
        <a:p>
          <a:endParaRPr lang="en-US"/>
        </a:p>
      </dgm:t>
    </dgm:pt>
    <dgm:pt modelId="{9847F3DE-EA31-46E6-8FB1-74B1A3D4D9F7}" type="sibTrans" cxnId="{71BABD7D-ACCB-4D93-96A8-226EBE89D984}">
      <dgm:prSet/>
      <dgm:spPr/>
      <dgm:t>
        <a:bodyPr/>
        <a:lstStyle/>
        <a:p>
          <a:endParaRPr lang="en-US"/>
        </a:p>
      </dgm:t>
    </dgm:pt>
    <dgm:pt modelId="{081DE304-967F-4953-92F0-5E238D272797}">
      <dgm:prSet/>
      <dgm:spPr/>
      <dgm:t>
        <a:bodyPr/>
        <a:lstStyle/>
        <a:p>
          <a:r>
            <a:rPr lang="en-US" dirty="0"/>
            <a:t>2. Parallel Processing with SIMD &amp; Multi-threading</a:t>
          </a:r>
        </a:p>
      </dgm:t>
    </dgm:pt>
    <dgm:pt modelId="{4AC9ADC2-81C5-4E8A-B852-ABC2D773FE9C}" type="parTrans" cxnId="{F9C8C629-4F55-41F2-9EC2-9763480E9704}">
      <dgm:prSet/>
      <dgm:spPr/>
      <dgm:t>
        <a:bodyPr/>
        <a:lstStyle/>
        <a:p>
          <a:endParaRPr lang="en-US"/>
        </a:p>
      </dgm:t>
    </dgm:pt>
    <dgm:pt modelId="{6FDC4F61-EA24-4F6F-94FE-B08088BCCAC4}" type="sibTrans" cxnId="{F9C8C629-4F55-41F2-9EC2-9763480E9704}">
      <dgm:prSet/>
      <dgm:spPr/>
      <dgm:t>
        <a:bodyPr/>
        <a:lstStyle/>
        <a:p>
          <a:endParaRPr lang="en-US"/>
        </a:p>
      </dgm:t>
    </dgm:pt>
    <dgm:pt modelId="{6EFAFD13-47FE-43E6-A0A8-28D0CCEA94C6}">
      <dgm:prSet/>
      <dgm:spPr/>
      <dgm:t>
        <a:bodyPr/>
        <a:lstStyle/>
        <a:p>
          <a:r>
            <a:rPr lang="en-US" dirty="0"/>
            <a:t>Utilize SIMD (Single Instruction, Multiple Data) instructions to execute cryptographic operations faster.</a:t>
          </a:r>
        </a:p>
      </dgm:t>
    </dgm:pt>
    <dgm:pt modelId="{E6F582B7-BA81-4D3E-AC5D-F50A1A413202}" type="parTrans" cxnId="{F1CB0485-3C75-4882-94A4-BCBF7B49FB4E}">
      <dgm:prSet/>
      <dgm:spPr/>
      <dgm:t>
        <a:bodyPr/>
        <a:lstStyle/>
        <a:p>
          <a:endParaRPr lang="en-US"/>
        </a:p>
      </dgm:t>
    </dgm:pt>
    <dgm:pt modelId="{5621CFAC-EB85-49D5-A465-75BCAF70AE4C}" type="sibTrans" cxnId="{F1CB0485-3C75-4882-94A4-BCBF7B49FB4E}">
      <dgm:prSet/>
      <dgm:spPr/>
      <dgm:t>
        <a:bodyPr/>
        <a:lstStyle/>
        <a:p>
          <a:endParaRPr lang="en-US"/>
        </a:p>
      </dgm:t>
    </dgm:pt>
    <dgm:pt modelId="{FA7C5A96-85F3-48C1-983C-ED3876498042}">
      <dgm:prSet/>
      <dgm:spPr/>
      <dgm:t>
        <a:bodyPr/>
        <a:lstStyle/>
        <a:p>
          <a:r>
            <a:rPr lang="en-US" dirty="0"/>
            <a:t>Enable multi-threading to process multiple encryption/hash operations simultaneously.</a:t>
          </a:r>
        </a:p>
      </dgm:t>
    </dgm:pt>
    <dgm:pt modelId="{271F0A03-63EA-45D7-894D-7DF46D5643DB}" type="parTrans" cxnId="{D69A391E-0638-401D-A380-98F6E511BD48}">
      <dgm:prSet/>
      <dgm:spPr/>
      <dgm:t>
        <a:bodyPr/>
        <a:lstStyle/>
        <a:p>
          <a:endParaRPr lang="en-US"/>
        </a:p>
      </dgm:t>
    </dgm:pt>
    <dgm:pt modelId="{FC899D1E-1862-4BC9-8047-ECFABC24BE20}" type="sibTrans" cxnId="{D69A391E-0638-401D-A380-98F6E511BD48}">
      <dgm:prSet/>
      <dgm:spPr/>
      <dgm:t>
        <a:bodyPr/>
        <a:lstStyle/>
        <a:p>
          <a:endParaRPr lang="en-US"/>
        </a:p>
      </dgm:t>
    </dgm:pt>
    <dgm:pt modelId="{9EE6F2BB-DC6C-4854-8A95-1691100FC69C}">
      <dgm:prSet/>
      <dgm:spPr/>
      <dgm:t>
        <a:bodyPr/>
        <a:lstStyle/>
        <a:p>
          <a:r>
            <a:rPr lang="en-US" dirty="0"/>
            <a:t>3. Code Optimization &amp; Compiler Tuning</a:t>
          </a:r>
        </a:p>
      </dgm:t>
    </dgm:pt>
    <dgm:pt modelId="{C298F7E6-C75D-43F5-BC52-AE02532804B5}" type="parTrans" cxnId="{B1446B36-12FA-4E88-8F72-3CCEBC872C3F}">
      <dgm:prSet/>
      <dgm:spPr/>
      <dgm:t>
        <a:bodyPr/>
        <a:lstStyle/>
        <a:p>
          <a:endParaRPr lang="en-US"/>
        </a:p>
      </dgm:t>
    </dgm:pt>
    <dgm:pt modelId="{EF3FB699-2AB1-4297-A4B4-CA04096A7728}" type="sibTrans" cxnId="{B1446B36-12FA-4E88-8F72-3CCEBC872C3F}">
      <dgm:prSet/>
      <dgm:spPr/>
      <dgm:t>
        <a:bodyPr/>
        <a:lstStyle/>
        <a:p>
          <a:endParaRPr lang="en-US"/>
        </a:p>
      </dgm:t>
    </dgm:pt>
    <dgm:pt modelId="{39498616-DC63-44B1-A066-A751369DCCA9}">
      <dgm:prSet/>
      <dgm:spPr/>
      <dgm:t>
        <a:bodyPr/>
        <a:lstStyle/>
        <a:p>
          <a:r>
            <a:rPr lang="en-US"/>
            <a:t>Optimize assembly-level code to reduce instruction count.</a:t>
          </a:r>
        </a:p>
      </dgm:t>
    </dgm:pt>
    <dgm:pt modelId="{4ACE31FE-3428-4982-8FED-23074BF0C67E}" type="parTrans" cxnId="{5BEB0546-D288-4AF7-8137-CF269F028551}">
      <dgm:prSet/>
      <dgm:spPr/>
      <dgm:t>
        <a:bodyPr/>
        <a:lstStyle/>
        <a:p>
          <a:endParaRPr lang="en-US"/>
        </a:p>
      </dgm:t>
    </dgm:pt>
    <dgm:pt modelId="{A9B0984A-4049-42E6-8965-5977ABB764A8}" type="sibTrans" cxnId="{5BEB0546-D288-4AF7-8137-CF269F028551}">
      <dgm:prSet/>
      <dgm:spPr/>
      <dgm:t>
        <a:bodyPr/>
        <a:lstStyle/>
        <a:p>
          <a:endParaRPr lang="en-US"/>
        </a:p>
      </dgm:t>
    </dgm:pt>
    <dgm:pt modelId="{43BE1C6C-40CF-4518-823D-C74AF8A935F9}">
      <dgm:prSet/>
      <dgm:spPr/>
      <dgm:t>
        <a:bodyPr/>
        <a:lstStyle/>
        <a:p>
          <a:r>
            <a:rPr lang="en-US"/>
            <a:t>Use Just-in-Time (JIT) compilation to dynamically adjust execution paths for efficiency.</a:t>
          </a:r>
        </a:p>
      </dgm:t>
    </dgm:pt>
    <dgm:pt modelId="{777E9CED-E42B-4C84-BD1A-D809AF5FFAAE}" type="parTrans" cxnId="{1FD7F29B-C4BF-4E5B-A681-A1C1E94881DC}">
      <dgm:prSet/>
      <dgm:spPr/>
      <dgm:t>
        <a:bodyPr/>
        <a:lstStyle/>
        <a:p>
          <a:endParaRPr lang="en-US"/>
        </a:p>
      </dgm:t>
    </dgm:pt>
    <dgm:pt modelId="{A69EFA00-5AE4-45F9-BE07-1371F38C87C1}" type="sibTrans" cxnId="{1FD7F29B-C4BF-4E5B-A681-A1C1E94881DC}">
      <dgm:prSet/>
      <dgm:spPr/>
      <dgm:t>
        <a:bodyPr/>
        <a:lstStyle/>
        <a:p>
          <a:endParaRPr lang="en-US"/>
        </a:p>
      </dgm:t>
    </dgm:pt>
    <dgm:pt modelId="{AB8075CD-2D61-440F-9DDB-846ED87D9F55}">
      <dgm:prSet custT="1"/>
      <dgm:spPr>
        <a:solidFill>
          <a:srgbClr val="FF0000"/>
        </a:solidFill>
      </dgm:spPr>
      <dgm:t>
        <a:bodyPr/>
        <a:lstStyle/>
        <a:p>
          <a:pPr algn="ctr"/>
          <a:r>
            <a:rPr lang="en-US" sz="1400" dirty="0"/>
            <a:t>RISC-V Instruction Set Extensions for Cryptography</a:t>
          </a:r>
        </a:p>
      </dgm:t>
    </dgm:pt>
    <dgm:pt modelId="{166CCD98-0BAE-442C-AC55-90E5A8A545DF}" type="parTrans" cxnId="{ACBB77B1-DE5A-42C7-B4ED-68BAFB1AFE60}">
      <dgm:prSet/>
      <dgm:spPr/>
      <dgm:t>
        <a:bodyPr/>
        <a:lstStyle/>
        <a:p>
          <a:endParaRPr lang="en-US"/>
        </a:p>
      </dgm:t>
    </dgm:pt>
    <dgm:pt modelId="{951A31F2-25DC-43E0-AE20-2A037A807083}" type="sibTrans" cxnId="{ACBB77B1-DE5A-42C7-B4ED-68BAFB1AFE60}">
      <dgm:prSet/>
      <dgm:spPr/>
      <dgm:t>
        <a:bodyPr/>
        <a:lstStyle/>
        <a:p>
          <a:endParaRPr lang="en-US"/>
        </a:p>
      </dgm:t>
    </dgm:pt>
    <dgm:pt modelId="{3F3BA84F-E48F-4AEB-9BEF-02DE3F00F5E2}">
      <dgm:prSet/>
      <dgm:spPr/>
      <dgm:t>
        <a:bodyPr/>
        <a:lstStyle/>
        <a:p>
          <a:r>
            <a:rPr lang="en-US" dirty="0"/>
            <a:t>1. B Extension (Bit-Manipulation) – Reducing Instruction Complexity</a:t>
          </a:r>
        </a:p>
      </dgm:t>
    </dgm:pt>
    <dgm:pt modelId="{8DD9C399-22A5-4597-9F5D-6D7CB8C7B650}" type="parTrans" cxnId="{E29247AD-085D-4659-A3DB-22DA50B974F5}">
      <dgm:prSet/>
      <dgm:spPr/>
      <dgm:t>
        <a:bodyPr/>
        <a:lstStyle/>
        <a:p>
          <a:endParaRPr lang="en-US"/>
        </a:p>
      </dgm:t>
    </dgm:pt>
    <dgm:pt modelId="{6BAE08AF-4E6F-42E9-9BF1-68F6FD758851}" type="sibTrans" cxnId="{E29247AD-085D-4659-A3DB-22DA50B974F5}">
      <dgm:prSet/>
      <dgm:spPr/>
      <dgm:t>
        <a:bodyPr/>
        <a:lstStyle/>
        <a:p>
          <a:endParaRPr lang="en-US"/>
        </a:p>
      </dgm:t>
    </dgm:pt>
    <dgm:pt modelId="{135911F7-098A-4124-8346-2C14CA5E9475}">
      <dgm:prSet/>
      <dgm:spPr/>
      <dgm:t>
        <a:bodyPr/>
        <a:lstStyle/>
        <a:p>
          <a:r>
            <a:rPr lang="en-US" dirty="0"/>
            <a:t>Accelerates bitwise shifts, rotations, and XOR operations.</a:t>
          </a:r>
        </a:p>
      </dgm:t>
    </dgm:pt>
    <dgm:pt modelId="{2459A218-38D8-4402-A52F-F755EDAEC930}" type="parTrans" cxnId="{53A96C28-0007-4A8F-AA33-5BDC3F595628}">
      <dgm:prSet/>
      <dgm:spPr/>
      <dgm:t>
        <a:bodyPr/>
        <a:lstStyle/>
        <a:p>
          <a:endParaRPr lang="en-US"/>
        </a:p>
      </dgm:t>
    </dgm:pt>
    <dgm:pt modelId="{7ED4D25D-0FEB-43ED-80E3-D68293A9337F}" type="sibTrans" cxnId="{53A96C28-0007-4A8F-AA33-5BDC3F595628}">
      <dgm:prSet/>
      <dgm:spPr/>
      <dgm:t>
        <a:bodyPr/>
        <a:lstStyle/>
        <a:p>
          <a:endParaRPr lang="en-US"/>
        </a:p>
      </dgm:t>
    </dgm:pt>
    <dgm:pt modelId="{12D54ABF-D39A-4BEB-AF0C-935A9F4E05D6}">
      <dgm:prSet/>
      <dgm:spPr/>
      <dgm:t>
        <a:bodyPr/>
        <a:lstStyle/>
        <a:p>
          <a:r>
            <a:rPr lang="en-US"/>
            <a:t>Speeds up modular arithmetic operations used in AES and SHA.</a:t>
          </a:r>
        </a:p>
      </dgm:t>
    </dgm:pt>
    <dgm:pt modelId="{895BBA60-A0C5-46C3-A793-71B82D13CE65}" type="parTrans" cxnId="{F56C9700-6DFB-42E5-AD16-AA98F0005E71}">
      <dgm:prSet/>
      <dgm:spPr/>
      <dgm:t>
        <a:bodyPr/>
        <a:lstStyle/>
        <a:p>
          <a:endParaRPr lang="en-US"/>
        </a:p>
      </dgm:t>
    </dgm:pt>
    <dgm:pt modelId="{A45E750F-9C0B-4103-99B2-E214E6AED98C}" type="sibTrans" cxnId="{F56C9700-6DFB-42E5-AD16-AA98F0005E71}">
      <dgm:prSet/>
      <dgm:spPr/>
      <dgm:t>
        <a:bodyPr/>
        <a:lstStyle/>
        <a:p>
          <a:endParaRPr lang="en-US"/>
        </a:p>
      </dgm:t>
    </dgm:pt>
    <dgm:pt modelId="{CEC59F64-4A5F-4D76-A72D-A6C731895623}">
      <dgm:prSet/>
      <dgm:spPr/>
      <dgm:t>
        <a:bodyPr/>
        <a:lstStyle/>
        <a:p>
          <a:r>
            <a:rPr lang="en-US" dirty="0"/>
            <a:t>2. K Extension (Cryptography) – Hardware-Assisted Crypto Primitives</a:t>
          </a:r>
        </a:p>
      </dgm:t>
    </dgm:pt>
    <dgm:pt modelId="{92C1228E-B3BE-451F-9A6B-A1DC946BF497}" type="parTrans" cxnId="{E2AFFBD3-E70F-422A-AA22-C51411E1E316}">
      <dgm:prSet/>
      <dgm:spPr/>
      <dgm:t>
        <a:bodyPr/>
        <a:lstStyle/>
        <a:p>
          <a:endParaRPr lang="en-US"/>
        </a:p>
      </dgm:t>
    </dgm:pt>
    <dgm:pt modelId="{855E70F7-6E89-40EF-ADA7-F38E6D85D489}" type="sibTrans" cxnId="{E2AFFBD3-E70F-422A-AA22-C51411E1E316}">
      <dgm:prSet/>
      <dgm:spPr/>
      <dgm:t>
        <a:bodyPr/>
        <a:lstStyle/>
        <a:p>
          <a:endParaRPr lang="en-US"/>
        </a:p>
      </dgm:t>
    </dgm:pt>
    <dgm:pt modelId="{710DB6FE-0B01-441E-950F-7B7176B0020D}">
      <dgm:prSet/>
      <dgm:spPr/>
      <dgm:t>
        <a:bodyPr/>
        <a:lstStyle/>
        <a:p>
          <a:r>
            <a:rPr lang="en-US"/>
            <a:t>Adds dedicated instructions for AES SubBytes, MixColumns, and AddRoundKey.</a:t>
          </a:r>
        </a:p>
      </dgm:t>
    </dgm:pt>
    <dgm:pt modelId="{C1860911-3EDA-4B85-85F9-5666C2504843}" type="parTrans" cxnId="{CAFAD64B-F5A0-4066-A961-B4A881959C0E}">
      <dgm:prSet/>
      <dgm:spPr/>
      <dgm:t>
        <a:bodyPr/>
        <a:lstStyle/>
        <a:p>
          <a:endParaRPr lang="en-US"/>
        </a:p>
      </dgm:t>
    </dgm:pt>
    <dgm:pt modelId="{3612B2DF-7694-4AE2-B1F2-00559D6754E1}" type="sibTrans" cxnId="{CAFAD64B-F5A0-4066-A961-B4A881959C0E}">
      <dgm:prSet/>
      <dgm:spPr/>
      <dgm:t>
        <a:bodyPr/>
        <a:lstStyle/>
        <a:p>
          <a:endParaRPr lang="en-US"/>
        </a:p>
      </dgm:t>
    </dgm:pt>
    <dgm:pt modelId="{71241B70-74EB-4C70-8AAB-BBC4ACE53A26}">
      <dgm:prSet/>
      <dgm:spPr/>
      <dgm:t>
        <a:bodyPr/>
        <a:lstStyle/>
        <a:p>
          <a:r>
            <a:rPr lang="en-US"/>
            <a:t>Implements SHA message scheduling and compression at the hardware level.</a:t>
          </a:r>
        </a:p>
      </dgm:t>
    </dgm:pt>
    <dgm:pt modelId="{E8D4C667-DEE0-4BBA-B973-D828792251A2}" type="parTrans" cxnId="{34252040-B3BC-4A7E-BC19-8B76E6168A9D}">
      <dgm:prSet/>
      <dgm:spPr/>
      <dgm:t>
        <a:bodyPr/>
        <a:lstStyle/>
        <a:p>
          <a:endParaRPr lang="en-US"/>
        </a:p>
      </dgm:t>
    </dgm:pt>
    <dgm:pt modelId="{FE5AF3CD-7DFB-4A50-8B93-D756CC5CAE22}" type="sibTrans" cxnId="{34252040-B3BC-4A7E-BC19-8B76E6168A9D}">
      <dgm:prSet/>
      <dgm:spPr/>
      <dgm:t>
        <a:bodyPr/>
        <a:lstStyle/>
        <a:p>
          <a:endParaRPr lang="en-US"/>
        </a:p>
      </dgm:t>
    </dgm:pt>
    <dgm:pt modelId="{35D7B8FD-A86D-4602-A415-877D971A726F}">
      <dgm:prSet/>
      <dgm:spPr/>
      <dgm:t>
        <a:bodyPr/>
        <a:lstStyle/>
        <a:p>
          <a:r>
            <a:rPr lang="en-US"/>
            <a:t>Reduces execution cycles by up to 3x compared to software-only solutions.</a:t>
          </a:r>
        </a:p>
      </dgm:t>
    </dgm:pt>
    <dgm:pt modelId="{48381600-EBF7-4D64-B0A4-B6F1523DCCB0}" type="parTrans" cxnId="{F148A30D-FE77-42D6-AA63-DE309D832952}">
      <dgm:prSet/>
      <dgm:spPr/>
      <dgm:t>
        <a:bodyPr/>
        <a:lstStyle/>
        <a:p>
          <a:endParaRPr lang="en-US"/>
        </a:p>
      </dgm:t>
    </dgm:pt>
    <dgm:pt modelId="{45E1AA35-3E41-4174-BEC8-14030FC64954}" type="sibTrans" cxnId="{F148A30D-FE77-42D6-AA63-DE309D832952}">
      <dgm:prSet/>
      <dgm:spPr/>
      <dgm:t>
        <a:bodyPr/>
        <a:lstStyle/>
        <a:p>
          <a:endParaRPr lang="en-US"/>
        </a:p>
      </dgm:t>
    </dgm:pt>
    <dgm:pt modelId="{0A6F7A20-2641-8447-80A7-DEA53FCFC8C8}" type="pres">
      <dgm:prSet presAssocID="{7E2978FE-0C08-48D6-97E0-CE0DC47BF92D}" presName="linear" presStyleCnt="0">
        <dgm:presLayoutVars>
          <dgm:dir/>
          <dgm:animLvl val="lvl"/>
          <dgm:resizeHandles val="exact"/>
        </dgm:presLayoutVars>
      </dgm:prSet>
      <dgm:spPr/>
    </dgm:pt>
    <dgm:pt modelId="{FF879AA5-4059-6944-9B62-06211FC5FF50}" type="pres">
      <dgm:prSet presAssocID="{C61D153A-9896-49DB-B63C-009B4D2E8C82}" presName="parentLin" presStyleCnt="0"/>
      <dgm:spPr/>
    </dgm:pt>
    <dgm:pt modelId="{8FF0EB20-0E42-554B-AADA-AECC57151BAE}" type="pres">
      <dgm:prSet presAssocID="{C61D153A-9896-49DB-B63C-009B4D2E8C82}" presName="parentLeftMargin" presStyleLbl="node1" presStyleIdx="0" presStyleCnt="7"/>
      <dgm:spPr/>
    </dgm:pt>
    <dgm:pt modelId="{A011D049-2C5A-6348-8EB9-F4F3ADC05C8E}" type="pres">
      <dgm:prSet presAssocID="{C61D153A-9896-49DB-B63C-009B4D2E8C82}" presName="parentText" presStyleLbl="node1" presStyleIdx="0" presStyleCnt="7" custScaleX="109617">
        <dgm:presLayoutVars>
          <dgm:chMax val="0"/>
          <dgm:bulletEnabled val="1"/>
        </dgm:presLayoutVars>
      </dgm:prSet>
      <dgm:spPr/>
    </dgm:pt>
    <dgm:pt modelId="{8AFA7766-6088-0043-B31E-E6731C965CCA}" type="pres">
      <dgm:prSet presAssocID="{C61D153A-9896-49DB-B63C-009B4D2E8C82}" presName="negativeSpace" presStyleCnt="0"/>
      <dgm:spPr/>
    </dgm:pt>
    <dgm:pt modelId="{EBB92894-E9CC-F641-A1DC-8B260F683B7E}" type="pres">
      <dgm:prSet presAssocID="{C61D153A-9896-49DB-B63C-009B4D2E8C82}" presName="childText" presStyleLbl="conFgAcc1" presStyleIdx="0" presStyleCnt="7">
        <dgm:presLayoutVars>
          <dgm:bulletEnabled val="1"/>
        </dgm:presLayoutVars>
      </dgm:prSet>
      <dgm:spPr/>
    </dgm:pt>
    <dgm:pt modelId="{51B90FB3-C32A-F342-9087-A883D4AF4B30}" type="pres">
      <dgm:prSet presAssocID="{9299551B-15ED-45D4-9C5F-2FA7FF1F1218}" presName="spaceBetweenRectangles" presStyleCnt="0"/>
      <dgm:spPr/>
    </dgm:pt>
    <dgm:pt modelId="{5C3F6FE0-FB47-EA41-933A-F3935A319E27}" type="pres">
      <dgm:prSet presAssocID="{41D38123-FC9D-47CB-8C91-6B06CF37034A}" presName="parentLin" presStyleCnt="0"/>
      <dgm:spPr/>
    </dgm:pt>
    <dgm:pt modelId="{56CBB334-74B9-9945-8678-3311FE5FC7AF}" type="pres">
      <dgm:prSet presAssocID="{41D38123-FC9D-47CB-8C91-6B06CF37034A}" presName="parentLeftMargin" presStyleLbl="node1" presStyleIdx="0" presStyleCnt="7"/>
      <dgm:spPr/>
    </dgm:pt>
    <dgm:pt modelId="{E0B640EC-823B-BE46-B401-19A95DFD2CEE}" type="pres">
      <dgm:prSet presAssocID="{41D38123-FC9D-47CB-8C91-6B06CF37034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BCC28BB-BE78-9F4B-B02F-13DE09A51623}" type="pres">
      <dgm:prSet presAssocID="{41D38123-FC9D-47CB-8C91-6B06CF37034A}" presName="negativeSpace" presStyleCnt="0"/>
      <dgm:spPr/>
    </dgm:pt>
    <dgm:pt modelId="{F0DF927E-A9F6-9D45-9B4B-FABA44C0CD0A}" type="pres">
      <dgm:prSet presAssocID="{41D38123-FC9D-47CB-8C91-6B06CF37034A}" presName="childText" presStyleLbl="conFgAcc1" presStyleIdx="1" presStyleCnt="7">
        <dgm:presLayoutVars>
          <dgm:bulletEnabled val="1"/>
        </dgm:presLayoutVars>
      </dgm:prSet>
      <dgm:spPr/>
    </dgm:pt>
    <dgm:pt modelId="{874ED786-8E75-D747-8A1B-FC341A0B8A2D}" type="pres">
      <dgm:prSet presAssocID="{B5D2E0DD-D228-4442-9099-74A7364B759D}" presName="spaceBetweenRectangles" presStyleCnt="0"/>
      <dgm:spPr/>
    </dgm:pt>
    <dgm:pt modelId="{D54750C4-CD6C-6848-8141-A839CA8CEC5D}" type="pres">
      <dgm:prSet presAssocID="{081DE304-967F-4953-92F0-5E238D272797}" presName="parentLin" presStyleCnt="0"/>
      <dgm:spPr/>
    </dgm:pt>
    <dgm:pt modelId="{C1FCA5C1-4457-F245-BF91-08B7EF97C285}" type="pres">
      <dgm:prSet presAssocID="{081DE304-967F-4953-92F0-5E238D272797}" presName="parentLeftMargin" presStyleLbl="node1" presStyleIdx="1" presStyleCnt="7"/>
      <dgm:spPr/>
    </dgm:pt>
    <dgm:pt modelId="{06E4E462-1BF8-8742-BE87-44BFCE3DBB48}" type="pres">
      <dgm:prSet presAssocID="{081DE304-967F-4953-92F0-5E238D27279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B2C82DC-E1D7-6449-A9B6-63DEBF90AADF}" type="pres">
      <dgm:prSet presAssocID="{081DE304-967F-4953-92F0-5E238D272797}" presName="negativeSpace" presStyleCnt="0"/>
      <dgm:spPr/>
    </dgm:pt>
    <dgm:pt modelId="{A4C787B7-83EF-584B-8335-B333E289C7E3}" type="pres">
      <dgm:prSet presAssocID="{081DE304-967F-4953-92F0-5E238D272797}" presName="childText" presStyleLbl="conFgAcc1" presStyleIdx="2" presStyleCnt="7">
        <dgm:presLayoutVars>
          <dgm:bulletEnabled val="1"/>
        </dgm:presLayoutVars>
      </dgm:prSet>
      <dgm:spPr/>
    </dgm:pt>
    <dgm:pt modelId="{4FB9A27A-2F39-3949-8F9A-4AE6AFBD733E}" type="pres">
      <dgm:prSet presAssocID="{6FDC4F61-EA24-4F6F-94FE-B08088BCCAC4}" presName="spaceBetweenRectangles" presStyleCnt="0"/>
      <dgm:spPr/>
    </dgm:pt>
    <dgm:pt modelId="{E4234E94-BE8F-5146-9DD7-D6B6E76A3C39}" type="pres">
      <dgm:prSet presAssocID="{9EE6F2BB-DC6C-4854-8A95-1691100FC69C}" presName="parentLin" presStyleCnt="0"/>
      <dgm:spPr/>
    </dgm:pt>
    <dgm:pt modelId="{ABE91008-98EF-7349-AE10-60106494B6CC}" type="pres">
      <dgm:prSet presAssocID="{9EE6F2BB-DC6C-4854-8A95-1691100FC69C}" presName="parentLeftMargin" presStyleLbl="node1" presStyleIdx="2" presStyleCnt="7"/>
      <dgm:spPr/>
    </dgm:pt>
    <dgm:pt modelId="{F5B7C01F-6652-4848-9DB2-7CA71B2BF333}" type="pres">
      <dgm:prSet presAssocID="{9EE6F2BB-DC6C-4854-8A95-1691100FC69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822E546-7782-C441-ADFA-120EE486EC3E}" type="pres">
      <dgm:prSet presAssocID="{9EE6F2BB-DC6C-4854-8A95-1691100FC69C}" presName="negativeSpace" presStyleCnt="0"/>
      <dgm:spPr/>
    </dgm:pt>
    <dgm:pt modelId="{9AD6EC43-FAF7-A743-8CB5-BDC28A0FF36A}" type="pres">
      <dgm:prSet presAssocID="{9EE6F2BB-DC6C-4854-8A95-1691100FC69C}" presName="childText" presStyleLbl="conFgAcc1" presStyleIdx="3" presStyleCnt="7">
        <dgm:presLayoutVars>
          <dgm:bulletEnabled val="1"/>
        </dgm:presLayoutVars>
      </dgm:prSet>
      <dgm:spPr/>
    </dgm:pt>
    <dgm:pt modelId="{2F5F41B1-2102-3F49-9592-FB1C8518E051}" type="pres">
      <dgm:prSet presAssocID="{EF3FB699-2AB1-4297-A4B4-CA04096A7728}" presName="spaceBetweenRectangles" presStyleCnt="0"/>
      <dgm:spPr/>
    </dgm:pt>
    <dgm:pt modelId="{4B57DF15-E031-A949-A4DC-8990D89DD64B}" type="pres">
      <dgm:prSet presAssocID="{AB8075CD-2D61-440F-9DDB-846ED87D9F55}" presName="parentLin" presStyleCnt="0"/>
      <dgm:spPr/>
    </dgm:pt>
    <dgm:pt modelId="{B6ABC4F3-1B2F-0F41-96BB-4A3361D6A255}" type="pres">
      <dgm:prSet presAssocID="{AB8075CD-2D61-440F-9DDB-846ED87D9F55}" presName="parentLeftMargin" presStyleLbl="node1" presStyleIdx="3" presStyleCnt="7"/>
      <dgm:spPr/>
    </dgm:pt>
    <dgm:pt modelId="{E9EB97B0-4D72-A948-97D1-57044BB278AF}" type="pres">
      <dgm:prSet presAssocID="{AB8075CD-2D61-440F-9DDB-846ED87D9F55}" presName="parentText" presStyleLbl="node1" presStyleIdx="4" presStyleCnt="7" custScaleX="110663">
        <dgm:presLayoutVars>
          <dgm:chMax val="0"/>
          <dgm:bulletEnabled val="1"/>
        </dgm:presLayoutVars>
      </dgm:prSet>
      <dgm:spPr/>
    </dgm:pt>
    <dgm:pt modelId="{EF4F0EEA-5EE9-E84F-8B19-9BA70C02C527}" type="pres">
      <dgm:prSet presAssocID="{AB8075CD-2D61-440F-9DDB-846ED87D9F55}" presName="negativeSpace" presStyleCnt="0"/>
      <dgm:spPr/>
    </dgm:pt>
    <dgm:pt modelId="{CC4527DA-CC02-8346-B178-B5648999FE5E}" type="pres">
      <dgm:prSet presAssocID="{AB8075CD-2D61-440F-9DDB-846ED87D9F55}" presName="childText" presStyleLbl="conFgAcc1" presStyleIdx="4" presStyleCnt="7">
        <dgm:presLayoutVars>
          <dgm:bulletEnabled val="1"/>
        </dgm:presLayoutVars>
      </dgm:prSet>
      <dgm:spPr/>
    </dgm:pt>
    <dgm:pt modelId="{08BBC4B0-1AA3-F84A-BE06-590338CF265B}" type="pres">
      <dgm:prSet presAssocID="{951A31F2-25DC-43E0-AE20-2A037A807083}" presName="spaceBetweenRectangles" presStyleCnt="0"/>
      <dgm:spPr/>
    </dgm:pt>
    <dgm:pt modelId="{21922AA7-2822-E244-B966-DB70C18600A4}" type="pres">
      <dgm:prSet presAssocID="{3F3BA84F-E48F-4AEB-9BEF-02DE3F00F5E2}" presName="parentLin" presStyleCnt="0"/>
      <dgm:spPr/>
    </dgm:pt>
    <dgm:pt modelId="{EF14377E-278D-4848-9633-DA813C8C320B}" type="pres">
      <dgm:prSet presAssocID="{3F3BA84F-E48F-4AEB-9BEF-02DE3F00F5E2}" presName="parentLeftMargin" presStyleLbl="node1" presStyleIdx="4" presStyleCnt="7"/>
      <dgm:spPr/>
    </dgm:pt>
    <dgm:pt modelId="{BAB0774B-5430-1143-92CE-CF4974F5AE21}" type="pres">
      <dgm:prSet presAssocID="{3F3BA84F-E48F-4AEB-9BEF-02DE3F00F5E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82D26C2-4FD6-4B4D-BA8B-3D7772E97D15}" type="pres">
      <dgm:prSet presAssocID="{3F3BA84F-E48F-4AEB-9BEF-02DE3F00F5E2}" presName="negativeSpace" presStyleCnt="0"/>
      <dgm:spPr/>
    </dgm:pt>
    <dgm:pt modelId="{0C82E883-AAA7-5D4E-80E3-1368EEBB23A4}" type="pres">
      <dgm:prSet presAssocID="{3F3BA84F-E48F-4AEB-9BEF-02DE3F00F5E2}" presName="childText" presStyleLbl="conFgAcc1" presStyleIdx="5" presStyleCnt="7">
        <dgm:presLayoutVars>
          <dgm:bulletEnabled val="1"/>
        </dgm:presLayoutVars>
      </dgm:prSet>
      <dgm:spPr/>
    </dgm:pt>
    <dgm:pt modelId="{3D698863-E70F-634C-B848-A65E22F894E2}" type="pres">
      <dgm:prSet presAssocID="{6BAE08AF-4E6F-42E9-9BF1-68F6FD758851}" presName="spaceBetweenRectangles" presStyleCnt="0"/>
      <dgm:spPr/>
    </dgm:pt>
    <dgm:pt modelId="{B8961E33-E1BF-F14E-998D-1704863BC02C}" type="pres">
      <dgm:prSet presAssocID="{CEC59F64-4A5F-4D76-A72D-A6C731895623}" presName="parentLin" presStyleCnt="0"/>
      <dgm:spPr/>
    </dgm:pt>
    <dgm:pt modelId="{4AB6694F-AF96-3A4A-98A8-5CB7293E2353}" type="pres">
      <dgm:prSet presAssocID="{CEC59F64-4A5F-4D76-A72D-A6C731895623}" presName="parentLeftMargin" presStyleLbl="node1" presStyleIdx="5" presStyleCnt="7"/>
      <dgm:spPr/>
    </dgm:pt>
    <dgm:pt modelId="{A31CA17E-1752-2943-869A-EEF276CF2E2B}" type="pres">
      <dgm:prSet presAssocID="{CEC59F64-4A5F-4D76-A72D-A6C731895623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30F4633F-D9BF-EF4D-9178-53A343E022F6}" type="pres">
      <dgm:prSet presAssocID="{CEC59F64-4A5F-4D76-A72D-A6C731895623}" presName="negativeSpace" presStyleCnt="0"/>
      <dgm:spPr/>
    </dgm:pt>
    <dgm:pt modelId="{BD259874-D2A8-6D4A-BD16-CEDC4B3BB190}" type="pres">
      <dgm:prSet presAssocID="{CEC59F64-4A5F-4D76-A72D-A6C731895623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F56C9700-6DFB-42E5-AD16-AA98F0005E71}" srcId="{3F3BA84F-E48F-4AEB-9BEF-02DE3F00F5E2}" destId="{12D54ABF-D39A-4BEB-AF0C-935A9F4E05D6}" srcOrd="1" destOrd="0" parTransId="{895BBA60-A0C5-46C3-A793-71B82D13CE65}" sibTransId="{A45E750F-9C0B-4103-99B2-E214E6AED98C}"/>
    <dgm:cxn modelId="{E532EA01-084C-496A-B29E-42117803EB00}" srcId="{41D38123-FC9D-47CB-8C91-6B06CF37034A}" destId="{F9B122DB-1B0C-4FA0-9D09-BD9B0DC0441D}" srcOrd="0" destOrd="0" parTransId="{05C7147D-C5EB-4E78-8FE5-74394E0EF43F}" sibTransId="{76A0C0E9-8BC9-46B3-884F-C221F0CFEE70}"/>
    <dgm:cxn modelId="{45CACB0B-4C26-564F-BC74-0E3C82664EDF}" type="presOf" srcId="{35D7B8FD-A86D-4602-A415-877D971A726F}" destId="{BD259874-D2A8-6D4A-BD16-CEDC4B3BB190}" srcOrd="0" destOrd="2" presId="urn:microsoft.com/office/officeart/2005/8/layout/list1"/>
    <dgm:cxn modelId="{F148A30D-FE77-42D6-AA63-DE309D832952}" srcId="{CEC59F64-4A5F-4D76-A72D-A6C731895623}" destId="{35D7B8FD-A86D-4602-A415-877D971A726F}" srcOrd="2" destOrd="0" parTransId="{48381600-EBF7-4D64-B0A4-B6F1523DCCB0}" sibTransId="{45E1AA35-3E41-4174-BEC8-14030FC64954}"/>
    <dgm:cxn modelId="{9884101B-46C2-8146-8EA6-3D625A2365CC}" type="presOf" srcId="{AB8075CD-2D61-440F-9DDB-846ED87D9F55}" destId="{E9EB97B0-4D72-A948-97D1-57044BB278AF}" srcOrd="1" destOrd="0" presId="urn:microsoft.com/office/officeart/2005/8/layout/list1"/>
    <dgm:cxn modelId="{4A05AB1B-F2C0-9345-A4D2-5E024D6B52A5}" type="presOf" srcId="{AB8075CD-2D61-440F-9DDB-846ED87D9F55}" destId="{B6ABC4F3-1B2F-0F41-96BB-4A3361D6A255}" srcOrd="0" destOrd="0" presId="urn:microsoft.com/office/officeart/2005/8/layout/list1"/>
    <dgm:cxn modelId="{D69A391E-0638-401D-A380-98F6E511BD48}" srcId="{081DE304-967F-4953-92F0-5E238D272797}" destId="{FA7C5A96-85F3-48C1-983C-ED3876498042}" srcOrd="1" destOrd="0" parTransId="{271F0A03-63EA-45D7-894D-7DF46D5643DB}" sibTransId="{FC899D1E-1862-4BC9-8047-ECFABC24BE20}"/>
    <dgm:cxn modelId="{53A96C28-0007-4A8F-AA33-5BDC3F595628}" srcId="{3F3BA84F-E48F-4AEB-9BEF-02DE3F00F5E2}" destId="{135911F7-098A-4124-8346-2C14CA5E9475}" srcOrd="0" destOrd="0" parTransId="{2459A218-38D8-4402-A52F-F755EDAEC930}" sibTransId="{7ED4D25D-0FEB-43ED-80E3-D68293A9337F}"/>
    <dgm:cxn modelId="{F9C8C629-4F55-41F2-9EC2-9763480E9704}" srcId="{7E2978FE-0C08-48D6-97E0-CE0DC47BF92D}" destId="{081DE304-967F-4953-92F0-5E238D272797}" srcOrd="2" destOrd="0" parTransId="{4AC9ADC2-81C5-4E8A-B852-ABC2D773FE9C}" sibTransId="{6FDC4F61-EA24-4F6F-94FE-B08088BCCAC4}"/>
    <dgm:cxn modelId="{B1446B36-12FA-4E88-8F72-3CCEBC872C3F}" srcId="{7E2978FE-0C08-48D6-97E0-CE0DC47BF92D}" destId="{9EE6F2BB-DC6C-4854-8A95-1691100FC69C}" srcOrd="3" destOrd="0" parTransId="{C298F7E6-C75D-43F5-BC52-AE02532804B5}" sibTransId="{EF3FB699-2AB1-4297-A4B4-CA04096A7728}"/>
    <dgm:cxn modelId="{62B5F138-8D39-FC40-8829-88B7DC1CC3EA}" type="presOf" srcId="{081DE304-967F-4953-92F0-5E238D272797}" destId="{C1FCA5C1-4457-F245-BF91-08B7EF97C285}" srcOrd="0" destOrd="0" presId="urn:microsoft.com/office/officeart/2005/8/layout/list1"/>
    <dgm:cxn modelId="{34252040-B3BC-4A7E-BC19-8B76E6168A9D}" srcId="{CEC59F64-4A5F-4D76-A72D-A6C731895623}" destId="{71241B70-74EB-4C70-8AAB-BBC4ACE53A26}" srcOrd="1" destOrd="0" parTransId="{E8D4C667-DEE0-4BBA-B973-D828792251A2}" sibTransId="{FE5AF3CD-7DFB-4A50-8B93-D756CC5CAE22}"/>
    <dgm:cxn modelId="{8D95CE40-0B58-4C4C-843B-674F88666272}" type="presOf" srcId="{9D17ED36-101A-4E8B-8338-B80EF340BBBD}" destId="{F0DF927E-A9F6-9D45-9B4B-FABA44C0CD0A}" srcOrd="0" destOrd="1" presId="urn:microsoft.com/office/officeart/2005/8/layout/list1"/>
    <dgm:cxn modelId="{5D376344-B04A-C546-9A1E-1588EF4A8DC2}" type="presOf" srcId="{081DE304-967F-4953-92F0-5E238D272797}" destId="{06E4E462-1BF8-8742-BE87-44BFCE3DBB48}" srcOrd="1" destOrd="0" presId="urn:microsoft.com/office/officeart/2005/8/layout/list1"/>
    <dgm:cxn modelId="{5BEB0546-D288-4AF7-8137-CF269F028551}" srcId="{9EE6F2BB-DC6C-4854-8A95-1691100FC69C}" destId="{39498616-DC63-44B1-A066-A751369DCCA9}" srcOrd="0" destOrd="0" parTransId="{4ACE31FE-3428-4982-8FED-23074BF0C67E}" sibTransId="{A9B0984A-4049-42E6-8965-5977ABB764A8}"/>
    <dgm:cxn modelId="{F5417D48-DC97-5B44-A972-0A898F8D1953}" type="presOf" srcId="{12D54ABF-D39A-4BEB-AF0C-935A9F4E05D6}" destId="{0C82E883-AAA7-5D4E-80E3-1368EEBB23A4}" srcOrd="0" destOrd="1" presId="urn:microsoft.com/office/officeart/2005/8/layout/list1"/>
    <dgm:cxn modelId="{910BA049-CB73-2441-BE9F-7850D4BDFF8C}" type="presOf" srcId="{135911F7-098A-4124-8346-2C14CA5E9475}" destId="{0C82E883-AAA7-5D4E-80E3-1368EEBB23A4}" srcOrd="0" destOrd="0" presId="urn:microsoft.com/office/officeart/2005/8/layout/list1"/>
    <dgm:cxn modelId="{CAFAD64B-F5A0-4066-A961-B4A881959C0E}" srcId="{CEC59F64-4A5F-4D76-A72D-A6C731895623}" destId="{710DB6FE-0B01-441E-950F-7B7176B0020D}" srcOrd="0" destOrd="0" parTransId="{C1860911-3EDA-4B85-85F9-5666C2504843}" sibTransId="{3612B2DF-7694-4AE2-B1F2-00559D6754E1}"/>
    <dgm:cxn modelId="{FFC99D58-DAE6-F24C-89CF-D813BCE639DA}" type="presOf" srcId="{41D38123-FC9D-47CB-8C91-6B06CF37034A}" destId="{56CBB334-74B9-9945-8678-3311FE5FC7AF}" srcOrd="0" destOrd="0" presId="urn:microsoft.com/office/officeart/2005/8/layout/list1"/>
    <dgm:cxn modelId="{0E23785F-B1FB-AB46-85DD-418F38AFFE18}" type="presOf" srcId="{F9B122DB-1B0C-4FA0-9D09-BD9B0DC0441D}" destId="{F0DF927E-A9F6-9D45-9B4B-FABA44C0CD0A}" srcOrd="0" destOrd="0" presId="urn:microsoft.com/office/officeart/2005/8/layout/list1"/>
    <dgm:cxn modelId="{10DC4E67-2C3E-4550-BE1E-8CE2201ED722}" srcId="{7E2978FE-0C08-48D6-97E0-CE0DC47BF92D}" destId="{C61D153A-9896-49DB-B63C-009B4D2E8C82}" srcOrd="0" destOrd="0" parTransId="{32FCB188-3307-4301-A24D-69C9A17A698D}" sibTransId="{9299551B-15ED-45D4-9C5F-2FA7FF1F1218}"/>
    <dgm:cxn modelId="{692B1176-FF62-DE43-98BC-FB4BA7D29A34}" type="presOf" srcId="{710DB6FE-0B01-441E-950F-7B7176B0020D}" destId="{BD259874-D2A8-6D4A-BD16-CEDC4B3BB190}" srcOrd="0" destOrd="0" presId="urn:microsoft.com/office/officeart/2005/8/layout/list1"/>
    <dgm:cxn modelId="{71BABD7D-ACCB-4D93-96A8-226EBE89D984}" srcId="{41D38123-FC9D-47CB-8C91-6B06CF37034A}" destId="{9D17ED36-101A-4E8B-8338-B80EF340BBBD}" srcOrd="1" destOrd="0" parTransId="{E7B5B304-54D6-42AC-8098-731F8D152C21}" sibTransId="{9847F3DE-EA31-46E6-8FB1-74B1A3D4D9F7}"/>
    <dgm:cxn modelId="{5A488C82-8A09-164D-91E3-AFC316C13CD9}" type="presOf" srcId="{C61D153A-9896-49DB-B63C-009B4D2E8C82}" destId="{A011D049-2C5A-6348-8EB9-F4F3ADC05C8E}" srcOrd="1" destOrd="0" presId="urn:microsoft.com/office/officeart/2005/8/layout/list1"/>
    <dgm:cxn modelId="{F1CB0485-3C75-4882-94A4-BCBF7B49FB4E}" srcId="{081DE304-967F-4953-92F0-5E238D272797}" destId="{6EFAFD13-47FE-43E6-A0A8-28D0CCEA94C6}" srcOrd="0" destOrd="0" parTransId="{E6F582B7-BA81-4D3E-AC5D-F50A1A413202}" sibTransId="{5621CFAC-EB85-49D5-A465-75BCAF70AE4C}"/>
    <dgm:cxn modelId="{492A099B-6484-1147-8465-1343093541DC}" type="presOf" srcId="{FA7C5A96-85F3-48C1-983C-ED3876498042}" destId="{A4C787B7-83EF-584B-8335-B333E289C7E3}" srcOrd="0" destOrd="1" presId="urn:microsoft.com/office/officeart/2005/8/layout/list1"/>
    <dgm:cxn modelId="{1FD7F29B-C4BF-4E5B-A681-A1C1E94881DC}" srcId="{9EE6F2BB-DC6C-4854-8A95-1691100FC69C}" destId="{43BE1C6C-40CF-4518-823D-C74AF8A935F9}" srcOrd="1" destOrd="0" parTransId="{777E9CED-E42B-4C84-BD1A-D809AF5FFAAE}" sibTransId="{A69EFA00-5AE4-45F9-BE07-1371F38C87C1}"/>
    <dgm:cxn modelId="{FB9892A3-7E38-1A42-BA0B-DF1E06BD6EEF}" type="presOf" srcId="{43BE1C6C-40CF-4518-823D-C74AF8A935F9}" destId="{9AD6EC43-FAF7-A743-8CB5-BDC28A0FF36A}" srcOrd="0" destOrd="1" presId="urn:microsoft.com/office/officeart/2005/8/layout/list1"/>
    <dgm:cxn modelId="{E29247AD-085D-4659-A3DB-22DA50B974F5}" srcId="{7E2978FE-0C08-48D6-97E0-CE0DC47BF92D}" destId="{3F3BA84F-E48F-4AEB-9BEF-02DE3F00F5E2}" srcOrd="5" destOrd="0" parTransId="{8DD9C399-22A5-4597-9F5D-6D7CB8C7B650}" sibTransId="{6BAE08AF-4E6F-42E9-9BF1-68F6FD758851}"/>
    <dgm:cxn modelId="{68311EB0-0714-F34B-A1C9-7623D26275B3}" type="presOf" srcId="{3F3BA84F-E48F-4AEB-9BEF-02DE3F00F5E2}" destId="{BAB0774B-5430-1143-92CE-CF4974F5AE21}" srcOrd="1" destOrd="0" presId="urn:microsoft.com/office/officeart/2005/8/layout/list1"/>
    <dgm:cxn modelId="{00F626B1-840C-4641-9081-0404D312F969}" type="presOf" srcId="{CEC59F64-4A5F-4D76-A72D-A6C731895623}" destId="{4AB6694F-AF96-3A4A-98A8-5CB7293E2353}" srcOrd="0" destOrd="0" presId="urn:microsoft.com/office/officeart/2005/8/layout/list1"/>
    <dgm:cxn modelId="{ACBB77B1-DE5A-42C7-B4ED-68BAFB1AFE60}" srcId="{7E2978FE-0C08-48D6-97E0-CE0DC47BF92D}" destId="{AB8075CD-2D61-440F-9DDB-846ED87D9F55}" srcOrd="4" destOrd="0" parTransId="{166CCD98-0BAE-442C-AC55-90E5A8A545DF}" sibTransId="{951A31F2-25DC-43E0-AE20-2A037A807083}"/>
    <dgm:cxn modelId="{BD5154B2-B5D3-1244-B40F-AA987ED4142D}" type="presOf" srcId="{39498616-DC63-44B1-A066-A751369DCCA9}" destId="{9AD6EC43-FAF7-A743-8CB5-BDC28A0FF36A}" srcOrd="0" destOrd="0" presId="urn:microsoft.com/office/officeart/2005/8/layout/list1"/>
    <dgm:cxn modelId="{9E5F13B3-5990-CB4F-B84F-5A71CA08A8BB}" type="presOf" srcId="{71241B70-74EB-4C70-8AAB-BBC4ACE53A26}" destId="{BD259874-D2A8-6D4A-BD16-CEDC4B3BB190}" srcOrd="0" destOrd="1" presId="urn:microsoft.com/office/officeart/2005/8/layout/list1"/>
    <dgm:cxn modelId="{62C1A5BA-EDAD-A84C-A1E2-06F89D974658}" type="presOf" srcId="{9EE6F2BB-DC6C-4854-8A95-1691100FC69C}" destId="{ABE91008-98EF-7349-AE10-60106494B6CC}" srcOrd="0" destOrd="0" presId="urn:microsoft.com/office/officeart/2005/8/layout/list1"/>
    <dgm:cxn modelId="{B3B271C6-34FE-1345-95E7-23265ED36BB5}" type="presOf" srcId="{6EFAFD13-47FE-43E6-A0A8-28D0CCEA94C6}" destId="{A4C787B7-83EF-584B-8335-B333E289C7E3}" srcOrd="0" destOrd="0" presId="urn:microsoft.com/office/officeart/2005/8/layout/list1"/>
    <dgm:cxn modelId="{327F66D1-3B09-2C42-91FC-728E1DEE4EAE}" type="presOf" srcId="{9EE6F2BB-DC6C-4854-8A95-1691100FC69C}" destId="{F5B7C01F-6652-4848-9DB2-7CA71B2BF333}" srcOrd="1" destOrd="0" presId="urn:microsoft.com/office/officeart/2005/8/layout/list1"/>
    <dgm:cxn modelId="{E2AFFBD3-E70F-422A-AA22-C51411E1E316}" srcId="{7E2978FE-0C08-48D6-97E0-CE0DC47BF92D}" destId="{CEC59F64-4A5F-4D76-A72D-A6C731895623}" srcOrd="6" destOrd="0" parTransId="{92C1228E-B3BE-451F-9A6B-A1DC946BF497}" sibTransId="{855E70F7-6E89-40EF-ADA7-F38E6D85D489}"/>
    <dgm:cxn modelId="{BB1533D8-8082-F643-A9B9-EED71A57D3D6}" type="presOf" srcId="{CEC59F64-4A5F-4D76-A72D-A6C731895623}" destId="{A31CA17E-1752-2943-869A-EEF276CF2E2B}" srcOrd="1" destOrd="0" presId="urn:microsoft.com/office/officeart/2005/8/layout/list1"/>
    <dgm:cxn modelId="{4FEB5DDB-647D-CA40-9DFE-6247E4589AE4}" type="presOf" srcId="{41D38123-FC9D-47CB-8C91-6B06CF37034A}" destId="{E0B640EC-823B-BE46-B401-19A95DFD2CEE}" srcOrd="1" destOrd="0" presId="urn:microsoft.com/office/officeart/2005/8/layout/list1"/>
    <dgm:cxn modelId="{502FFFE5-39B7-46EC-82F6-4BAA451F80F3}" srcId="{7E2978FE-0C08-48D6-97E0-CE0DC47BF92D}" destId="{41D38123-FC9D-47CB-8C91-6B06CF37034A}" srcOrd="1" destOrd="0" parTransId="{10EA99B1-2610-4880-A5E2-1D1B5310C595}" sibTransId="{B5D2E0DD-D228-4442-9099-74A7364B759D}"/>
    <dgm:cxn modelId="{A2B10CEB-E62A-7841-9A5B-6779B4587D9C}" type="presOf" srcId="{C61D153A-9896-49DB-B63C-009B4D2E8C82}" destId="{8FF0EB20-0E42-554B-AADA-AECC57151BAE}" srcOrd="0" destOrd="0" presId="urn:microsoft.com/office/officeart/2005/8/layout/list1"/>
    <dgm:cxn modelId="{5EC414EF-E8EF-A644-A27E-6DAA7F225B99}" type="presOf" srcId="{3F3BA84F-E48F-4AEB-9BEF-02DE3F00F5E2}" destId="{EF14377E-278D-4848-9633-DA813C8C320B}" srcOrd="0" destOrd="0" presId="urn:microsoft.com/office/officeart/2005/8/layout/list1"/>
    <dgm:cxn modelId="{FC7920F7-5219-6940-9367-409C81E1B5D3}" type="presOf" srcId="{7E2978FE-0C08-48D6-97E0-CE0DC47BF92D}" destId="{0A6F7A20-2641-8447-80A7-DEA53FCFC8C8}" srcOrd="0" destOrd="0" presId="urn:microsoft.com/office/officeart/2005/8/layout/list1"/>
    <dgm:cxn modelId="{06C67565-35EF-3E4F-B058-FC6E2A7B5D0B}" type="presParOf" srcId="{0A6F7A20-2641-8447-80A7-DEA53FCFC8C8}" destId="{FF879AA5-4059-6944-9B62-06211FC5FF50}" srcOrd="0" destOrd="0" presId="urn:microsoft.com/office/officeart/2005/8/layout/list1"/>
    <dgm:cxn modelId="{E2C4159B-B806-AF47-AB4D-63A10AB61551}" type="presParOf" srcId="{FF879AA5-4059-6944-9B62-06211FC5FF50}" destId="{8FF0EB20-0E42-554B-AADA-AECC57151BAE}" srcOrd="0" destOrd="0" presId="urn:microsoft.com/office/officeart/2005/8/layout/list1"/>
    <dgm:cxn modelId="{07DA56CC-7EDB-464D-A176-E68D49BC72E8}" type="presParOf" srcId="{FF879AA5-4059-6944-9B62-06211FC5FF50}" destId="{A011D049-2C5A-6348-8EB9-F4F3ADC05C8E}" srcOrd="1" destOrd="0" presId="urn:microsoft.com/office/officeart/2005/8/layout/list1"/>
    <dgm:cxn modelId="{A19DA471-F06C-F74C-8DF1-ED7451656851}" type="presParOf" srcId="{0A6F7A20-2641-8447-80A7-DEA53FCFC8C8}" destId="{8AFA7766-6088-0043-B31E-E6731C965CCA}" srcOrd="1" destOrd="0" presId="urn:microsoft.com/office/officeart/2005/8/layout/list1"/>
    <dgm:cxn modelId="{AF9995C8-F160-8441-8BC0-18D36FA80EAC}" type="presParOf" srcId="{0A6F7A20-2641-8447-80A7-DEA53FCFC8C8}" destId="{EBB92894-E9CC-F641-A1DC-8B260F683B7E}" srcOrd="2" destOrd="0" presId="urn:microsoft.com/office/officeart/2005/8/layout/list1"/>
    <dgm:cxn modelId="{91397347-531B-F344-9773-0C3DAE2B40A0}" type="presParOf" srcId="{0A6F7A20-2641-8447-80A7-DEA53FCFC8C8}" destId="{51B90FB3-C32A-F342-9087-A883D4AF4B30}" srcOrd="3" destOrd="0" presId="urn:microsoft.com/office/officeart/2005/8/layout/list1"/>
    <dgm:cxn modelId="{4419E063-1E89-B442-B2FC-0A34C7440CD7}" type="presParOf" srcId="{0A6F7A20-2641-8447-80A7-DEA53FCFC8C8}" destId="{5C3F6FE0-FB47-EA41-933A-F3935A319E27}" srcOrd="4" destOrd="0" presId="urn:microsoft.com/office/officeart/2005/8/layout/list1"/>
    <dgm:cxn modelId="{3A630805-5819-4C49-A0CE-AD670270DDCC}" type="presParOf" srcId="{5C3F6FE0-FB47-EA41-933A-F3935A319E27}" destId="{56CBB334-74B9-9945-8678-3311FE5FC7AF}" srcOrd="0" destOrd="0" presId="urn:microsoft.com/office/officeart/2005/8/layout/list1"/>
    <dgm:cxn modelId="{1DAD3CB0-2195-FF4D-A991-11DC6F8AB4EE}" type="presParOf" srcId="{5C3F6FE0-FB47-EA41-933A-F3935A319E27}" destId="{E0B640EC-823B-BE46-B401-19A95DFD2CEE}" srcOrd="1" destOrd="0" presId="urn:microsoft.com/office/officeart/2005/8/layout/list1"/>
    <dgm:cxn modelId="{4D614E1D-3F99-6942-8EB5-5D9F2685C049}" type="presParOf" srcId="{0A6F7A20-2641-8447-80A7-DEA53FCFC8C8}" destId="{0BCC28BB-BE78-9F4B-B02F-13DE09A51623}" srcOrd="5" destOrd="0" presId="urn:microsoft.com/office/officeart/2005/8/layout/list1"/>
    <dgm:cxn modelId="{0339FB6F-AD46-8448-981F-FE4EE1B50137}" type="presParOf" srcId="{0A6F7A20-2641-8447-80A7-DEA53FCFC8C8}" destId="{F0DF927E-A9F6-9D45-9B4B-FABA44C0CD0A}" srcOrd="6" destOrd="0" presId="urn:microsoft.com/office/officeart/2005/8/layout/list1"/>
    <dgm:cxn modelId="{B24A76F7-831F-E64D-979A-622D1DE903FE}" type="presParOf" srcId="{0A6F7A20-2641-8447-80A7-DEA53FCFC8C8}" destId="{874ED786-8E75-D747-8A1B-FC341A0B8A2D}" srcOrd="7" destOrd="0" presId="urn:microsoft.com/office/officeart/2005/8/layout/list1"/>
    <dgm:cxn modelId="{850C91D8-614A-354E-B576-0631B7E91A54}" type="presParOf" srcId="{0A6F7A20-2641-8447-80A7-DEA53FCFC8C8}" destId="{D54750C4-CD6C-6848-8141-A839CA8CEC5D}" srcOrd="8" destOrd="0" presId="urn:microsoft.com/office/officeart/2005/8/layout/list1"/>
    <dgm:cxn modelId="{0AB637EA-0566-2E4C-839A-37BA55CB0643}" type="presParOf" srcId="{D54750C4-CD6C-6848-8141-A839CA8CEC5D}" destId="{C1FCA5C1-4457-F245-BF91-08B7EF97C285}" srcOrd="0" destOrd="0" presId="urn:microsoft.com/office/officeart/2005/8/layout/list1"/>
    <dgm:cxn modelId="{5A06EFB3-9D17-1F40-873C-44A002F08C13}" type="presParOf" srcId="{D54750C4-CD6C-6848-8141-A839CA8CEC5D}" destId="{06E4E462-1BF8-8742-BE87-44BFCE3DBB48}" srcOrd="1" destOrd="0" presId="urn:microsoft.com/office/officeart/2005/8/layout/list1"/>
    <dgm:cxn modelId="{AD49268C-F6F9-9F43-923D-8FDBC434D5D7}" type="presParOf" srcId="{0A6F7A20-2641-8447-80A7-DEA53FCFC8C8}" destId="{3B2C82DC-E1D7-6449-A9B6-63DEBF90AADF}" srcOrd="9" destOrd="0" presId="urn:microsoft.com/office/officeart/2005/8/layout/list1"/>
    <dgm:cxn modelId="{C48C391C-9C64-834E-8079-086995C3D98B}" type="presParOf" srcId="{0A6F7A20-2641-8447-80A7-DEA53FCFC8C8}" destId="{A4C787B7-83EF-584B-8335-B333E289C7E3}" srcOrd="10" destOrd="0" presId="urn:microsoft.com/office/officeart/2005/8/layout/list1"/>
    <dgm:cxn modelId="{47AB626B-39B4-634B-B000-ABA9226B3516}" type="presParOf" srcId="{0A6F7A20-2641-8447-80A7-DEA53FCFC8C8}" destId="{4FB9A27A-2F39-3949-8F9A-4AE6AFBD733E}" srcOrd="11" destOrd="0" presId="urn:microsoft.com/office/officeart/2005/8/layout/list1"/>
    <dgm:cxn modelId="{ACE71101-CA8B-6E4D-B6A8-B4B9131055E4}" type="presParOf" srcId="{0A6F7A20-2641-8447-80A7-DEA53FCFC8C8}" destId="{E4234E94-BE8F-5146-9DD7-D6B6E76A3C39}" srcOrd="12" destOrd="0" presId="urn:microsoft.com/office/officeart/2005/8/layout/list1"/>
    <dgm:cxn modelId="{FB41C5AC-3C20-6A42-A02C-77D39186F48A}" type="presParOf" srcId="{E4234E94-BE8F-5146-9DD7-D6B6E76A3C39}" destId="{ABE91008-98EF-7349-AE10-60106494B6CC}" srcOrd="0" destOrd="0" presId="urn:microsoft.com/office/officeart/2005/8/layout/list1"/>
    <dgm:cxn modelId="{53D73231-A609-3846-B7A4-D4619DB1AEAE}" type="presParOf" srcId="{E4234E94-BE8F-5146-9DD7-D6B6E76A3C39}" destId="{F5B7C01F-6652-4848-9DB2-7CA71B2BF333}" srcOrd="1" destOrd="0" presId="urn:microsoft.com/office/officeart/2005/8/layout/list1"/>
    <dgm:cxn modelId="{7C9BC497-B00A-9C44-AE0C-378DC87CADBF}" type="presParOf" srcId="{0A6F7A20-2641-8447-80A7-DEA53FCFC8C8}" destId="{1822E546-7782-C441-ADFA-120EE486EC3E}" srcOrd="13" destOrd="0" presId="urn:microsoft.com/office/officeart/2005/8/layout/list1"/>
    <dgm:cxn modelId="{9A59A605-2E66-594D-8EC2-5754B2554F12}" type="presParOf" srcId="{0A6F7A20-2641-8447-80A7-DEA53FCFC8C8}" destId="{9AD6EC43-FAF7-A743-8CB5-BDC28A0FF36A}" srcOrd="14" destOrd="0" presId="urn:microsoft.com/office/officeart/2005/8/layout/list1"/>
    <dgm:cxn modelId="{81E623B9-0FBC-444F-862B-889DB5DA9878}" type="presParOf" srcId="{0A6F7A20-2641-8447-80A7-DEA53FCFC8C8}" destId="{2F5F41B1-2102-3F49-9592-FB1C8518E051}" srcOrd="15" destOrd="0" presId="urn:microsoft.com/office/officeart/2005/8/layout/list1"/>
    <dgm:cxn modelId="{01443B41-5501-6846-8175-3C441D705D94}" type="presParOf" srcId="{0A6F7A20-2641-8447-80A7-DEA53FCFC8C8}" destId="{4B57DF15-E031-A949-A4DC-8990D89DD64B}" srcOrd="16" destOrd="0" presId="urn:microsoft.com/office/officeart/2005/8/layout/list1"/>
    <dgm:cxn modelId="{69C948FF-515A-F84A-A2A8-ECCFB2CE4947}" type="presParOf" srcId="{4B57DF15-E031-A949-A4DC-8990D89DD64B}" destId="{B6ABC4F3-1B2F-0F41-96BB-4A3361D6A255}" srcOrd="0" destOrd="0" presId="urn:microsoft.com/office/officeart/2005/8/layout/list1"/>
    <dgm:cxn modelId="{A38C878E-E331-0046-A8B1-08F9313D77BD}" type="presParOf" srcId="{4B57DF15-E031-A949-A4DC-8990D89DD64B}" destId="{E9EB97B0-4D72-A948-97D1-57044BB278AF}" srcOrd="1" destOrd="0" presId="urn:microsoft.com/office/officeart/2005/8/layout/list1"/>
    <dgm:cxn modelId="{3C9D8BB3-5631-0544-9C8E-B7B73F5B9019}" type="presParOf" srcId="{0A6F7A20-2641-8447-80A7-DEA53FCFC8C8}" destId="{EF4F0EEA-5EE9-E84F-8B19-9BA70C02C527}" srcOrd="17" destOrd="0" presId="urn:microsoft.com/office/officeart/2005/8/layout/list1"/>
    <dgm:cxn modelId="{1F1EC245-AD73-7448-A008-9784EADE7E10}" type="presParOf" srcId="{0A6F7A20-2641-8447-80A7-DEA53FCFC8C8}" destId="{CC4527DA-CC02-8346-B178-B5648999FE5E}" srcOrd="18" destOrd="0" presId="urn:microsoft.com/office/officeart/2005/8/layout/list1"/>
    <dgm:cxn modelId="{4C21E219-0E14-524B-A136-28F55637F135}" type="presParOf" srcId="{0A6F7A20-2641-8447-80A7-DEA53FCFC8C8}" destId="{08BBC4B0-1AA3-F84A-BE06-590338CF265B}" srcOrd="19" destOrd="0" presId="urn:microsoft.com/office/officeart/2005/8/layout/list1"/>
    <dgm:cxn modelId="{64A842EF-9735-FA4C-A109-1E933EE70705}" type="presParOf" srcId="{0A6F7A20-2641-8447-80A7-DEA53FCFC8C8}" destId="{21922AA7-2822-E244-B966-DB70C18600A4}" srcOrd="20" destOrd="0" presId="urn:microsoft.com/office/officeart/2005/8/layout/list1"/>
    <dgm:cxn modelId="{4406F03A-6307-4242-B8E5-3E997C1E3910}" type="presParOf" srcId="{21922AA7-2822-E244-B966-DB70C18600A4}" destId="{EF14377E-278D-4848-9633-DA813C8C320B}" srcOrd="0" destOrd="0" presId="urn:microsoft.com/office/officeart/2005/8/layout/list1"/>
    <dgm:cxn modelId="{558FDEE4-D3FB-B748-865F-2795B9591939}" type="presParOf" srcId="{21922AA7-2822-E244-B966-DB70C18600A4}" destId="{BAB0774B-5430-1143-92CE-CF4974F5AE21}" srcOrd="1" destOrd="0" presId="urn:microsoft.com/office/officeart/2005/8/layout/list1"/>
    <dgm:cxn modelId="{6E90BD57-70D6-9B48-86C7-51C48F1D2E64}" type="presParOf" srcId="{0A6F7A20-2641-8447-80A7-DEA53FCFC8C8}" destId="{082D26C2-4FD6-4B4D-BA8B-3D7772E97D15}" srcOrd="21" destOrd="0" presId="urn:microsoft.com/office/officeart/2005/8/layout/list1"/>
    <dgm:cxn modelId="{B7155115-ECE4-4045-8013-6899F25240AB}" type="presParOf" srcId="{0A6F7A20-2641-8447-80A7-DEA53FCFC8C8}" destId="{0C82E883-AAA7-5D4E-80E3-1368EEBB23A4}" srcOrd="22" destOrd="0" presId="urn:microsoft.com/office/officeart/2005/8/layout/list1"/>
    <dgm:cxn modelId="{91513F5A-E79D-AB4C-B012-DE75C499B55B}" type="presParOf" srcId="{0A6F7A20-2641-8447-80A7-DEA53FCFC8C8}" destId="{3D698863-E70F-634C-B848-A65E22F894E2}" srcOrd="23" destOrd="0" presId="urn:microsoft.com/office/officeart/2005/8/layout/list1"/>
    <dgm:cxn modelId="{68E0380E-EE72-AA44-8218-1609A4404FD4}" type="presParOf" srcId="{0A6F7A20-2641-8447-80A7-DEA53FCFC8C8}" destId="{B8961E33-E1BF-F14E-998D-1704863BC02C}" srcOrd="24" destOrd="0" presId="urn:microsoft.com/office/officeart/2005/8/layout/list1"/>
    <dgm:cxn modelId="{79E9E800-B986-0443-8590-D58C0098D3D5}" type="presParOf" srcId="{B8961E33-E1BF-F14E-998D-1704863BC02C}" destId="{4AB6694F-AF96-3A4A-98A8-5CB7293E2353}" srcOrd="0" destOrd="0" presId="urn:microsoft.com/office/officeart/2005/8/layout/list1"/>
    <dgm:cxn modelId="{24F0E4CD-2390-A14C-AB35-66624E2701BA}" type="presParOf" srcId="{B8961E33-E1BF-F14E-998D-1704863BC02C}" destId="{A31CA17E-1752-2943-869A-EEF276CF2E2B}" srcOrd="1" destOrd="0" presId="urn:microsoft.com/office/officeart/2005/8/layout/list1"/>
    <dgm:cxn modelId="{1E166071-B4EC-9949-8512-E46BD7A53286}" type="presParOf" srcId="{0A6F7A20-2641-8447-80A7-DEA53FCFC8C8}" destId="{30F4633F-D9BF-EF4D-9178-53A343E022F6}" srcOrd="25" destOrd="0" presId="urn:microsoft.com/office/officeart/2005/8/layout/list1"/>
    <dgm:cxn modelId="{4ACE74EE-AFE0-EC4A-BDD5-F24EFA19F97A}" type="presParOf" srcId="{0A6F7A20-2641-8447-80A7-DEA53FCFC8C8}" destId="{BD259874-D2A8-6D4A-BD16-CEDC4B3BB190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9120B8-E072-441A-BE44-98465ED25766}" type="doc">
      <dgm:prSet loTypeId="urn:microsoft.com/office/officeart/2005/8/layout/defaul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779C357-2B4A-4797-983F-33DB1D1AAF87}">
      <dgm:prSet/>
      <dgm:spPr/>
      <dgm:t>
        <a:bodyPr/>
        <a:lstStyle/>
        <a:p>
          <a:r>
            <a:rPr lang="en-US" b="1"/>
            <a:t>Use RISC-V Simulators to Validate Performance Gains</a:t>
          </a:r>
          <a:endParaRPr lang="en-US"/>
        </a:p>
      </dgm:t>
    </dgm:pt>
    <dgm:pt modelId="{41CB2D71-423A-40FF-BA64-389BC001C6EB}" type="parTrans" cxnId="{A4B824E6-13E8-4288-98DB-D2B346A585DB}">
      <dgm:prSet/>
      <dgm:spPr/>
      <dgm:t>
        <a:bodyPr/>
        <a:lstStyle/>
        <a:p>
          <a:endParaRPr lang="en-US"/>
        </a:p>
      </dgm:t>
    </dgm:pt>
    <dgm:pt modelId="{88FB0DC3-2B27-4734-88B1-794FC14F96B5}" type="sibTrans" cxnId="{A4B824E6-13E8-4288-98DB-D2B346A585DB}">
      <dgm:prSet/>
      <dgm:spPr/>
      <dgm:t>
        <a:bodyPr/>
        <a:lstStyle/>
        <a:p>
          <a:endParaRPr lang="en-US"/>
        </a:p>
      </dgm:t>
    </dgm:pt>
    <dgm:pt modelId="{5BBD4412-56B5-434B-90F5-C0AD0015B562}">
      <dgm:prSet/>
      <dgm:spPr/>
      <dgm:t>
        <a:bodyPr/>
        <a:lstStyle/>
        <a:p>
          <a:r>
            <a:rPr lang="en-US" b="1"/>
            <a:t>Spike &amp; QEMU:</a:t>
          </a:r>
          <a:r>
            <a:rPr lang="en-US"/>
            <a:t> Measure execution cycles and efficiency with and without extensions. </a:t>
          </a:r>
        </a:p>
      </dgm:t>
    </dgm:pt>
    <dgm:pt modelId="{D18FF7BD-C723-4357-96C5-A8F9B78FF328}" type="parTrans" cxnId="{816CD71F-AA8D-4BBD-BFE3-BBDDDB04E3FF}">
      <dgm:prSet/>
      <dgm:spPr/>
      <dgm:t>
        <a:bodyPr/>
        <a:lstStyle/>
        <a:p>
          <a:endParaRPr lang="en-US"/>
        </a:p>
      </dgm:t>
    </dgm:pt>
    <dgm:pt modelId="{67D0D5F2-66EF-4B9F-9512-93CA49AAF893}" type="sibTrans" cxnId="{816CD71F-AA8D-4BBD-BFE3-BBDDDB04E3FF}">
      <dgm:prSet/>
      <dgm:spPr/>
      <dgm:t>
        <a:bodyPr/>
        <a:lstStyle/>
        <a:p>
          <a:endParaRPr lang="en-US"/>
        </a:p>
      </dgm:t>
    </dgm:pt>
    <dgm:pt modelId="{D74591E1-41B6-4B71-81BA-9DF53ED0B092}">
      <dgm:prSet/>
      <dgm:spPr/>
      <dgm:t>
        <a:bodyPr/>
        <a:lstStyle/>
        <a:p>
          <a:r>
            <a:rPr lang="en-US" b="1"/>
            <a:t>Gem5 with Power Modeling (McPAT):</a:t>
          </a:r>
          <a:r>
            <a:rPr lang="en-US"/>
            <a:t> Evaluate energy consumption of optimized implementations.</a:t>
          </a:r>
        </a:p>
      </dgm:t>
    </dgm:pt>
    <dgm:pt modelId="{81B41A5F-6ED9-4CAF-BA56-E07149D332B3}" type="parTrans" cxnId="{980F9D31-C094-4791-96A7-F49DB65EFE0D}">
      <dgm:prSet/>
      <dgm:spPr/>
      <dgm:t>
        <a:bodyPr/>
        <a:lstStyle/>
        <a:p>
          <a:endParaRPr lang="en-US"/>
        </a:p>
      </dgm:t>
    </dgm:pt>
    <dgm:pt modelId="{EA6CF603-B0BB-450D-8B9E-9659BA1107C2}" type="sibTrans" cxnId="{980F9D31-C094-4791-96A7-F49DB65EFE0D}">
      <dgm:prSet/>
      <dgm:spPr/>
      <dgm:t>
        <a:bodyPr/>
        <a:lstStyle/>
        <a:p>
          <a:endParaRPr lang="en-US"/>
        </a:p>
      </dgm:t>
    </dgm:pt>
    <dgm:pt modelId="{DCA44BC9-56C2-456C-99E4-07608036C93B}">
      <dgm:prSet/>
      <dgm:spPr/>
      <dgm:t>
        <a:bodyPr/>
        <a:lstStyle/>
        <a:p>
          <a:r>
            <a:rPr lang="en-US" b="1"/>
            <a:t>Benchmark AES &amp; SHA using real-world workloads</a:t>
          </a:r>
          <a:r>
            <a:rPr lang="en-US"/>
            <a:t> (variable key sizes, mixed encryption-decryption).</a:t>
          </a:r>
        </a:p>
      </dgm:t>
    </dgm:pt>
    <dgm:pt modelId="{9C0D666E-ABB4-48B1-B5FC-6DF0D86076F3}" type="parTrans" cxnId="{F6D1F623-BEFB-4042-A122-4E0565AC2D15}">
      <dgm:prSet/>
      <dgm:spPr/>
      <dgm:t>
        <a:bodyPr/>
        <a:lstStyle/>
        <a:p>
          <a:endParaRPr lang="en-US"/>
        </a:p>
      </dgm:t>
    </dgm:pt>
    <dgm:pt modelId="{3F9E9861-6805-4E74-AB96-4DDFAAA9056E}" type="sibTrans" cxnId="{F6D1F623-BEFB-4042-A122-4E0565AC2D15}">
      <dgm:prSet/>
      <dgm:spPr/>
      <dgm:t>
        <a:bodyPr/>
        <a:lstStyle/>
        <a:p>
          <a:endParaRPr lang="en-US"/>
        </a:p>
      </dgm:t>
    </dgm:pt>
    <dgm:pt modelId="{D4F34319-15A3-4D60-B1BE-49C5EC050FE4}">
      <dgm:prSet/>
      <dgm:spPr/>
      <dgm:t>
        <a:bodyPr/>
        <a:lstStyle/>
        <a:p>
          <a:r>
            <a:rPr lang="en-US" b="1"/>
            <a:t>Comparative Analysis: Software vs. Instruction Set Extensions vs. Proprietary Hardware</a:t>
          </a:r>
          <a:endParaRPr lang="en-US"/>
        </a:p>
      </dgm:t>
    </dgm:pt>
    <dgm:pt modelId="{42EBB8C2-AD0B-436D-B97A-1AC563457843}" type="parTrans" cxnId="{69B698FB-4797-4C7D-9CFA-EC4AE82A1A5B}">
      <dgm:prSet/>
      <dgm:spPr/>
      <dgm:t>
        <a:bodyPr/>
        <a:lstStyle/>
        <a:p>
          <a:endParaRPr lang="en-US"/>
        </a:p>
      </dgm:t>
    </dgm:pt>
    <dgm:pt modelId="{1B53477E-3F9A-42EF-830C-2086CB07213E}" type="sibTrans" cxnId="{69B698FB-4797-4C7D-9CFA-EC4AE82A1A5B}">
      <dgm:prSet/>
      <dgm:spPr/>
      <dgm:t>
        <a:bodyPr/>
        <a:lstStyle/>
        <a:p>
          <a:endParaRPr lang="en-US"/>
        </a:p>
      </dgm:t>
    </dgm:pt>
    <dgm:pt modelId="{05C4CCDB-D72D-4FA0-82B5-429102BA8739}">
      <dgm:prSet/>
      <dgm:spPr/>
      <dgm:t>
        <a:bodyPr/>
        <a:lstStyle/>
        <a:p>
          <a:r>
            <a:rPr lang="en-US" b="1" dirty="0"/>
            <a:t>Test Case 1:</a:t>
          </a:r>
          <a:r>
            <a:rPr lang="en-US" dirty="0"/>
            <a:t> AES encryption with different optimization levels (software-only, B-extension, K-extension).</a:t>
          </a:r>
        </a:p>
      </dgm:t>
    </dgm:pt>
    <dgm:pt modelId="{A6EFD2C9-827A-4FDD-B0FF-5988E156A4DD}" type="parTrans" cxnId="{408F64F2-1E7E-4386-BDD9-3D22ECC95CDD}">
      <dgm:prSet/>
      <dgm:spPr/>
      <dgm:t>
        <a:bodyPr/>
        <a:lstStyle/>
        <a:p>
          <a:endParaRPr lang="en-US"/>
        </a:p>
      </dgm:t>
    </dgm:pt>
    <dgm:pt modelId="{73B051E8-9C90-44C2-BBEE-CBD4D6B9CAD8}" type="sibTrans" cxnId="{408F64F2-1E7E-4386-BDD9-3D22ECC95CDD}">
      <dgm:prSet/>
      <dgm:spPr/>
      <dgm:t>
        <a:bodyPr/>
        <a:lstStyle/>
        <a:p>
          <a:endParaRPr lang="en-US"/>
        </a:p>
      </dgm:t>
    </dgm:pt>
    <dgm:pt modelId="{B079EFFE-4601-4272-8AC3-603A4BB30C18}">
      <dgm:prSet/>
      <dgm:spPr/>
      <dgm:t>
        <a:bodyPr/>
        <a:lstStyle/>
        <a:p>
          <a:r>
            <a:rPr lang="en-US" b="1"/>
            <a:t>Test Case 2:</a:t>
          </a:r>
          <a:r>
            <a:rPr lang="en-US"/>
            <a:t> SHA hashing throughput comparison across different architectures.</a:t>
          </a:r>
        </a:p>
      </dgm:t>
    </dgm:pt>
    <dgm:pt modelId="{185961E7-B5B3-4095-8C64-89F9381DB042}" type="parTrans" cxnId="{E325C534-51A8-4595-8F91-E5F12E573A9D}">
      <dgm:prSet/>
      <dgm:spPr/>
      <dgm:t>
        <a:bodyPr/>
        <a:lstStyle/>
        <a:p>
          <a:endParaRPr lang="en-US"/>
        </a:p>
      </dgm:t>
    </dgm:pt>
    <dgm:pt modelId="{9544D9FC-41D4-4C28-808A-DED4C58F4C6E}" type="sibTrans" cxnId="{E325C534-51A8-4595-8F91-E5F12E573A9D}">
      <dgm:prSet/>
      <dgm:spPr/>
      <dgm:t>
        <a:bodyPr/>
        <a:lstStyle/>
        <a:p>
          <a:endParaRPr lang="en-US"/>
        </a:p>
      </dgm:t>
    </dgm:pt>
    <dgm:pt modelId="{A90F98B5-074B-4E25-8482-B760E519D53E}">
      <dgm:prSet/>
      <dgm:spPr/>
      <dgm:t>
        <a:bodyPr/>
        <a:lstStyle/>
        <a:p>
          <a:r>
            <a:rPr lang="en-US" b="1" dirty="0"/>
            <a:t>Test Case 3:</a:t>
          </a:r>
          <a:r>
            <a:rPr lang="en-US" dirty="0"/>
            <a:t> Power efficiency trade-off analysis for embedded and IoT applications.</a:t>
          </a:r>
        </a:p>
      </dgm:t>
    </dgm:pt>
    <dgm:pt modelId="{58E86A0B-B1B6-45EA-AF5F-854C7319268A}" type="parTrans" cxnId="{D7C74CCE-6118-404C-841A-8D8E4DBACD3D}">
      <dgm:prSet/>
      <dgm:spPr/>
      <dgm:t>
        <a:bodyPr/>
        <a:lstStyle/>
        <a:p>
          <a:endParaRPr lang="en-US"/>
        </a:p>
      </dgm:t>
    </dgm:pt>
    <dgm:pt modelId="{4488D688-3433-4080-BF0D-3084AEE14B7F}" type="sibTrans" cxnId="{D7C74CCE-6118-404C-841A-8D8E4DBACD3D}">
      <dgm:prSet/>
      <dgm:spPr/>
      <dgm:t>
        <a:bodyPr/>
        <a:lstStyle/>
        <a:p>
          <a:endParaRPr lang="en-US"/>
        </a:p>
      </dgm:t>
    </dgm:pt>
    <dgm:pt modelId="{E2CDCEFF-E7F4-EF4F-AE01-6C4AAB8E109F}" type="pres">
      <dgm:prSet presAssocID="{A49120B8-E072-441A-BE44-98465ED25766}" presName="diagram" presStyleCnt="0">
        <dgm:presLayoutVars>
          <dgm:dir/>
          <dgm:resizeHandles val="exact"/>
        </dgm:presLayoutVars>
      </dgm:prSet>
      <dgm:spPr/>
    </dgm:pt>
    <dgm:pt modelId="{B3183AD5-CB13-9141-9ECA-AE4E85377DE6}" type="pres">
      <dgm:prSet presAssocID="{3779C357-2B4A-4797-983F-33DB1D1AAF87}" presName="node" presStyleLbl="node1" presStyleIdx="0" presStyleCnt="8">
        <dgm:presLayoutVars>
          <dgm:bulletEnabled val="1"/>
        </dgm:presLayoutVars>
      </dgm:prSet>
      <dgm:spPr/>
    </dgm:pt>
    <dgm:pt modelId="{0256295B-A4B7-A841-AA73-76CA09A6E263}" type="pres">
      <dgm:prSet presAssocID="{88FB0DC3-2B27-4734-88B1-794FC14F96B5}" presName="sibTrans" presStyleCnt="0"/>
      <dgm:spPr/>
    </dgm:pt>
    <dgm:pt modelId="{FBA16B2E-2E95-CE40-97EE-AF3788A2D503}" type="pres">
      <dgm:prSet presAssocID="{5BBD4412-56B5-434B-90F5-C0AD0015B562}" presName="node" presStyleLbl="node1" presStyleIdx="1" presStyleCnt="8">
        <dgm:presLayoutVars>
          <dgm:bulletEnabled val="1"/>
        </dgm:presLayoutVars>
      </dgm:prSet>
      <dgm:spPr/>
    </dgm:pt>
    <dgm:pt modelId="{345D8CE9-C9E9-F544-A0F8-38551B1FBB54}" type="pres">
      <dgm:prSet presAssocID="{67D0D5F2-66EF-4B9F-9512-93CA49AAF893}" presName="sibTrans" presStyleCnt="0"/>
      <dgm:spPr/>
    </dgm:pt>
    <dgm:pt modelId="{FFEB78EB-94DC-B744-87F4-2F01BFF890B9}" type="pres">
      <dgm:prSet presAssocID="{D74591E1-41B6-4B71-81BA-9DF53ED0B092}" presName="node" presStyleLbl="node1" presStyleIdx="2" presStyleCnt="8">
        <dgm:presLayoutVars>
          <dgm:bulletEnabled val="1"/>
        </dgm:presLayoutVars>
      </dgm:prSet>
      <dgm:spPr/>
    </dgm:pt>
    <dgm:pt modelId="{D177F3B2-7DE9-E54D-BA12-B74B8CAD1006}" type="pres">
      <dgm:prSet presAssocID="{EA6CF603-B0BB-450D-8B9E-9659BA1107C2}" presName="sibTrans" presStyleCnt="0"/>
      <dgm:spPr/>
    </dgm:pt>
    <dgm:pt modelId="{BA03D5B4-8811-CC49-B258-311184E4A644}" type="pres">
      <dgm:prSet presAssocID="{DCA44BC9-56C2-456C-99E4-07608036C93B}" presName="node" presStyleLbl="node1" presStyleIdx="3" presStyleCnt="8">
        <dgm:presLayoutVars>
          <dgm:bulletEnabled val="1"/>
        </dgm:presLayoutVars>
      </dgm:prSet>
      <dgm:spPr/>
    </dgm:pt>
    <dgm:pt modelId="{F568E2FB-FC77-0144-9515-11C36304682A}" type="pres">
      <dgm:prSet presAssocID="{3F9E9861-6805-4E74-AB96-4DDFAAA9056E}" presName="sibTrans" presStyleCnt="0"/>
      <dgm:spPr/>
    </dgm:pt>
    <dgm:pt modelId="{41E3F026-484C-ED4F-B0FD-BDE24A95BFAE}" type="pres">
      <dgm:prSet presAssocID="{D4F34319-15A3-4D60-B1BE-49C5EC050FE4}" presName="node" presStyleLbl="node1" presStyleIdx="4" presStyleCnt="8">
        <dgm:presLayoutVars>
          <dgm:bulletEnabled val="1"/>
        </dgm:presLayoutVars>
      </dgm:prSet>
      <dgm:spPr/>
    </dgm:pt>
    <dgm:pt modelId="{C5CABD81-90BC-0F47-872D-6D42BC643FC5}" type="pres">
      <dgm:prSet presAssocID="{1B53477E-3F9A-42EF-830C-2086CB07213E}" presName="sibTrans" presStyleCnt="0"/>
      <dgm:spPr/>
    </dgm:pt>
    <dgm:pt modelId="{0F0DFC9A-3752-774E-A028-DC0CED0EF242}" type="pres">
      <dgm:prSet presAssocID="{05C4CCDB-D72D-4FA0-82B5-429102BA8739}" presName="node" presStyleLbl="node1" presStyleIdx="5" presStyleCnt="8">
        <dgm:presLayoutVars>
          <dgm:bulletEnabled val="1"/>
        </dgm:presLayoutVars>
      </dgm:prSet>
      <dgm:spPr/>
    </dgm:pt>
    <dgm:pt modelId="{98DD7CE0-C96F-614A-A219-D444DDCAF41B}" type="pres">
      <dgm:prSet presAssocID="{73B051E8-9C90-44C2-BBEE-CBD4D6B9CAD8}" presName="sibTrans" presStyleCnt="0"/>
      <dgm:spPr/>
    </dgm:pt>
    <dgm:pt modelId="{06CEABEA-4D9D-3947-B802-8AC34634DB89}" type="pres">
      <dgm:prSet presAssocID="{B079EFFE-4601-4272-8AC3-603A4BB30C18}" presName="node" presStyleLbl="node1" presStyleIdx="6" presStyleCnt="8">
        <dgm:presLayoutVars>
          <dgm:bulletEnabled val="1"/>
        </dgm:presLayoutVars>
      </dgm:prSet>
      <dgm:spPr/>
    </dgm:pt>
    <dgm:pt modelId="{08EEAEF9-730F-7E4C-9ED8-8DBD104CCA2D}" type="pres">
      <dgm:prSet presAssocID="{9544D9FC-41D4-4C28-808A-DED4C58F4C6E}" presName="sibTrans" presStyleCnt="0"/>
      <dgm:spPr/>
    </dgm:pt>
    <dgm:pt modelId="{A0D92583-5D6E-7D43-B649-A9241781192E}" type="pres">
      <dgm:prSet presAssocID="{A90F98B5-074B-4E25-8482-B760E519D53E}" presName="node" presStyleLbl="node1" presStyleIdx="7" presStyleCnt="8">
        <dgm:presLayoutVars>
          <dgm:bulletEnabled val="1"/>
        </dgm:presLayoutVars>
      </dgm:prSet>
      <dgm:spPr/>
    </dgm:pt>
  </dgm:ptLst>
  <dgm:cxnLst>
    <dgm:cxn modelId="{816CD71F-AA8D-4BBD-BFE3-BBDDDB04E3FF}" srcId="{A49120B8-E072-441A-BE44-98465ED25766}" destId="{5BBD4412-56B5-434B-90F5-C0AD0015B562}" srcOrd="1" destOrd="0" parTransId="{D18FF7BD-C723-4357-96C5-A8F9B78FF328}" sibTransId="{67D0D5F2-66EF-4B9F-9512-93CA49AAF893}"/>
    <dgm:cxn modelId="{F6D1F623-BEFB-4042-A122-4E0565AC2D15}" srcId="{A49120B8-E072-441A-BE44-98465ED25766}" destId="{DCA44BC9-56C2-456C-99E4-07608036C93B}" srcOrd="3" destOrd="0" parTransId="{9C0D666E-ABB4-48B1-B5FC-6DF0D86076F3}" sibTransId="{3F9E9861-6805-4E74-AB96-4DDFAAA9056E}"/>
    <dgm:cxn modelId="{3B0B152B-9F9F-6947-81CE-9F9FF469ACAD}" type="presOf" srcId="{5BBD4412-56B5-434B-90F5-C0AD0015B562}" destId="{FBA16B2E-2E95-CE40-97EE-AF3788A2D503}" srcOrd="0" destOrd="0" presId="urn:microsoft.com/office/officeart/2005/8/layout/default"/>
    <dgm:cxn modelId="{980F9D31-C094-4791-96A7-F49DB65EFE0D}" srcId="{A49120B8-E072-441A-BE44-98465ED25766}" destId="{D74591E1-41B6-4B71-81BA-9DF53ED0B092}" srcOrd="2" destOrd="0" parTransId="{81B41A5F-6ED9-4CAF-BA56-E07149D332B3}" sibTransId="{EA6CF603-B0BB-450D-8B9E-9659BA1107C2}"/>
    <dgm:cxn modelId="{B87DBB32-AB5F-E641-A5B4-2A3EF6CA287D}" type="presOf" srcId="{D74591E1-41B6-4B71-81BA-9DF53ED0B092}" destId="{FFEB78EB-94DC-B744-87F4-2F01BFF890B9}" srcOrd="0" destOrd="0" presId="urn:microsoft.com/office/officeart/2005/8/layout/default"/>
    <dgm:cxn modelId="{E325C534-51A8-4595-8F91-E5F12E573A9D}" srcId="{A49120B8-E072-441A-BE44-98465ED25766}" destId="{B079EFFE-4601-4272-8AC3-603A4BB30C18}" srcOrd="6" destOrd="0" parTransId="{185961E7-B5B3-4095-8C64-89F9381DB042}" sibTransId="{9544D9FC-41D4-4C28-808A-DED4C58F4C6E}"/>
    <dgm:cxn modelId="{BCEAE635-4510-BC4D-9DA0-5050F6B07CE4}" type="presOf" srcId="{B079EFFE-4601-4272-8AC3-603A4BB30C18}" destId="{06CEABEA-4D9D-3947-B802-8AC34634DB89}" srcOrd="0" destOrd="0" presId="urn:microsoft.com/office/officeart/2005/8/layout/default"/>
    <dgm:cxn modelId="{DDE00C46-AF58-1144-8535-118810F0245B}" type="presOf" srcId="{DCA44BC9-56C2-456C-99E4-07608036C93B}" destId="{BA03D5B4-8811-CC49-B258-311184E4A644}" srcOrd="0" destOrd="0" presId="urn:microsoft.com/office/officeart/2005/8/layout/default"/>
    <dgm:cxn modelId="{8EC04778-C3FC-4446-B862-662091573EF1}" type="presOf" srcId="{A90F98B5-074B-4E25-8482-B760E519D53E}" destId="{A0D92583-5D6E-7D43-B649-A9241781192E}" srcOrd="0" destOrd="0" presId="urn:microsoft.com/office/officeart/2005/8/layout/default"/>
    <dgm:cxn modelId="{4D634090-6780-0C4D-8439-21D51BAD468C}" type="presOf" srcId="{D4F34319-15A3-4D60-B1BE-49C5EC050FE4}" destId="{41E3F026-484C-ED4F-B0FD-BDE24A95BFAE}" srcOrd="0" destOrd="0" presId="urn:microsoft.com/office/officeart/2005/8/layout/default"/>
    <dgm:cxn modelId="{D7C74CCE-6118-404C-841A-8D8E4DBACD3D}" srcId="{A49120B8-E072-441A-BE44-98465ED25766}" destId="{A90F98B5-074B-4E25-8482-B760E519D53E}" srcOrd="7" destOrd="0" parTransId="{58E86A0B-B1B6-45EA-AF5F-854C7319268A}" sibTransId="{4488D688-3433-4080-BF0D-3084AEE14B7F}"/>
    <dgm:cxn modelId="{35076DD1-EDDA-E548-B52C-E03686DBE318}" type="presOf" srcId="{05C4CCDB-D72D-4FA0-82B5-429102BA8739}" destId="{0F0DFC9A-3752-774E-A028-DC0CED0EF242}" srcOrd="0" destOrd="0" presId="urn:microsoft.com/office/officeart/2005/8/layout/default"/>
    <dgm:cxn modelId="{4C2E6AD7-569B-0340-A6C0-E98D1BF4C069}" type="presOf" srcId="{3779C357-2B4A-4797-983F-33DB1D1AAF87}" destId="{B3183AD5-CB13-9141-9ECA-AE4E85377DE6}" srcOrd="0" destOrd="0" presId="urn:microsoft.com/office/officeart/2005/8/layout/default"/>
    <dgm:cxn modelId="{A4B824E6-13E8-4288-98DB-D2B346A585DB}" srcId="{A49120B8-E072-441A-BE44-98465ED25766}" destId="{3779C357-2B4A-4797-983F-33DB1D1AAF87}" srcOrd="0" destOrd="0" parTransId="{41CB2D71-423A-40FF-BA64-389BC001C6EB}" sibTransId="{88FB0DC3-2B27-4734-88B1-794FC14F96B5}"/>
    <dgm:cxn modelId="{9377A6F0-6563-154D-B8EB-70B5C41A2465}" type="presOf" srcId="{A49120B8-E072-441A-BE44-98465ED25766}" destId="{E2CDCEFF-E7F4-EF4F-AE01-6C4AAB8E109F}" srcOrd="0" destOrd="0" presId="urn:microsoft.com/office/officeart/2005/8/layout/default"/>
    <dgm:cxn modelId="{408F64F2-1E7E-4386-BDD9-3D22ECC95CDD}" srcId="{A49120B8-E072-441A-BE44-98465ED25766}" destId="{05C4CCDB-D72D-4FA0-82B5-429102BA8739}" srcOrd="5" destOrd="0" parTransId="{A6EFD2C9-827A-4FDD-B0FF-5988E156A4DD}" sibTransId="{73B051E8-9C90-44C2-BBEE-CBD4D6B9CAD8}"/>
    <dgm:cxn modelId="{69B698FB-4797-4C7D-9CFA-EC4AE82A1A5B}" srcId="{A49120B8-E072-441A-BE44-98465ED25766}" destId="{D4F34319-15A3-4D60-B1BE-49C5EC050FE4}" srcOrd="4" destOrd="0" parTransId="{42EBB8C2-AD0B-436D-B97A-1AC563457843}" sibTransId="{1B53477E-3F9A-42EF-830C-2086CB07213E}"/>
    <dgm:cxn modelId="{7F75E7A5-0C5E-514E-B1F9-95049F623356}" type="presParOf" srcId="{E2CDCEFF-E7F4-EF4F-AE01-6C4AAB8E109F}" destId="{B3183AD5-CB13-9141-9ECA-AE4E85377DE6}" srcOrd="0" destOrd="0" presId="urn:microsoft.com/office/officeart/2005/8/layout/default"/>
    <dgm:cxn modelId="{C3DA312C-054F-A34E-A76F-D7E2E7D8D0C5}" type="presParOf" srcId="{E2CDCEFF-E7F4-EF4F-AE01-6C4AAB8E109F}" destId="{0256295B-A4B7-A841-AA73-76CA09A6E263}" srcOrd="1" destOrd="0" presId="urn:microsoft.com/office/officeart/2005/8/layout/default"/>
    <dgm:cxn modelId="{FFB11AAC-9F99-7A48-B4DA-76C875CAC6B4}" type="presParOf" srcId="{E2CDCEFF-E7F4-EF4F-AE01-6C4AAB8E109F}" destId="{FBA16B2E-2E95-CE40-97EE-AF3788A2D503}" srcOrd="2" destOrd="0" presId="urn:microsoft.com/office/officeart/2005/8/layout/default"/>
    <dgm:cxn modelId="{4EAB1A3F-A535-C344-AF1D-B97B0A7297F2}" type="presParOf" srcId="{E2CDCEFF-E7F4-EF4F-AE01-6C4AAB8E109F}" destId="{345D8CE9-C9E9-F544-A0F8-38551B1FBB54}" srcOrd="3" destOrd="0" presId="urn:microsoft.com/office/officeart/2005/8/layout/default"/>
    <dgm:cxn modelId="{82CA6E94-D00B-A149-ADAD-2EC2032113B9}" type="presParOf" srcId="{E2CDCEFF-E7F4-EF4F-AE01-6C4AAB8E109F}" destId="{FFEB78EB-94DC-B744-87F4-2F01BFF890B9}" srcOrd="4" destOrd="0" presId="urn:microsoft.com/office/officeart/2005/8/layout/default"/>
    <dgm:cxn modelId="{939A7F10-8F96-7544-BAED-5FC6C73A499C}" type="presParOf" srcId="{E2CDCEFF-E7F4-EF4F-AE01-6C4AAB8E109F}" destId="{D177F3B2-7DE9-E54D-BA12-B74B8CAD1006}" srcOrd="5" destOrd="0" presId="urn:microsoft.com/office/officeart/2005/8/layout/default"/>
    <dgm:cxn modelId="{A1F30C04-1A11-7D45-8C49-DFE3A3464F02}" type="presParOf" srcId="{E2CDCEFF-E7F4-EF4F-AE01-6C4AAB8E109F}" destId="{BA03D5B4-8811-CC49-B258-311184E4A644}" srcOrd="6" destOrd="0" presId="urn:microsoft.com/office/officeart/2005/8/layout/default"/>
    <dgm:cxn modelId="{796B8E30-1DA8-344F-B3B7-275BCC4FEE54}" type="presParOf" srcId="{E2CDCEFF-E7F4-EF4F-AE01-6C4AAB8E109F}" destId="{F568E2FB-FC77-0144-9515-11C36304682A}" srcOrd="7" destOrd="0" presId="urn:microsoft.com/office/officeart/2005/8/layout/default"/>
    <dgm:cxn modelId="{FE5D8FB3-F89B-4E41-8058-2DACD3488336}" type="presParOf" srcId="{E2CDCEFF-E7F4-EF4F-AE01-6C4AAB8E109F}" destId="{41E3F026-484C-ED4F-B0FD-BDE24A95BFAE}" srcOrd="8" destOrd="0" presId="urn:microsoft.com/office/officeart/2005/8/layout/default"/>
    <dgm:cxn modelId="{D8FABA9A-0AD0-A742-AC4D-0EA6A384CD8E}" type="presParOf" srcId="{E2CDCEFF-E7F4-EF4F-AE01-6C4AAB8E109F}" destId="{C5CABD81-90BC-0F47-872D-6D42BC643FC5}" srcOrd="9" destOrd="0" presId="urn:microsoft.com/office/officeart/2005/8/layout/default"/>
    <dgm:cxn modelId="{997C7FCE-ED26-DC4C-803C-B4C06EC6130D}" type="presParOf" srcId="{E2CDCEFF-E7F4-EF4F-AE01-6C4AAB8E109F}" destId="{0F0DFC9A-3752-774E-A028-DC0CED0EF242}" srcOrd="10" destOrd="0" presId="urn:microsoft.com/office/officeart/2005/8/layout/default"/>
    <dgm:cxn modelId="{10593704-CB9D-0946-8511-B0E8B10C0E1A}" type="presParOf" srcId="{E2CDCEFF-E7F4-EF4F-AE01-6C4AAB8E109F}" destId="{98DD7CE0-C96F-614A-A219-D444DDCAF41B}" srcOrd="11" destOrd="0" presId="urn:microsoft.com/office/officeart/2005/8/layout/default"/>
    <dgm:cxn modelId="{A46B3C96-FBED-714A-92F7-4FF5A0BAF781}" type="presParOf" srcId="{E2CDCEFF-E7F4-EF4F-AE01-6C4AAB8E109F}" destId="{06CEABEA-4D9D-3947-B802-8AC34634DB89}" srcOrd="12" destOrd="0" presId="urn:microsoft.com/office/officeart/2005/8/layout/default"/>
    <dgm:cxn modelId="{44F19068-87D5-AF45-AB9C-216D570EECFA}" type="presParOf" srcId="{E2CDCEFF-E7F4-EF4F-AE01-6C4AAB8E109F}" destId="{08EEAEF9-730F-7E4C-9ED8-8DBD104CCA2D}" srcOrd="13" destOrd="0" presId="urn:microsoft.com/office/officeart/2005/8/layout/default"/>
    <dgm:cxn modelId="{0886338B-FFDC-CC44-9D84-5CF4B9BA879D}" type="presParOf" srcId="{E2CDCEFF-E7F4-EF4F-AE01-6C4AAB8E109F}" destId="{A0D92583-5D6E-7D43-B649-A9241781192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258125-F0DE-4A91-BCD8-CB4442921444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57F32FE-3003-4633-BBDE-53BB3762002B}">
      <dgm:prSet/>
      <dgm:spPr/>
      <dgm:t>
        <a:bodyPr/>
        <a:lstStyle/>
        <a:p>
          <a:pPr algn="ctr"/>
          <a:r>
            <a:rPr lang="en-IN" b="1" i="0" dirty="0"/>
            <a:t>March</a:t>
          </a:r>
          <a:r>
            <a:rPr lang="en-IN" b="0" i="0" dirty="0"/>
            <a:t>:</a:t>
          </a:r>
        </a:p>
        <a:p>
          <a:pPr algn="ctr"/>
          <a:r>
            <a:rPr lang="en-IN" b="0" i="0" dirty="0"/>
            <a:t> Finalize simulation setup and baseline testing for software-only solutions.</a:t>
          </a:r>
          <a:endParaRPr lang="en-US" dirty="0"/>
        </a:p>
      </dgm:t>
    </dgm:pt>
    <dgm:pt modelId="{70415965-D4AD-4ED8-BFF4-FAED4E0E0A5A}" type="parTrans" cxnId="{1DFFB87B-709D-4096-9266-50BA34DD9DA9}">
      <dgm:prSet/>
      <dgm:spPr/>
      <dgm:t>
        <a:bodyPr/>
        <a:lstStyle/>
        <a:p>
          <a:endParaRPr lang="en-US"/>
        </a:p>
      </dgm:t>
    </dgm:pt>
    <dgm:pt modelId="{E3269B56-5270-4F81-ADFA-4B5D6C2A1072}" type="sibTrans" cxnId="{1DFFB87B-709D-4096-9266-50BA34DD9DA9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69716B62-AEF7-43DB-8A72-74DC5F01E40A}">
      <dgm:prSet/>
      <dgm:spPr/>
      <dgm:t>
        <a:bodyPr/>
        <a:lstStyle/>
        <a:p>
          <a:pPr algn="ctr"/>
          <a:r>
            <a:rPr lang="en-IN" b="1" i="0" dirty="0"/>
            <a:t>April</a:t>
          </a:r>
          <a:r>
            <a:rPr lang="en-IN" b="0" i="0" dirty="0"/>
            <a:t>:</a:t>
          </a:r>
        </a:p>
        <a:p>
          <a:pPr algn="ctr"/>
          <a:r>
            <a:rPr lang="en-IN" b="0" i="0" dirty="0"/>
            <a:t> Implement RISC-V B and K extensions and run initial benchmarks.</a:t>
          </a:r>
          <a:endParaRPr lang="en-US" dirty="0"/>
        </a:p>
      </dgm:t>
    </dgm:pt>
    <dgm:pt modelId="{BE1A7BCD-633F-4879-916B-74DF9D0395EF}" type="parTrans" cxnId="{6D9B51AE-EA85-41B2-8D5E-A9406D48A04E}">
      <dgm:prSet/>
      <dgm:spPr/>
      <dgm:t>
        <a:bodyPr/>
        <a:lstStyle/>
        <a:p>
          <a:endParaRPr lang="en-US"/>
        </a:p>
      </dgm:t>
    </dgm:pt>
    <dgm:pt modelId="{A3B2F374-2209-4BFB-8CCD-4C3F864D2D22}" type="sibTrans" cxnId="{6D9B51AE-EA85-41B2-8D5E-A9406D48A04E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D17EA4D1-FC91-4716-AFFB-AC197BAEB66D}">
      <dgm:prSet/>
      <dgm:spPr/>
      <dgm:t>
        <a:bodyPr/>
        <a:lstStyle/>
        <a:p>
          <a:pPr algn="ctr"/>
          <a:r>
            <a:rPr lang="en-IN" b="1" i="0" dirty="0"/>
            <a:t>May</a:t>
          </a:r>
          <a:r>
            <a:rPr lang="en-IN" b="0" i="0" dirty="0"/>
            <a:t>: </a:t>
          </a:r>
        </a:p>
        <a:p>
          <a:pPr algn="ctr"/>
          <a:r>
            <a:rPr lang="en-IN" b="0" i="0" dirty="0"/>
            <a:t>Compare results with proprietary hardware accelerators.</a:t>
          </a:r>
          <a:endParaRPr lang="en-US" dirty="0"/>
        </a:p>
      </dgm:t>
    </dgm:pt>
    <dgm:pt modelId="{5EC97135-7631-4FCF-8361-A4DDF31E5AC2}" type="parTrans" cxnId="{1CC0407A-5565-48F3-BD74-769730C03FBA}">
      <dgm:prSet/>
      <dgm:spPr/>
      <dgm:t>
        <a:bodyPr/>
        <a:lstStyle/>
        <a:p>
          <a:endParaRPr lang="en-US"/>
        </a:p>
      </dgm:t>
    </dgm:pt>
    <dgm:pt modelId="{A74F0185-B684-464E-A709-F5C4B6B9F857}" type="sibTrans" cxnId="{1CC0407A-5565-48F3-BD74-769730C03FBA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1DAD29ED-8A3E-45BA-AD5F-7CB69282D442}">
      <dgm:prSet/>
      <dgm:spPr/>
      <dgm:t>
        <a:bodyPr/>
        <a:lstStyle/>
        <a:p>
          <a:pPr algn="ctr"/>
          <a:r>
            <a:rPr lang="en-IN" b="1" i="0" dirty="0"/>
            <a:t>June</a:t>
          </a:r>
          <a:r>
            <a:rPr lang="en-IN" b="0" i="0" dirty="0"/>
            <a:t>:</a:t>
          </a:r>
        </a:p>
        <a:p>
          <a:pPr algn="ctr"/>
          <a:r>
            <a:rPr lang="en-IN" b="0" i="0" dirty="0"/>
            <a:t> Optimize software implementations and </a:t>
          </a:r>
          <a:r>
            <a:rPr lang="en-IN" b="0" i="0" dirty="0" err="1"/>
            <a:t>analyze</a:t>
          </a:r>
          <a:r>
            <a:rPr lang="en-IN" b="0" i="0" dirty="0"/>
            <a:t> energy efficiency.</a:t>
          </a:r>
          <a:endParaRPr lang="en-US" dirty="0"/>
        </a:p>
      </dgm:t>
    </dgm:pt>
    <dgm:pt modelId="{258016D6-8591-4435-8DFE-F9A294785A97}" type="parTrans" cxnId="{76519245-1F45-4691-9437-5FF9D749EE7D}">
      <dgm:prSet/>
      <dgm:spPr/>
      <dgm:t>
        <a:bodyPr/>
        <a:lstStyle/>
        <a:p>
          <a:endParaRPr lang="en-US"/>
        </a:p>
      </dgm:t>
    </dgm:pt>
    <dgm:pt modelId="{3CE3B5D1-7D40-4B03-B81A-0E855BB8D08E}" type="sibTrans" cxnId="{76519245-1F45-4691-9437-5FF9D749EE7D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9C8B61F0-9EA6-4AA0-8A58-5D2FD3159F5D}">
      <dgm:prSet/>
      <dgm:spPr/>
      <dgm:t>
        <a:bodyPr/>
        <a:lstStyle/>
        <a:p>
          <a:pPr algn="ctr"/>
          <a:r>
            <a:rPr lang="en-IN" b="1" i="0" dirty="0"/>
            <a:t>July</a:t>
          </a:r>
          <a:r>
            <a:rPr lang="en-IN" b="0" i="0" dirty="0"/>
            <a:t>: </a:t>
          </a:r>
        </a:p>
        <a:p>
          <a:pPr algn="ctr"/>
          <a:r>
            <a:rPr lang="en-IN" b="0" i="0" dirty="0"/>
            <a:t>Design realistic workloads and conduct performance evaluations.</a:t>
          </a:r>
          <a:endParaRPr lang="en-US" dirty="0"/>
        </a:p>
      </dgm:t>
    </dgm:pt>
    <dgm:pt modelId="{9DC236B8-5CE3-4608-81C5-E92442EAD856}" type="parTrans" cxnId="{548BAC68-CF79-4B16-834B-31DE439E203A}">
      <dgm:prSet/>
      <dgm:spPr/>
      <dgm:t>
        <a:bodyPr/>
        <a:lstStyle/>
        <a:p>
          <a:endParaRPr lang="en-US"/>
        </a:p>
      </dgm:t>
    </dgm:pt>
    <dgm:pt modelId="{889F37D2-287F-4848-8EAF-49E7D0B156AD}" type="sibTrans" cxnId="{548BAC68-CF79-4B16-834B-31DE439E203A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AB70821D-8AFB-435E-9DE1-760FB9DE6EA8}">
      <dgm:prSet/>
      <dgm:spPr/>
      <dgm:t>
        <a:bodyPr/>
        <a:lstStyle/>
        <a:p>
          <a:pPr algn="ctr"/>
          <a:r>
            <a:rPr lang="en-IN" b="1" i="0" dirty="0"/>
            <a:t>August</a:t>
          </a:r>
          <a:r>
            <a:rPr lang="en-IN" b="0" i="0" dirty="0"/>
            <a:t>:</a:t>
          </a:r>
        </a:p>
        <a:p>
          <a:pPr algn="ctr"/>
          <a:r>
            <a:rPr lang="en-IN" b="0" i="0" dirty="0"/>
            <a:t> Finalize findings and prepare project report.</a:t>
          </a:r>
          <a:endParaRPr lang="en-US" dirty="0"/>
        </a:p>
      </dgm:t>
    </dgm:pt>
    <dgm:pt modelId="{9A99A3A3-AE73-4DFF-86C1-5602790C4119}" type="parTrans" cxnId="{F5BF19F3-FE72-45C8-932C-02FCB3DD8556}">
      <dgm:prSet/>
      <dgm:spPr/>
      <dgm:t>
        <a:bodyPr/>
        <a:lstStyle/>
        <a:p>
          <a:endParaRPr lang="en-US"/>
        </a:p>
      </dgm:t>
    </dgm:pt>
    <dgm:pt modelId="{FBA7C6A8-22AB-4084-BCCE-D89EDF3958E5}" type="sibTrans" cxnId="{F5BF19F3-FE72-45C8-932C-02FCB3DD8556}">
      <dgm:prSet phldrT="6"/>
      <dgm:spPr/>
      <dgm:t>
        <a:bodyPr/>
        <a:lstStyle/>
        <a:p>
          <a:r>
            <a:rPr lang="en-US"/>
            <a:t>6</a:t>
          </a:r>
        </a:p>
      </dgm:t>
    </dgm:pt>
    <dgm:pt modelId="{960B0C4F-627A-0F41-8E45-B82C81449680}" type="pres">
      <dgm:prSet presAssocID="{95258125-F0DE-4A91-BCD8-CB4442921444}" presName="linearFlow" presStyleCnt="0">
        <dgm:presLayoutVars>
          <dgm:dir/>
          <dgm:animLvl val="lvl"/>
          <dgm:resizeHandles val="exact"/>
        </dgm:presLayoutVars>
      </dgm:prSet>
      <dgm:spPr/>
    </dgm:pt>
    <dgm:pt modelId="{A88DE8A8-39C7-EB41-A19A-E0FE814B5D07}" type="pres">
      <dgm:prSet presAssocID="{C57F32FE-3003-4633-BBDE-53BB3762002B}" presName="compositeNode" presStyleCnt="0"/>
      <dgm:spPr/>
    </dgm:pt>
    <dgm:pt modelId="{A612F5C4-7440-B143-8301-44403430952F}" type="pres">
      <dgm:prSet presAssocID="{C57F32FE-3003-4633-BBDE-53BB3762002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E5383A9-FE49-5C48-B1B1-80AADF84FC5A}" type="pres">
      <dgm:prSet presAssocID="{C57F32FE-3003-4633-BBDE-53BB3762002B}" presName="parSh" presStyleCnt="0"/>
      <dgm:spPr/>
    </dgm:pt>
    <dgm:pt modelId="{BEC427AB-DF35-8242-BDC3-6638F449FF70}" type="pres">
      <dgm:prSet presAssocID="{C57F32FE-3003-4633-BBDE-53BB3762002B}" presName="lineNode" presStyleLbl="alignAccFollowNode1" presStyleIdx="0" presStyleCnt="18"/>
      <dgm:spPr/>
    </dgm:pt>
    <dgm:pt modelId="{90730FC2-4F49-F048-9586-9629CDAAA463}" type="pres">
      <dgm:prSet presAssocID="{C57F32FE-3003-4633-BBDE-53BB3762002B}" presName="lineArrowNode" presStyleLbl="alignAccFollowNode1" presStyleIdx="1" presStyleCnt="18"/>
      <dgm:spPr/>
    </dgm:pt>
    <dgm:pt modelId="{069B9FB7-9426-D249-8814-4DDD3B2232BA}" type="pres">
      <dgm:prSet presAssocID="{E3269B56-5270-4F81-ADFA-4B5D6C2A1072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C5CCD4ED-1720-5046-A695-A46B2E6A4EAE}" type="pres">
      <dgm:prSet presAssocID="{E3269B56-5270-4F81-ADFA-4B5D6C2A1072}" presName="spacerBetweenCircleAndCallout" presStyleCnt="0">
        <dgm:presLayoutVars/>
      </dgm:prSet>
      <dgm:spPr/>
    </dgm:pt>
    <dgm:pt modelId="{CE678094-B3B3-C64D-BCA8-EA906BAA1E09}" type="pres">
      <dgm:prSet presAssocID="{C57F32FE-3003-4633-BBDE-53BB3762002B}" presName="nodeText" presStyleLbl="alignAccFollowNode1" presStyleIdx="2" presStyleCnt="18">
        <dgm:presLayoutVars>
          <dgm:bulletEnabled val="1"/>
        </dgm:presLayoutVars>
      </dgm:prSet>
      <dgm:spPr/>
    </dgm:pt>
    <dgm:pt modelId="{FB76B0C1-BBDA-2B4A-BCD3-22F117F33CA9}" type="pres">
      <dgm:prSet presAssocID="{E3269B56-5270-4F81-ADFA-4B5D6C2A1072}" presName="sibTransComposite" presStyleCnt="0"/>
      <dgm:spPr/>
    </dgm:pt>
    <dgm:pt modelId="{54362957-28B6-A84F-ADC0-182FCC880743}" type="pres">
      <dgm:prSet presAssocID="{69716B62-AEF7-43DB-8A72-74DC5F01E40A}" presName="compositeNode" presStyleCnt="0"/>
      <dgm:spPr/>
    </dgm:pt>
    <dgm:pt modelId="{EF8BD41F-83D1-9749-A789-C2039A0A1BFB}" type="pres">
      <dgm:prSet presAssocID="{69716B62-AEF7-43DB-8A72-74DC5F01E40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600E2B7-44CC-3D42-9B79-7B27569D907F}" type="pres">
      <dgm:prSet presAssocID="{69716B62-AEF7-43DB-8A72-74DC5F01E40A}" presName="parSh" presStyleCnt="0"/>
      <dgm:spPr/>
    </dgm:pt>
    <dgm:pt modelId="{3209F30D-6324-D348-B564-802106465A2D}" type="pres">
      <dgm:prSet presAssocID="{69716B62-AEF7-43DB-8A72-74DC5F01E40A}" presName="lineNode" presStyleLbl="alignAccFollowNode1" presStyleIdx="3" presStyleCnt="18"/>
      <dgm:spPr/>
    </dgm:pt>
    <dgm:pt modelId="{6EB26EF0-2F59-1F4D-93AB-11C233C1DA91}" type="pres">
      <dgm:prSet presAssocID="{69716B62-AEF7-43DB-8A72-74DC5F01E40A}" presName="lineArrowNode" presStyleLbl="alignAccFollowNode1" presStyleIdx="4" presStyleCnt="18"/>
      <dgm:spPr/>
    </dgm:pt>
    <dgm:pt modelId="{2B56BBC4-BF5F-E146-9925-F8F9E13AD445}" type="pres">
      <dgm:prSet presAssocID="{A3B2F374-2209-4BFB-8CCD-4C3F864D2D22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C6E32967-5597-B340-BE1C-3DB4AFD0E39F}" type="pres">
      <dgm:prSet presAssocID="{A3B2F374-2209-4BFB-8CCD-4C3F864D2D22}" presName="spacerBetweenCircleAndCallout" presStyleCnt="0">
        <dgm:presLayoutVars/>
      </dgm:prSet>
      <dgm:spPr/>
    </dgm:pt>
    <dgm:pt modelId="{EC3EE77E-285C-5E42-8021-CB6A9AE59E8D}" type="pres">
      <dgm:prSet presAssocID="{69716B62-AEF7-43DB-8A72-74DC5F01E40A}" presName="nodeText" presStyleLbl="alignAccFollowNode1" presStyleIdx="5" presStyleCnt="18">
        <dgm:presLayoutVars>
          <dgm:bulletEnabled val="1"/>
        </dgm:presLayoutVars>
      </dgm:prSet>
      <dgm:spPr/>
    </dgm:pt>
    <dgm:pt modelId="{6B5AF48C-9CAE-BA43-AE1A-30EF7A33447F}" type="pres">
      <dgm:prSet presAssocID="{A3B2F374-2209-4BFB-8CCD-4C3F864D2D22}" presName="sibTransComposite" presStyleCnt="0"/>
      <dgm:spPr/>
    </dgm:pt>
    <dgm:pt modelId="{32211392-251A-774E-9B13-EB65EF0DAE05}" type="pres">
      <dgm:prSet presAssocID="{D17EA4D1-FC91-4716-AFFB-AC197BAEB66D}" presName="compositeNode" presStyleCnt="0"/>
      <dgm:spPr/>
    </dgm:pt>
    <dgm:pt modelId="{21541B01-DA68-3D4F-A81C-9F85A7C44949}" type="pres">
      <dgm:prSet presAssocID="{D17EA4D1-FC91-4716-AFFB-AC197BAEB66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2865AD2-B402-3E4B-9602-FFCC898A12FE}" type="pres">
      <dgm:prSet presAssocID="{D17EA4D1-FC91-4716-AFFB-AC197BAEB66D}" presName="parSh" presStyleCnt="0"/>
      <dgm:spPr/>
    </dgm:pt>
    <dgm:pt modelId="{0F50EF68-69B0-F14F-ABA3-AF9ADC57A93D}" type="pres">
      <dgm:prSet presAssocID="{D17EA4D1-FC91-4716-AFFB-AC197BAEB66D}" presName="lineNode" presStyleLbl="alignAccFollowNode1" presStyleIdx="6" presStyleCnt="18"/>
      <dgm:spPr/>
    </dgm:pt>
    <dgm:pt modelId="{284A0F0B-68EC-854E-AAE0-E8CE86715851}" type="pres">
      <dgm:prSet presAssocID="{D17EA4D1-FC91-4716-AFFB-AC197BAEB66D}" presName="lineArrowNode" presStyleLbl="alignAccFollowNode1" presStyleIdx="7" presStyleCnt="18"/>
      <dgm:spPr/>
    </dgm:pt>
    <dgm:pt modelId="{A4667F7B-7320-B94B-AA46-EBE2D378E4CB}" type="pres">
      <dgm:prSet presAssocID="{A74F0185-B684-464E-A709-F5C4B6B9F85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C770D8E-3B47-FF44-816F-32B313D826F7}" type="pres">
      <dgm:prSet presAssocID="{A74F0185-B684-464E-A709-F5C4B6B9F857}" presName="spacerBetweenCircleAndCallout" presStyleCnt="0">
        <dgm:presLayoutVars/>
      </dgm:prSet>
      <dgm:spPr/>
    </dgm:pt>
    <dgm:pt modelId="{68DF63DE-0B18-D94F-9E37-23B5B113374C}" type="pres">
      <dgm:prSet presAssocID="{D17EA4D1-FC91-4716-AFFB-AC197BAEB66D}" presName="nodeText" presStyleLbl="alignAccFollowNode1" presStyleIdx="8" presStyleCnt="18">
        <dgm:presLayoutVars>
          <dgm:bulletEnabled val="1"/>
        </dgm:presLayoutVars>
      </dgm:prSet>
      <dgm:spPr/>
    </dgm:pt>
    <dgm:pt modelId="{8C4A35B2-79E5-5E41-AD6B-E1108DAC7EE2}" type="pres">
      <dgm:prSet presAssocID="{A74F0185-B684-464E-A709-F5C4B6B9F857}" presName="sibTransComposite" presStyleCnt="0"/>
      <dgm:spPr/>
    </dgm:pt>
    <dgm:pt modelId="{5B444684-87F4-4541-AF87-B13EE3B220F6}" type="pres">
      <dgm:prSet presAssocID="{1DAD29ED-8A3E-45BA-AD5F-7CB69282D442}" presName="compositeNode" presStyleCnt="0"/>
      <dgm:spPr/>
    </dgm:pt>
    <dgm:pt modelId="{C21234B2-B810-6042-B94E-7A75A65D7C35}" type="pres">
      <dgm:prSet presAssocID="{1DAD29ED-8A3E-45BA-AD5F-7CB69282D44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CE6962F-B5BF-1E4D-B650-4DE0A994C816}" type="pres">
      <dgm:prSet presAssocID="{1DAD29ED-8A3E-45BA-AD5F-7CB69282D442}" presName="parSh" presStyleCnt="0"/>
      <dgm:spPr/>
    </dgm:pt>
    <dgm:pt modelId="{DB6288F1-9C5D-6E48-B053-6F128807351F}" type="pres">
      <dgm:prSet presAssocID="{1DAD29ED-8A3E-45BA-AD5F-7CB69282D442}" presName="lineNode" presStyleLbl="alignAccFollowNode1" presStyleIdx="9" presStyleCnt="18"/>
      <dgm:spPr/>
    </dgm:pt>
    <dgm:pt modelId="{5B8AB7E1-42D0-1340-99C3-FF2CA7D41622}" type="pres">
      <dgm:prSet presAssocID="{1DAD29ED-8A3E-45BA-AD5F-7CB69282D442}" presName="lineArrowNode" presStyleLbl="alignAccFollowNode1" presStyleIdx="10" presStyleCnt="18"/>
      <dgm:spPr/>
    </dgm:pt>
    <dgm:pt modelId="{B7552F67-F3EE-BD4D-989B-D136C21F00CE}" type="pres">
      <dgm:prSet presAssocID="{3CE3B5D1-7D40-4B03-B81A-0E855BB8D08E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4B072540-2720-9D43-939B-96BE6439F273}" type="pres">
      <dgm:prSet presAssocID="{3CE3B5D1-7D40-4B03-B81A-0E855BB8D08E}" presName="spacerBetweenCircleAndCallout" presStyleCnt="0">
        <dgm:presLayoutVars/>
      </dgm:prSet>
      <dgm:spPr/>
    </dgm:pt>
    <dgm:pt modelId="{CA06F21A-37D0-3F40-9D78-9003170FA83D}" type="pres">
      <dgm:prSet presAssocID="{1DAD29ED-8A3E-45BA-AD5F-7CB69282D442}" presName="nodeText" presStyleLbl="alignAccFollowNode1" presStyleIdx="11" presStyleCnt="18">
        <dgm:presLayoutVars>
          <dgm:bulletEnabled val="1"/>
        </dgm:presLayoutVars>
      </dgm:prSet>
      <dgm:spPr/>
    </dgm:pt>
    <dgm:pt modelId="{F9BC324B-03A2-744D-8F77-2EAE2536D724}" type="pres">
      <dgm:prSet presAssocID="{3CE3B5D1-7D40-4B03-B81A-0E855BB8D08E}" presName="sibTransComposite" presStyleCnt="0"/>
      <dgm:spPr/>
    </dgm:pt>
    <dgm:pt modelId="{D978D4AC-012C-6547-BA8A-CA65DF218D50}" type="pres">
      <dgm:prSet presAssocID="{9C8B61F0-9EA6-4AA0-8A58-5D2FD3159F5D}" presName="compositeNode" presStyleCnt="0"/>
      <dgm:spPr/>
    </dgm:pt>
    <dgm:pt modelId="{04337468-8CDC-844A-A0E9-73ADBC5A6D2C}" type="pres">
      <dgm:prSet presAssocID="{9C8B61F0-9EA6-4AA0-8A58-5D2FD3159F5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24D14D0-947A-4A4A-87A8-B68C6EA430E8}" type="pres">
      <dgm:prSet presAssocID="{9C8B61F0-9EA6-4AA0-8A58-5D2FD3159F5D}" presName="parSh" presStyleCnt="0"/>
      <dgm:spPr/>
    </dgm:pt>
    <dgm:pt modelId="{9DDBD09B-3625-8348-B051-9F4FCC78933B}" type="pres">
      <dgm:prSet presAssocID="{9C8B61F0-9EA6-4AA0-8A58-5D2FD3159F5D}" presName="lineNode" presStyleLbl="alignAccFollowNode1" presStyleIdx="12" presStyleCnt="18"/>
      <dgm:spPr/>
    </dgm:pt>
    <dgm:pt modelId="{94267812-A732-5742-BB4B-74B2CE1E3933}" type="pres">
      <dgm:prSet presAssocID="{9C8B61F0-9EA6-4AA0-8A58-5D2FD3159F5D}" presName="lineArrowNode" presStyleLbl="alignAccFollowNode1" presStyleIdx="13" presStyleCnt="18"/>
      <dgm:spPr/>
    </dgm:pt>
    <dgm:pt modelId="{9B486700-DC40-1644-9577-0EEDF0C23C67}" type="pres">
      <dgm:prSet presAssocID="{889F37D2-287F-4848-8EAF-49E7D0B156A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76A447B-A09F-7B43-A5F9-2328CA666930}" type="pres">
      <dgm:prSet presAssocID="{889F37D2-287F-4848-8EAF-49E7D0B156AD}" presName="spacerBetweenCircleAndCallout" presStyleCnt="0">
        <dgm:presLayoutVars/>
      </dgm:prSet>
      <dgm:spPr/>
    </dgm:pt>
    <dgm:pt modelId="{A95CB8C3-564F-B146-9D11-E7C027DE6BB6}" type="pres">
      <dgm:prSet presAssocID="{9C8B61F0-9EA6-4AA0-8A58-5D2FD3159F5D}" presName="nodeText" presStyleLbl="alignAccFollowNode1" presStyleIdx="14" presStyleCnt="18">
        <dgm:presLayoutVars>
          <dgm:bulletEnabled val="1"/>
        </dgm:presLayoutVars>
      </dgm:prSet>
      <dgm:spPr/>
    </dgm:pt>
    <dgm:pt modelId="{DEF632A2-441B-1F46-9F85-BF1874F4706D}" type="pres">
      <dgm:prSet presAssocID="{889F37D2-287F-4848-8EAF-49E7D0B156AD}" presName="sibTransComposite" presStyleCnt="0"/>
      <dgm:spPr/>
    </dgm:pt>
    <dgm:pt modelId="{D38DF21D-9FD9-DE4C-BA12-9190115D3712}" type="pres">
      <dgm:prSet presAssocID="{AB70821D-8AFB-435E-9DE1-760FB9DE6EA8}" presName="compositeNode" presStyleCnt="0"/>
      <dgm:spPr/>
    </dgm:pt>
    <dgm:pt modelId="{115D4021-F5EA-C34E-BFB7-33F47FC9D68B}" type="pres">
      <dgm:prSet presAssocID="{AB70821D-8AFB-435E-9DE1-760FB9DE6EA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707DB2F-7F69-6242-9930-6D9798CE17EE}" type="pres">
      <dgm:prSet presAssocID="{AB70821D-8AFB-435E-9DE1-760FB9DE6EA8}" presName="parSh" presStyleCnt="0"/>
      <dgm:spPr/>
    </dgm:pt>
    <dgm:pt modelId="{60D9E2C0-823B-0742-B0B2-BAC2DD95F79A}" type="pres">
      <dgm:prSet presAssocID="{AB70821D-8AFB-435E-9DE1-760FB9DE6EA8}" presName="lineNode" presStyleLbl="alignAccFollowNode1" presStyleIdx="15" presStyleCnt="18"/>
      <dgm:spPr/>
    </dgm:pt>
    <dgm:pt modelId="{3C6B5E93-D063-9F4D-9970-EDA88CCF06CB}" type="pres">
      <dgm:prSet presAssocID="{AB70821D-8AFB-435E-9DE1-760FB9DE6EA8}" presName="lineArrowNode" presStyleLbl="alignAccFollowNode1" presStyleIdx="16" presStyleCnt="18"/>
      <dgm:spPr/>
    </dgm:pt>
    <dgm:pt modelId="{16F0E976-807F-6645-80AF-F0B95812FB5B}" type="pres">
      <dgm:prSet presAssocID="{FBA7C6A8-22AB-4084-BCCE-D89EDF3958E5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F587CB34-AD98-9B4E-BBB2-7FCD102BE428}" type="pres">
      <dgm:prSet presAssocID="{FBA7C6A8-22AB-4084-BCCE-D89EDF3958E5}" presName="spacerBetweenCircleAndCallout" presStyleCnt="0">
        <dgm:presLayoutVars/>
      </dgm:prSet>
      <dgm:spPr/>
    </dgm:pt>
    <dgm:pt modelId="{A0E2D609-FFD6-F147-8846-F960DE9B56DD}" type="pres">
      <dgm:prSet presAssocID="{AB70821D-8AFB-435E-9DE1-760FB9DE6EA8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D23B4F2F-4AD5-C04B-93F6-5539D102EA67}" type="presOf" srcId="{D17EA4D1-FC91-4716-AFFB-AC197BAEB66D}" destId="{68DF63DE-0B18-D94F-9E37-23B5B113374C}" srcOrd="0" destOrd="0" presId="urn:microsoft.com/office/officeart/2016/7/layout/LinearArrowProcessNumbered"/>
    <dgm:cxn modelId="{6808D52F-6B3C-2741-9836-C235A4679386}" type="presOf" srcId="{A3B2F374-2209-4BFB-8CCD-4C3F864D2D22}" destId="{2B56BBC4-BF5F-E146-9925-F8F9E13AD445}" srcOrd="0" destOrd="0" presId="urn:microsoft.com/office/officeart/2016/7/layout/LinearArrowProcessNumbered"/>
    <dgm:cxn modelId="{4FBB6942-5862-4245-B4AC-2AA7E0A03666}" type="presOf" srcId="{69716B62-AEF7-43DB-8A72-74DC5F01E40A}" destId="{EC3EE77E-285C-5E42-8021-CB6A9AE59E8D}" srcOrd="0" destOrd="0" presId="urn:microsoft.com/office/officeart/2016/7/layout/LinearArrowProcessNumbered"/>
    <dgm:cxn modelId="{76519245-1F45-4691-9437-5FF9D749EE7D}" srcId="{95258125-F0DE-4A91-BCD8-CB4442921444}" destId="{1DAD29ED-8A3E-45BA-AD5F-7CB69282D442}" srcOrd="3" destOrd="0" parTransId="{258016D6-8591-4435-8DFE-F9A294785A97}" sibTransId="{3CE3B5D1-7D40-4B03-B81A-0E855BB8D08E}"/>
    <dgm:cxn modelId="{43D8FE59-6D53-C241-B1AD-ACA9E8A869CC}" type="presOf" srcId="{AB70821D-8AFB-435E-9DE1-760FB9DE6EA8}" destId="{A0E2D609-FFD6-F147-8846-F960DE9B56DD}" srcOrd="0" destOrd="0" presId="urn:microsoft.com/office/officeart/2016/7/layout/LinearArrowProcessNumbered"/>
    <dgm:cxn modelId="{548BAC68-CF79-4B16-834B-31DE439E203A}" srcId="{95258125-F0DE-4A91-BCD8-CB4442921444}" destId="{9C8B61F0-9EA6-4AA0-8A58-5D2FD3159F5D}" srcOrd="4" destOrd="0" parTransId="{9DC236B8-5CE3-4608-81C5-E92442EAD856}" sibTransId="{889F37D2-287F-4848-8EAF-49E7D0B156AD}"/>
    <dgm:cxn modelId="{D6C7E375-8A91-714D-A578-CF3D94B247E5}" type="presOf" srcId="{C57F32FE-3003-4633-BBDE-53BB3762002B}" destId="{CE678094-B3B3-C64D-BCA8-EA906BAA1E09}" srcOrd="0" destOrd="0" presId="urn:microsoft.com/office/officeart/2016/7/layout/LinearArrowProcessNumbered"/>
    <dgm:cxn modelId="{C7AD6778-C6A8-3D4F-B387-3B20A6B06557}" type="presOf" srcId="{A74F0185-B684-464E-A709-F5C4B6B9F857}" destId="{A4667F7B-7320-B94B-AA46-EBE2D378E4CB}" srcOrd="0" destOrd="0" presId="urn:microsoft.com/office/officeart/2016/7/layout/LinearArrowProcessNumbered"/>
    <dgm:cxn modelId="{1CC0407A-5565-48F3-BD74-769730C03FBA}" srcId="{95258125-F0DE-4A91-BCD8-CB4442921444}" destId="{D17EA4D1-FC91-4716-AFFB-AC197BAEB66D}" srcOrd="2" destOrd="0" parTransId="{5EC97135-7631-4FCF-8361-A4DDF31E5AC2}" sibTransId="{A74F0185-B684-464E-A709-F5C4B6B9F857}"/>
    <dgm:cxn modelId="{B2C3257B-145B-DD42-A5D7-A450E71005E7}" type="presOf" srcId="{FBA7C6A8-22AB-4084-BCCE-D89EDF3958E5}" destId="{16F0E976-807F-6645-80AF-F0B95812FB5B}" srcOrd="0" destOrd="0" presId="urn:microsoft.com/office/officeart/2016/7/layout/LinearArrowProcessNumbered"/>
    <dgm:cxn modelId="{1DFFB87B-709D-4096-9266-50BA34DD9DA9}" srcId="{95258125-F0DE-4A91-BCD8-CB4442921444}" destId="{C57F32FE-3003-4633-BBDE-53BB3762002B}" srcOrd="0" destOrd="0" parTransId="{70415965-D4AD-4ED8-BFF4-FAED4E0E0A5A}" sibTransId="{E3269B56-5270-4F81-ADFA-4B5D6C2A1072}"/>
    <dgm:cxn modelId="{BE73798E-EC19-1E46-92B8-64B34C9143BC}" type="presOf" srcId="{9C8B61F0-9EA6-4AA0-8A58-5D2FD3159F5D}" destId="{A95CB8C3-564F-B146-9D11-E7C027DE6BB6}" srcOrd="0" destOrd="0" presId="urn:microsoft.com/office/officeart/2016/7/layout/LinearArrowProcessNumbered"/>
    <dgm:cxn modelId="{D875379E-1A0D-774E-BF35-2A3729A941EE}" type="presOf" srcId="{95258125-F0DE-4A91-BCD8-CB4442921444}" destId="{960B0C4F-627A-0F41-8E45-B82C81449680}" srcOrd="0" destOrd="0" presId="urn:microsoft.com/office/officeart/2016/7/layout/LinearArrowProcessNumbered"/>
    <dgm:cxn modelId="{93BD8CA4-F75D-EC4C-B85C-97E7442E3243}" type="presOf" srcId="{3CE3B5D1-7D40-4B03-B81A-0E855BB8D08E}" destId="{B7552F67-F3EE-BD4D-989B-D136C21F00CE}" srcOrd="0" destOrd="0" presId="urn:microsoft.com/office/officeart/2016/7/layout/LinearArrowProcessNumbered"/>
    <dgm:cxn modelId="{6D9B51AE-EA85-41B2-8D5E-A9406D48A04E}" srcId="{95258125-F0DE-4A91-BCD8-CB4442921444}" destId="{69716B62-AEF7-43DB-8A72-74DC5F01E40A}" srcOrd="1" destOrd="0" parTransId="{BE1A7BCD-633F-4879-916B-74DF9D0395EF}" sibTransId="{A3B2F374-2209-4BFB-8CCD-4C3F864D2D22}"/>
    <dgm:cxn modelId="{D83EBDC0-EB08-D14C-BF2A-314C198DDFCB}" type="presOf" srcId="{1DAD29ED-8A3E-45BA-AD5F-7CB69282D442}" destId="{CA06F21A-37D0-3F40-9D78-9003170FA83D}" srcOrd="0" destOrd="0" presId="urn:microsoft.com/office/officeart/2016/7/layout/LinearArrowProcessNumbered"/>
    <dgm:cxn modelId="{30EED4E4-310F-4F41-AE02-5CCC7F4A918B}" type="presOf" srcId="{889F37D2-287F-4848-8EAF-49E7D0B156AD}" destId="{9B486700-DC40-1644-9577-0EEDF0C23C67}" srcOrd="0" destOrd="0" presId="urn:microsoft.com/office/officeart/2016/7/layout/LinearArrowProcessNumbered"/>
    <dgm:cxn modelId="{F5BF19F3-FE72-45C8-932C-02FCB3DD8556}" srcId="{95258125-F0DE-4A91-BCD8-CB4442921444}" destId="{AB70821D-8AFB-435E-9DE1-760FB9DE6EA8}" srcOrd="5" destOrd="0" parTransId="{9A99A3A3-AE73-4DFF-86C1-5602790C4119}" sibTransId="{FBA7C6A8-22AB-4084-BCCE-D89EDF3958E5}"/>
    <dgm:cxn modelId="{E9E27DF8-8FB7-0345-A6F6-44296F2E0802}" type="presOf" srcId="{E3269B56-5270-4F81-ADFA-4B5D6C2A1072}" destId="{069B9FB7-9426-D249-8814-4DDD3B2232BA}" srcOrd="0" destOrd="0" presId="urn:microsoft.com/office/officeart/2016/7/layout/LinearArrowProcessNumbered"/>
    <dgm:cxn modelId="{EB805247-A58D-B242-BD52-CE34A909D90E}" type="presParOf" srcId="{960B0C4F-627A-0F41-8E45-B82C81449680}" destId="{A88DE8A8-39C7-EB41-A19A-E0FE814B5D07}" srcOrd="0" destOrd="0" presId="urn:microsoft.com/office/officeart/2016/7/layout/LinearArrowProcessNumbered"/>
    <dgm:cxn modelId="{DA5BDF79-E04A-0643-BDA5-DD1EAE4F606E}" type="presParOf" srcId="{A88DE8A8-39C7-EB41-A19A-E0FE814B5D07}" destId="{A612F5C4-7440-B143-8301-44403430952F}" srcOrd="0" destOrd="0" presId="urn:microsoft.com/office/officeart/2016/7/layout/LinearArrowProcessNumbered"/>
    <dgm:cxn modelId="{BAD1ECC8-81B9-7D45-94F2-D00ADE41F508}" type="presParOf" srcId="{A88DE8A8-39C7-EB41-A19A-E0FE814B5D07}" destId="{DE5383A9-FE49-5C48-B1B1-80AADF84FC5A}" srcOrd="1" destOrd="0" presId="urn:microsoft.com/office/officeart/2016/7/layout/LinearArrowProcessNumbered"/>
    <dgm:cxn modelId="{DD6E9C5D-6B51-D449-8FA1-D9317576AAF8}" type="presParOf" srcId="{DE5383A9-FE49-5C48-B1B1-80AADF84FC5A}" destId="{BEC427AB-DF35-8242-BDC3-6638F449FF70}" srcOrd="0" destOrd="0" presId="urn:microsoft.com/office/officeart/2016/7/layout/LinearArrowProcessNumbered"/>
    <dgm:cxn modelId="{739AF836-5285-124A-91AA-4C74AEEEE472}" type="presParOf" srcId="{DE5383A9-FE49-5C48-B1B1-80AADF84FC5A}" destId="{90730FC2-4F49-F048-9586-9629CDAAA463}" srcOrd="1" destOrd="0" presId="urn:microsoft.com/office/officeart/2016/7/layout/LinearArrowProcessNumbered"/>
    <dgm:cxn modelId="{4955023E-7465-A048-AE35-B51F9EE458D8}" type="presParOf" srcId="{DE5383A9-FE49-5C48-B1B1-80AADF84FC5A}" destId="{069B9FB7-9426-D249-8814-4DDD3B2232BA}" srcOrd="2" destOrd="0" presId="urn:microsoft.com/office/officeart/2016/7/layout/LinearArrowProcessNumbered"/>
    <dgm:cxn modelId="{8ABC3777-28F0-DE4D-8850-6083EECD59B5}" type="presParOf" srcId="{DE5383A9-FE49-5C48-B1B1-80AADF84FC5A}" destId="{C5CCD4ED-1720-5046-A695-A46B2E6A4EAE}" srcOrd="3" destOrd="0" presId="urn:microsoft.com/office/officeart/2016/7/layout/LinearArrowProcessNumbered"/>
    <dgm:cxn modelId="{70F06EBB-C07D-064F-BC42-4170F3A72A36}" type="presParOf" srcId="{A88DE8A8-39C7-EB41-A19A-E0FE814B5D07}" destId="{CE678094-B3B3-C64D-BCA8-EA906BAA1E09}" srcOrd="2" destOrd="0" presId="urn:microsoft.com/office/officeart/2016/7/layout/LinearArrowProcessNumbered"/>
    <dgm:cxn modelId="{582512AE-1D3F-2E40-AB39-ADB519271073}" type="presParOf" srcId="{960B0C4F-627A-0F41-8E45-B82C81449680}" destId="{FB76B0C1-BBDA-2B4A-BCD3-22F117F33CA9}" srcOrd="1" destOrd="0" presId="urn:microsoft.com/office/officeart/2016/7/layout/LinearArrowProcessNumbered"/>
    <dgm:cxn modelId="{018D1E0B-5EBE-434F-8A71-CF15C69F0136}" type="presParOf" srcId="{960B0C4F-627A-0F41-8E45-B82C81449680}" destId="{54362957-28B6-A84F-ADC0-182FCC880743}" srcOrd="2" destOrd="0" presId="urn:microsoft.com/office/officeart/2016/7/layout/LinearArrowProcessNumbered"/>
    <dgm:cxn modelId="{FF3C3B0D-8813-4044-994F-98EAF18F531D}" type="presParOf" srcId="{54362957-28B6-A84F-ADC0-182FCC880743}" destId="{EF8BD41F-83D1-9749-A789-C2039A0A1BFB}" srcOrd="0" destOrd="0" presId="urn:microsoft.com/office/officeart/2016/7/layout/LinearArrowProcessNumbered"/>
    <dgm:cxn modelId="{787AACB9-D02A-0240-8192-40A8AEADC90C}" type="presParOf" srcId="{54362957-28B6-A84F-ADC0-182FCC880743}" destId="{1600E2B7-44CC-3D42-9B79-7B27569D907F}" srcOrd="1" destOrd="0" presId="urn:microsoft.com/office/officeart/2016/7/layout/LinearArrowProcessNumbered"/>
    <dgm:cxn modelId="{38E5EAD9-652C-FF41-81A1-9CC23A3B4B39}" type="presParOf" srcId="{1600E2B7-44CC-3D42-9B79-7B27569D907F}" destId="{3209F30D-6324-D348-B564-802106465A2D}" srcOrd="0" destOrd="0" presId="urn:microsoft.com/office/officeart/2016/7/layout/LinearArrowProcessNumbered"/>
    <dgm:cxn modelId="{16C16976-AB54-EC41-AB31-F4AC7CF197F6}" type="presParOf" srcId="{1600E2B7-44CC-3D42-9B79-7B27569D907F}" destId="{6EB26EF0-2F59-1F4D-93AB-11C233C1DA91}" srcOrd="1" destOrd="0" presId="urn:microsoft.com/office/officeart/2016/7/layout/LinearArrowProcessNumbered"/>
    <dgm:cxn modelId="{E95540C4-91CC-C340-AA1F-C4FCE2569CF3}" type="presParOf" srcId="{1600E2B7-44CC-3D42-9B79-7B27569D907F}" destId="{2B56BBC4-BF5F-E146-9925-F8F9E13AD445}" srcOrd="2" destOrd="0" presId="urn:microsoft.com/office/officeart/2016/7/layout/LinearArrowProcessNumbered"/>
    <dgm:cxn modelId="{39E93615-451D-5347-A6B7-ED33EE9CFBD0}" type="presParOf" srcId="{1600E2B7-44CC-3D42-9B79-7B27569D907F}" destId="{C6E32967-5597-B340-BE1C-3DB4AFD0E39F}" srcOrd="3" destOrd="0" presId="urn:microsoft.com/office/officeart/2016/7/layout/LinearArrowProcessNumbered"/>
    <dgm:cxn modelId="{FA6419C3-D7D5-F04E-8B68-BF1467C9AB18}" type="presParOf" srcId="{54362957-28B6-A84F-ADC0-182FCC880743}" destId="{EC3EE77E-285C-5E42-8021-CB6A9AE59E8D}" srcOrd="2" destOrd="0" presId="urn:microsoft.com/office/officeart/2016/7/layout/LinearArrowProcessNumbered"/>
    <dgm:cxn modelId="{30595B50-133F-A34B-B511-DB9BF2D915E1}" type="presParOf" srcId="{960B0C4F-627A-0F41-8E45-B82C81449680}" destId="{6B5AF48C-9CAE-BA43-AE1A-30EF7A33447F}" srcOrd="3" destOrd="0" presId="urn:microsoft.com/office/officeart/2016/7/layout/LinearArrowProcessNumbered"/>
    <dgm:cxn modelId="{8EF609D8-2129-024C-85A0-FCC17894C003}" type="presParOf" srcId="{960B0C4F-627A-0F41-8E45-B82C81449680}" destId="{32211392-251A-774E-9B13-EB65EF0DAE05}" srcOrd="4" destOrd="0" presId="urn:microsoft.com/office/officeart/2016/7/layout/LinearArrowProcessNumbered"/>
    <dgm:cxn modelId="{45400422-97F2-CC43-BE65-05C6B35970A8}" type="presParOf" srcId="{32211392-251A-774E-9B13-EB65EF0DAE05}" destId="{21541B01-DA68-3D4F-A81C-9F85A7C44949}" srcOrd="0" destOrd="0" presId="urn:microsoft.com/office/officeart/2016/7/layout/LinearArrowProcessNumbered"/>
    <dgm:cxn modelId="{04AC31DE-0C9E-5C40-87E3-908FA418CEA6}" type="presParOf" srcId="{32211392-251A-774E-9B13-EB65EF0DAE05}" destId="{02865AD2-B402-3E4B-9602-FFCC898A12FE}" srcOrd="1" destOrd="0" presId="urn:microsoft.com/office/officeart/2016/7/layout/LinearArrowProcessNumbered"/>
    <dgm:cxn modelId="{74BD0AFA-64B4-D246-92E2-3C3B9AADEC50}" type="presParOf" srcId="{02865AD2-B402-3E4B-9602-FFCC898A12FE}" destId="{0F50EF68-69B0-F14F-ABA3-AF9ADC57A93D}" srcOrd="0" destOrd="0" presId="urn:microsoft.com/office/officeart/2016/7/layout/LinearArrowProcessNumbered"/>
    <dgm:cxn modelId="{760FBCA1-EE58-1646-8A28-9C9947A3E855}" type="presParOf" srcId="{02865AD2-B402-3E4B-9602-FFCC898A12FE}" destId="{284A0F0B-68EC-854E-AAE0-E8CE86715851}" srcOrd="1" destOrd="0" presId="urn:microsoft.com/office/officeart/2016/7/layout/LinearArrowProcessNumbered"/>
    <dgm:cxn modelId="{BAE7EDB9-6B4A-724B-8F50-ED570F84D304}" type="presParOf" srcId="{02865AD2-B402-3E4B-9602-FFCC898A12FE}" destId="{A4667F7B-7320-B94B-AA46-EBE2D378E4CB}" srcOrd="2" destOrd="0" presId="urn:microsoft.com/office/officeart/2016/7/layout/LinearArrowProcessNumbered"/>
    <dgm:cxn modelId="{878E6D83-A217-F84E-B446-056D5B5085EF}" type="presParOf" srcId="{02865AD2-B402-3E4B-9602-FFCC898A12FE}" destId="{8C770D8E-3B47-FF44-816F-32B313D826F7}" srcOrd="3" destOrd="0" presId="urn:microsoft.com/office/officeart/2016/7/layout/LinearArrowProcessNumbered"/>
    <dgm:cxn modelId="{F4BB329B-071C-C64A-A9FC-CC9ABC0C15CE}" type="presParOf" srcId="{32211392-251A-774E-9B13-EB65EF0DAE05}" destId="{68DF63DE-0B18-D94F-9E37-23B5B113374C}" srcOrd="2" destOrd="0" presId="urn:microsoft.com/office/officeart/2016/7/layout/LinearArrowProcessNumbered"/>
    <dgm:cxn modelId="{618E4DBE-C856-F446-AF70-0D7147C39696}" type="presParOf" srcId="{960B0C4F-627A-0F41-8E45-B82C81449680}" destId="{8C4A35B2-79E5-5E41-AD6B-E1108DAC7EE2}" srcOrd="5" destOrd="0" presId="urn:microsoft.com/office/officeart/2016/7/layout/LinearArrowProcessNumbered"/>
    <dgm:cxn modelId="{0DBCCD9A-3EF3-004E-B29A-42459BB2CF7D}" type="presParOf" srcId="{960B0C4F-627A-0F41-8E45-B82C81449680}" destId="{5B444684-87F4-4541-AF87-B13EE3B220F6}" srcOrd="6" destOrd="0" presId="urn:microsoft.com/office/officeart/2016/7/layout/LinearArrowProcessNumbered"/>
    <dgm:cxn modelId="{6E745F52-82F5-BB4B-A170-99C7AE9532A4}" type="presParOf" srcId="{5B444684-87F4-4541-AF87-B13EE3B220F6}" destId="{C21234B2-B810-6042-B94E-7A75A65D7C35}" srcOrd="0" destOrd="0" presId="urn:microsoft.com/office/officeart/2016/7/layout/LinearArrowProcessNumbered"/>
    <dgm:cxn modelId="{B532D823-7684-1C46-A84B-5C65D1308D86}" type="presParOf" srcId="{5B444684-87F4-4541-AF87-B13EE3B220F6}" destId="{3CE6962F-B5BF-1E4D-B650-4DE0A994C816}" srcOrd="1" destOrd="0" presId="urn:microsoft.com/office/officeart/2016/7/layout/LinearArrowProcessNumbered"/>
    <dgm:cxn modelId="{18965B15-40DF-F14E-BDE6-A7CC66F806F2}" type="presParOf" srcId="{3CE6962F-B5BF-1E4D-B650-4DE0A994C816}" destId="{DB6288F1-9C5D-6E48-B053-6F128807351F}" srcOrd="0" destOrd="0" presId="urn:microsoft.com/office/officeart/2016/7/layout/LinearArrowProcessNumbered"/>
    <dgm:cxn modelId="{68AC433D-11C1-EE41-8CCE-D3846925319A}" type="presParOf" srcId="{3CE6962F-B5BF-1E4D-B650-4DE0A994C816}" destId="{5B8AB7E1-42D0-1340-99C3-FF2CA7D41622}" srcOrd="1" destOrd="0" presId="urn:microsoft.com/office/officeart/2016/7/layout/LinearArrowProcessNumbered"/>
    <dgm:cxn modelId="{54144DA5-623F-224D-B4D9-B4622BDD2FEB}" type="presParOf" srcId="{3CE6962F-B5BF-1E4D-B650-4DE0A994C816}" destId="{B7552F67-F3EE-BD4D-989B-D136C21F00CE}" srcOrd="2" destOrd="0" presId="urn:microsoft.com/office/officeart/2016/7/layout/LinearArrowProcessNumbered"/>
    <dgm:cxn modelId="{375315F0-75EA-7C4A-A177-41FD50403F29}" type="presParOf" srcId="{3CE6962F-B5BF-1E4D-B650-4DE0A994C816}" destId="{4B072540-2720-9D43-939B-96BE6439F273}" srcOrd="3" destOrd="0" presId="urn:microsoft.com/office/officeart/2016/7/layout/LinearArrowProcessNumbered"/>
    <dgm:cxn modelId="{5C3CFE88-BE61-8F47-A4C9-D857407FFCE2}" type="presParOf" srcId="{5B444684-87F4-4541-AF87-B13EE3B220F6}" destId="{CA06F21A-37D0-3F40-9D78-9003170FA83D}" srcOrd="2" destOrd="0" presId="urn:microsoft.com/office/officeart/2016/7/layout/LinearArrowProcessNumbered"/>
    <dgm:cxn modelId="{E285DED7-8919-4D4C-A1F2-D88078488C2C}" type="presParOf" srcId="{960B0C4F-627A-0F41-8E45-B82C81449680}" destId="{F9BC324B-03A2-744D-8F77-2EAE2536D724}" srcOrd="7" destOrd="0" presId="urn:microsoft.com/office/officeart/2016/7/layout/LinearArrowProcessNumbered"/>
    <dgm:cxn modelId="{C1C6AAC6-D3E4-0948-B44F-5FC12EF8131F}" type="presParOf" srcId="{960B0C4F-627A-0F41-8E45-B82C81449680}" destId="{D978D4AC-012C-6547-BA8A-CA65DF218D50}" srcOrd="8" destOrd="0" presId="urn:microsoft.com/office/officeart/2016/7/layout/LinearArrowProcessNumbered"/>
    <dgm:cxn modelId="{0A5B091C-906E-0D45-BF3E-D4EE2FAB641A}" type="presParOf" srcId="{D978D4AC-012C-6547-BA8A-CA65DF218D50}" destId="{04337468-8CDC-844A-A0E9-73ADBC5A6D2C}" srcOrd="0" destOrd="0" presId="urn:microsoft.com/office/officeart/2016/7/layout/LinearArrowProcessNumbered"/>
    <dgm:cxn modelId="{34142F51-B408-8E4F-BCD5-CA37C29FCC4A}" type="presParOf" srcId="{D978D4AC-012C-6547-BA8A-CA65DF218D50}" destId="{024D14D0-947A-4A4A-87A8-B68C6EA430E8}" srcOrd="1" destOrd="0" presId="urn:microsoft.com/office/officeart/2016/7/layout/LinearArrowProcessNumbered"/>
    <dgm:cxn modelId="{F43F57A1-A07A-7941-8B5E-D0F1F8C0207A}" type="presParOf" srcId="{024D14D0-947A-4A4A-87A8-B68C6EA430E8}" destId="{9DDBD09B-3625-8348-B051-9F4FCC78933B}" srcOrd="0" destOrd="0" presId="urn:microsoft.com/office/officeart/2016/7/layout/LinearArrowProcessNumbered"/>
    <dgm:cxn modelId="{2D35845D-1B8E-004E-BB71-23CF02A085C4}" type="presParOf" srcId="{024D14D0-947A-4A4A-87A8-B68C6EA430E8}" destId="{94267812-A732-5742-BB4B-74B2CE1E3933}" srcOrd="1" destOrd="0" presId="urn:microsoft.com/office/officeart/2016/7/layout/LinearArrowProcessNumbered"/>
    <dgm:cxn modelId="{E99AB1DB-C356-4949-8618-A411C2808445}" type="presParOf" srcId="{024D14D0-947A-4A4A-87A8-B68C6EA430E8}" destId="{9B486700-DC40-1644-9577-0EEDF0C23C67}" srcOrd="2" destOrd="0" presId="urn:microsoft.com/office/officeart/2016/7/layout/LinearArrowProcessNumbered"/>
    <dgm:cxn modelId="{B9A3AE89-7563-4B44-BAB3-FD9601DDBA9F}" type="presParOf" srcId="{024D14D0-947A-4A4A-87A8-B68C6EA430E8}" destId="{476A447B-A09F-7B43-A5F9-2328CA666930}" srcOrd="3" destOrd="0" presId="urn:microsoft.com/office/officeart/2016/7/layout/LinearArrowProcessNumbered"/>
    <dgm:cxn modelId="{54D5BEAF-1291-964B-AD40-7212C74506EB}" type="presParOf" srcId="{D978D4AC-012C-6547-BA8A-CA65DF218D50}" destId="{A95CB8C3-564F-B146-9D11-E7C027DE6BB6}" srcOrd="2" destOrd="0" presId="urn:microsoft.com/office/officeart/2016/7/layout/LinearArrowProcessNumbered"/>
    <dgm:cxn modelId="{471BB969-2926-C547-A9D7-50B6A80DD56F}" type="presParOf" srcId="{960B0C4F-627A-0F41-8E45-B82C81449680}" destId="{DEF632A2-441B-1F46-9F85-BF1874F4706D}" srcOrd="9" destOrd="0" presId="urn:microsoft.com/office/officeart/2016/7/layout/LinearArrowProcessNumbered"/>
    <dgm:cxn modelId="{17B37C4F-B5C8-0048-A362-DAB80FB0994E}" type="presParOf" srcId="{960B0C4F-627A-0F41-8E45-B82C81449680}" destId="{D38DF21D-9FD9-DE4C-BA12-9190115D3712}" srcOrd="10" destOrd="0" presId="urn:microsoft.com/office/officeart/2016/7/layout/LinearArrowProcessNumbered"/>
    <dgm:cxn modelId="{076306B4-F511-CA47-AF6D-7486D08FF141}" type="presParOf" srcId="{D38DF21D-9FD9-DE4C-BA12-9190115D3712}" destId="{115D4021-F5EA-C34E-BFB7-33F47FC9D68B}" srcOrd="0" destOrd="0" presId="urn:microsoft.com/office/officeart/2016/7/layout/LinearArrowProcessNumbered"/>
    <dgm:cxn modelId="{D780BED9-76BE-C34C-AED3-1E4E7807B12F}" type="presParOf" srcId="{D38DF21D-9FD9-DE4C-BA12-9190115D3712}" destId="{C707DB2F-7F69-6242-9930-6D9798CE17EE}" srcOrd="1" destOrd="0" presId="urn:microsoft.com/office/officeart/2016/7/layout/LinearArrowProcessNumbered"/>
    <dgm:cxn modelId="{49A8F99F-9A6E-EE40-A35D-1BBEA60709A9}" type="presParOf" srcId="{C707DB2F-7F69-6242-9930-6D9798CE17EE}" destId="{60D9E2C0-823B-0742-B0B2-BAC2DD95F79A}" srcOrd="0" destOrd="0" presId="urn:microsoft.com/office/officeart/2016/7/layout/LinearArrowProcessNumbered"/>
    <dgm:cxn modelId="{7E32BE5A-4F53-0642-AB43-8399117E3477}" type="presParOf" srcId="{C707DB2F-7F69-6242-9930-6D9798CE17EE}" destId="{3C6B5E93-D063-9F4D-9970-EDA88CCF06CB}" srcOrd="1" destOrd="0" presId="urn:microsoft.com/office/officeart/2016/7/layout/LinearArrowProcessNumbered"/>
    <dgm:cxn modelId="{29B39370-942E-0A42-9192-4E64257C8BBA}" type="presParOf" srcId="{C707DB2F-7F69-6242-9930-6D9798CE17EE}" destId="{16F0E976-807F-6645-80AF-F0B95812FB5B}" srcOrd="2" destOrd="0" presId="urn:microsoft.com/office/officeart/2016/7/layout/LinearArrowProcessNumbered"/>
    <dgm:cxn modelId="{6B33E944-7265-9E40-A0D2-6F77D33485FA}" type="presParOf" srcId="{C707DB2F-7F69-6242-9930-6D9798CE17EE}" destId="{F587CB34-AD98-9B4E-BBB2-7FCD102BE428}" srcOrd="3" destOrd="0" presId="urn:microsoft.com/office/officeart/2016/7/layout/LinearArrowProcessNumbered"/>
    <dgm:cxn modelId="{9B3B1B39-1E03-7E4F-9D5B-A055D9A71A27}" type="presParOf" srcId="{D38DF21D-9FD9-DE4C-BA12-9190115D3712}" destId="{A0E2D609-FFD6-F147-8846-F960DE9B56DD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4CDFAD7-FD27-4DCA-BE35-761B7ECD4D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5AEBF3-48B1-4728-A06E-5290B2398C75}">
      <dgm:prSet/>
      <dgm:spPr/>
      <dgm:t>
        <a:bodyPr/>
        <a:lstStyle/>
        <a:p>
          <a:r>
            <a:rPr lang="en-IN" b="0" i="0"/>
            <a:t>RISC-V B and K extensions offer a balanced approach, combining software flexibility with hardware acceleration.</a:t>
          </a:r>
          <a:endParaRPr lang="en-US"/>
        </a:p>
      </dgm:t>
    </dgm:pt>
    <dgm:pt modelId="{579768CF-F0AA-4D0B-8FA3-5B3FD8430A12}" type="parTrans" cxnId="{68C45380-FBE6-4B5B-A7C6-D09484BB1853}">
      <dgm:prSet/>
      <dgm:spPr/>
      <dgm:t>
        <a:bodyPr/>
        <a:lstStyle/>
        <a:p>
          <a:endParaRPr lang="en-US"/>
        </a:p>
      </dgm:t>
    </dgm:pt>
    <dgm:pt modelId="{6F87556B-0285-4388-800E-1C7906BD9411}" type="sibTrans" cxnId="{68C45380-FBE6-4B5B-A7C6-D09484BB1853}">
      <dgm:prSet/>
      <dgm:spPr/>
      <dgm:t>
        <a:bodyPr/>
        <a:lstStyle/>
        <a:p>
          <a:endParaRPr lang="en-US"/>
        </a:p>
      </dgm:t>
    </dgm:pt>
    <dgm:pt modelId="{72C632C2-5526-4395-9EE9-499E6714FB3C}">
      <dgm:prSet/>
      <dgm:spPr/>
      <dgm:t>
        <a:bodyPr/>
        <a:lstStyle/>
        <a:p>
          <a:r>
            <a:rPr lang="en-IN" b="0" i="0"/>
            <a:t>The proposed solution focuses on software-centric optimizations with minimal hardware support, providing a cost-effective alternative to proprietary accelerators.</a:t>
          </a:r>
          <a:endParaRPr lang="en-US"/>
        </a:p>
      </dgm:t>
    </dgm:pt>
    <dgm:pt modelId="{E9141297-F688-4128-95A3-CDB673062385}" type="parTrans" cxnId="{E334A8C6-076B-4023-B2A8-8B1D91831BC6}">
      <dgm:prSet/>
      <dgm:spPr/>
      <dgm:t>
        <a:bodyPr/>
        <a:lstStyle/>
        <a:p>
          <a:endParaRPr lang="en-US"/>
        </a:p>
      </dgm:t>
    </dgm:pt>
    <dgm:pt modelId="{33D7D098-0B3F-40BE-9E78-EFCA9F1C0CBF}" type="sibTrans" cxnId="{E334A8C6-076B-4023-B2A8-8B1D91831BC6}">
      <dgm:prSet/>
      <dgm:spPr/>
      <dgm:t>
        <a:bodyPr/>
        <a:lstStyle/>
        <a:p>
          <a:endParaRPr lang="en-US"/>
        </a:p>
      </dgm:t>
    </dgm:pt>
    <dgm:pt modelId="{BE7F9C02-2E35-4903-931C-0E74F130B416}">
      <dgm:prSet/>
      <dgm:spPr/>
      <dgm:t>
        <a:bodyPr/>
        <a:lstStyle/>
        <a:p>
          <a:r>
            <a:rPr lang="en-IN" b="0" i="0"/>
            <a:t>Future work includes experimental validation on physical RISC-V hardware.</a:t>
          </a:r>
          <a:endParaRPr lang="en-US"/>
        </a:p>
      </dgm:t>
    </dgm:pt>
    <dgm:pt modelId="{A767BA98-C72D-42B4-9BF8-C87FBB8E5779}" type="parTrans" cxnId="{4E78D69E-FE43-4FFA-9DAD-B8EB55EF02E7}">
      <dgm:prSet/>
      <dgm:spPr/>
      <dgm:t>
        <a:bodyPr/>
        <a:lstStyle/>
        <a:p>
          <a:endParaRPr lang="en-US"/>
        </a:p>
      </dgm:t>
    </dgm:pt>
    <dgm:pt modelId="{844D097B-06D5-4E0F-AFD1-51AD7DA22055}" type="sibTrans" cxnId="{4E78D69E-FE43-4FFA-9DAD-B8EB55EF02E7}">
      <dgm:prSet/>
      <dgm:spPr/>
      <dgm:t>
        <a:bodyPr/>
        <a:lstStyle/>
        <a:p>
          <a:endParaRPr lang="en-US"/>
        </a:p>
      </dgm:t>
    </dgm:pt>
    <dgm:pt modelId="{34E0C56D-5FB3-4CBB-A3AE-26166F9B447B}" type="pres">
      <dgm:prSet presAssocID="{A4CDFAD7-FD27-4DCA-BE35-761B7ECD4DC8}" presName="root" presStyleCnt="0">
        <dgm:presLayoutVars>
          <dgm:dir/>
          <dgm:resizeHandles val="exact"/>
        </dgm:presLayoutVars>
      </dgm:prSet>
      <dgm:spPr/>
    </dgm:pt>
    <dgm:pt modelId="{514AFB06-7A12-4B55-A8FD-3FA7E4EF6475}" type="pres">
      <dgm:prSet presAssocID="{5D5AEBF3-48B1-4728-A06E-5290B2398C75}" presName="compNode" presStyleCnt="0"/>
      <dgm:spPr/>
    </dgm:pt>
    <dgm:pt modelId="{754BDDDB-9EB5-421E-A814-516E7EF2F050}" type="pres">
      <dgm:prSet presAssocID="{5D5AEBF3-48B1-4728-A06E-5290B2398C75}" presName="bgRect" presStyleLbl="bgShp" presStyleIdx="0" presStyleCnt="3"/>
      <dgm:spPr/>
    </dgm:pt>
    <dgm:pt modelId="{9F6BD9E3-320F-4525-863F-7D9F3E7A76CF}" type="pres">
      <dgm:prSet presAssocID="{5D5AEBF3-48B1-4728-A06E-5290B2398C7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CE20D5DA-1C7B-409C-A386-15D567E2F748}" type="pres">
      <dgm:prSet presAssocID="{5D5AEBF3-48B1-4728-A06E-5290B2398C75}" presName="spaceRect" presStyleCnt="0"/>
      <dgm:spPr/>
    </dgm:pt>
    <dgm:pt modelId="{BFFD20DA-E0B0-4C43-BA46-383CD6B739ED}" type="pres">
      <dgm:prSet presAssocID="{5D5AEBF3-48B1-4728-A06E-5290B2398C75}" presName="parTx" presStyleLbl="revTx" presStyleIdx="0" presStyleCnt="3">
        <dgm:presLayoutVars>
          <dgm:chMax val="0"/>
          <dgm:chPref val="0"/>
        </dgm:presLayoutVars>
      </dgm:prSet>
      <dgm:spPr/>
    </dgm:pt>
    <dgm:pt modelId="{8C3F926C-3755-4866-978A-0B138284E20A}" type="pres">
      <dgm:prSet presAssocID="{6F87556B-0285-4388-800E-1C7906BD9411}" presName="sibTrans" presStyleCnt="0"/>
      <dgm:spPr/>
    </dgm:pt>
    <dgm:pt modelId="{36C5E889-90C8-40B7-819B-21EAFF0BE499}" type="pres">
      <dgm:prSet presAssocID="{72C632C2-5526-4395-9EE9-499E6714FB3C}" presName="compNode" presStyleCnt="0"/>
      <dgm:spPr/>
    </dgm:pt>
    <dgm:pt modelId="{31E159FA-D343-4B21-8ACB-AD24D7921F5C}" type="pres">
      <dgm:prSet presAssocID="{72C632C2-5526-4395-9EE9-499E6714FB3C}" presName="bgRect" presStyleLbl="bgShp" presStyleIdx="1" presStyleCnt="3"/>
      <dgm:spPr/>
    </dgm:pt>
    <dgm:pt modelId="{3BD6C23C-4460-42B5-A51B-BD4C0AA2F4A0}" type="pres">
      <dgm:prSet presAssocID="{72C632C2-5526-4395-9EE9-499E6714FB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92BED7E-1366-4B66-BD0B-C2581D6AD567}" type="pres">
      <dgm:prSet presAssocID="{72C632C2-5526-4395-9EE9-499E6714FB3C}" presName="spaceRect" presStyleCnt="0"/>
      <dgm:spPr/>
    </dgm:pt>
    <dgm:pt modelId="{2ABEF47F-A379-448A-B5CF-06C540668033}" type="pres">
      <dgm:prSet presAssocID="{72C632C2-5526-4395-9EE9-499E6714FB3C}" presName="parTx" presStyleLbl="revTx" presStyleIdx="1" presStyleCnt="3">
        <dgm:presLayoutVars>
          <dgm:chMax val="0"/>
          <dgm:chPref val="0"/>
        </dgm:presLayoutVars>
      </dgm:prSet>
      <dgm:spPr/>
    </dgm:pt>
    <dgm:pt modelId="{34B44EF6-A13D-41DE-B9C8-DC220CE67FF1}" type="pres">
      <dgm:prSet presAssocID="{33D7D098-0B3F-40BE-9E78-EFCA9F1C0CBF}" presName="sibTrans" presStyleCnt="0"/>
      <dgm:spPr/>
    </dgm:pt>
    <dgm:pt modelId="{41FFE453-2643-4715-813E-08023A7B2797}" type="pres">
      <dgm:prSet presAssocID="{BE7F9C02-2E35-4903-931C-0E74F130B416}" presName="compNode" presStyleCnt="0"/>
      <dgm:spPr/>
    </dgm:pt>
    <dgm:pt modelId="{1AE1736F-1CC6-44D1-B73C-C602C9227D89}" type="pres">
      <dgm:prSet presAssocID="{BE7F9C02-2E35-4903-931C-0E74F130B416}" presName="bgRect" presStyleLbl="bgShp" presStyleIdx="2" presStyleCnt="3"/>
      <dgm:spPr/>
    </dgm:pt>
    <dgm:pt modelId="{ACBC556D-C657-4221-BB92-5453640577AA}" type="pres">
      <dgm:prSet presAssocID="{BE7F9C02-2E35-4903-931C-0E74F130B4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4B88D11-21C5-4700-8077-E846EE4CE063}" type="pres">
      <dgm:prSet presAssocID="{BE7F9C02-2E35-4903-931C-0E74F130B416}" presName="spaceRect" presStyleCnt="0"/>
      <dgm:spPr/>
    </dgm:pt>
    <dgm:pt modelId="{D22DCAD2-3A35-429A-A055-7EDFD3535887}" type="pres">
      <dgm:prSet presAssocID="{BE7F9C02-2E35-4903-931C-0E74F130B41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FD0D716-4E52-4083-B5DB-887D6F09E70A}" type="presOf" srcId="{A4CDFAD7-FD27-4DCA-BE35-761B7ECD4DC8}" destId="{34E0C56D-5FB3-4CBB-A3AE-26166F9B447B}" srcOrd="0" destOrd="0" presId="urn:microsoft.com/office/officeart/2018/2/layout/IconVerticalSolidList"/>
    <dgm:cxn modelId="{634FF81E-8E0E-4D9D-9EAA-20C07341BB43}" type="presOf" srcId="{BE7F9C02-2E35-4903-931C-0E74F130B416}" destId="{D22DCAD2-3A35-429A-A055-7EDFD3535887}" srcOrd="0" destOrd="0" presId="urn:microsoft.com/office/officeart/2018/2/layout/IconVerticalSolidList"/>
    <dgm:cxn modelId="{12E25B4B-02D8-46F3-8F39-049A2BE01820}" type="presOf" srcId="{72C632C2-5526-4395-9EE9-499E6714FB3C}" destId="{2ABEF47F-A379-448A-B5CF-06C540668033}" srcOrd="0" destOrd="0" presId="urn:microsoft.com/office/officeart/2018/2/layout/IconVerticalSolidList"/>
    <dgm:cxn modelId="{68C45380-FBE6-4B5B-A7C6-D09484BB1853}" srcId="{A4CDFAD7-FD27-4DCA-BE35-761B7ECD4DC8}" destId="{5D5AEBF3-48B1-4728-A06E-5290B2398C75}" srcOrd="0" destOrd="0" parTransId="{579768CF-F0AA-4D0B-8FA3-5B3FD8430A12}" sibTransId="{6F87556B-0285-4388-800E-1C7906BD9411}"/>
    <dgm:cxn modelId="{4E78D69E-FE43-4FFA-9DAD-B8EB55EF02E7}" srcId="{A4CDFAD7-FD27-4DCA-BE35-761B7ECD4DC8}" destId="{BE7F9C02-2E35-4903-931C-0E74F130B416}" srcOrd="2" destOrd="0" parTransId="{A767BA98-C72D-42B4-9BF8-C87FBB8E5779}" sibTransId="{844D097B-06D5-4E0F-AFD1-51AD7DA22055}"/>
    <dgm:cxn modelId="{E334A8C6-076B-4023-B2A8-8B1D91831BC6}" srcId="{A4CDFAD7-FD27-4DCA-BE35-761B7ECD4DC8}" destId="{72C632C2-5526-4395-9EE9-499E6714FB3C}" srcOrd="1" destOrd="0" parTransId="{E9141297-F688-4128-95A3-CDB673062385}" sibTransId="{33D7D098-0B3F-40BE-9E78-EFCA9F1C0CBF}"/>
    <dgm:cxn modelId="{BADC55E1-95D0-4FE9-9FD9-1FA994E82968}" type="presOf" srcId="{5D5AEBF3-48B1-4728-A06E-5290B2398C75}" destId="{BFFD20DA-E0B0-4C43-BA46-383CD6B739ED}" srcOrd="0" destOrd="0" presId="urn:microsoft.com/office/officeart/2018/2/layout/IconVerticalSolidList"/>
    <dgm:cxn modelId="{1CB1A1D2-2E60-474F-9413-B3288401F62D}" type="presParOf" srcId="{34E0C56D-5FB3-4CBB-A3AE-26166F9B447B}" destId="{514AFB06-7A12-4B55-A8FD-3FA7E4EF6475}" srcOrd="0" destOrd="0" presId="urn:microsoft.com/office/officeart/2018/2/layout/IconVerticalSolidList"/>
    <dgm:cxn modelId="{961CDFAC-95BB-4A98-BEA3-DBA3E0D6A6E9}" type="presParOf" srcId="{514AFB06-7A12-4B55-A8FD-3FA7E4EF6475}" destId="{754BDDDB-9EB5-421E-A814-516E7EF2F050}" srcOrd="0" destOrd="0" presId="urn:microsoft.com/office/officeart/2018/2/layout/IconVerticalSolidList"/>
    <dgm:cxn modelId="{9F8EBE05-45C6-4981-8E36-2EEC636CBCD2}" type="presParOf" srcId="{514AFB06-7A12-4B55-A8FD-3FA7E4EF6475}" destId="{9F6BD9E3-320F-4525-863F-7D9F3E7A76CF}" srcOrd="1" destOrd="0" presId="urn:microsoft.com/office/officeart/2018/2/layout/IconVerticalSolidList"/>
    <dgm:cxn modelId="{1FFC2020-C580-40CC-8616-28DF69336F90}" type="presParOf" srcId="{514AFB06-7A12-4B55-A8FD-3FA7E4EF6475}" destId="{CE20D5DA-1C7B-409C-A386-15D567E2F748}" srcOrd="2" destOrd="0" presId="urn:microsoft.com/office/officeart/2018/2/layout/IconVerticalSolidList"/>
    <dgm:cxn modelId="{B4AC2083-A3B2-4BD2-A5C3-CAA61A0EFB9B}" type="presParOf" srcId="{514AFB06-7A12-4B55-A8FD-3FA7E4EF6475}" destId="{BFFD20DA-E0B0-4C43-BA46-383CD6B739ED}" srcOrd="3" destOrd="0" presId="urn:microsoft.com/office/officeart/2018/2/layout/IconVerticalSolidList"/>
    <dgm:cxn modelId="{AEAFF4CD-D229-4108-97BC-972C546F68D2}" type="presParOf" srcId="{34E0C56D-5FB3-4CBB-A3AE-26166F9B447B}" destId="{8C3F926C-3755-4866-978A-0B138284E20A}" srcOrd="1" destOrd="0" presId="urn:microsoft.com/office/officeart/2018/2/layout/IconVerticalSolidList"/>
    <dgm:cxn modelId="{EC6D7193-5B3A-431C-BA52-1F989A33A30E}" type="presParOf" srcId="{34E0C56D-5FB3-4CBB-A3AE-26166F9B447B}" destId="{36C5E889-90C8-40B7-819B-21EAFF0BE499}" srcOrd="2" destOrd="0" presId="urn:microsoft.com/office/officeart/2018/2/layout/IconVerticalSolidList"/>
    <dgm:cxn modelId="{5353028A-AB95-4363-8087-A95FEB377E04}" type="presParOf" srcId="{36C5E889-90C8-40B7-819B-21EAFF0BE499}" destId="{31E159FA-D343-4B21-8ACB-AD24D7921F5C}" srcOrd="0" destOrd="0" presId="urn:microsoft.com/office/officeart/2018/2/layout/IconVerticalSolidList"/>
    <dgm:cxn modelId="{0DD56D17-F7A5-4E04-A8CC-FB27A7793189}" type="presParOf" srcId="{36C5E889-90C8-40B7-819B-21EAFF0BE499}" destId="{3BD6C23C-4460-42B5-A51B-BD4C0AA2F4A0}" srcOrd="1" destOrd="0" presId="urn:microsoft.com/office/officeart/2018/2/layout/IconVerticalSolidList"/>
    <dgm:cxn modelId="{46184C23-6F73-4CC3-9FAB-40DA464ED907}" type="presParOf" srcId="{36C5E889-90C8-40B7-819B-21EAFF0BE499}" destId="{D92BED7E-1366-4B66-BD0B-C2581D6AD567}" srcOrd="2" destOrd="0" presId="urn:microsoft.com/office/officeart/2018/2/layout/IconVerticalSolidList"/>
    <dgm:cxn modelId="{FC289412-D6D1-4A79-9079-16A787A61832}" type="presParOf" srcId="{36C5E889-90C8-40B7-819B-21EAFF0BE499}" destId="{2ABEF47F-A379-448A-B5CF-06C540668033}" srcOrd="3" destOrd="0" presId="urn:microsoft.com/office/officeart/2018/2/layout/IconVerticalSolidList"/>
    <dgm:cxn modelId="{C8200B22-2736-44AB-BC7A-9EB38F20738E}" type="presParOf" srcId="{34E0C56D-5FB3-4CBB-A3AE-26166F9B447B}" destId="{34B44EF6-A13D-41DE-B9C8-DC220CE67FF1}" srcOrd="3" destOrd="0" presId="urn:microsoft.com/office/officeart/2018/2/layout/IconVerticalSolidList"/>
    <dgm:cxn modelId="{8935214A-21AB-4C0B-8FBD-6ACB6D89C8AE}" type="presParOf" srcId="{34E0C56D-5FB3-4CBB-A3AE-26166F9B447B}" destId="{41FFE453-2643-4715-813E-08023A7B2797}" srcOrd="4" destOrd="0" presId="urn:microsoft.com/office/officeart/2018/2/layout/IconVerticalSolidList"/>
    <dgm:cxn modelId="{5C61B960-13E1-462C-B927-46F00AC2690B}" type="presParOf" srcId="{41FFE453-2643-4715-813E-08023A7B2797}" destId="{1AE1736F-1CC6-44D1-B73C-C602C9227D89}" srcOrd="0" destOrd="0" presId="urn:microsoft.com/office/officeart/2018/2/layout/IconVerticalSolidList"/>
    <dgm:cxn modelId="{A4D920B3-05D3-47F0-86E2-64BE3D178B13}" type="presParOf" srcId="{41FFE453-2643-4715-813E-08023A7B2797}" destId="{ACBC556D-C657-4221-BB92-5453640577AA}" srcOrd="1" destOrd="0" presId="urn:microsoft.com/office/officeart/2018/2/layout/IconVerticalSolidList"/>
    <dgm:cxn modelId="{0BC526FD-6FBC-462D-8B63-EEF36A4035A5}" type="presParOf" srcId="{41FFE453-2643-4715-813E-08023A7B2797}" destId="{14B88D11-21C5-4700-8077-E846EE4CE063}" srcOrd="2" destOrd="0" presId="urn:microsoft.com/office/officeart/2018/2/layout/IconVerticalSolidList"/>
    <dgm:cxn modelId="{8513EE32-C9B1-4355-BFB6-1ED1B2DD0F8C}" type="presParOf" srcId="{41FFE453-2643-4715-813E-08023A7B2797}" destId="{D22DCAD2-3A35-429A-A055-7EDFD35358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066AC-046B-F342-A412-3F34C1F9502D}">
      <dsp:nvSpPr>
        <dsp:cNvPr id="0" name=""/>
        <dsp:cNvSpPr/>
      </dsp:nvSpPr>
      <dsp:spPr>
        <a:xfrm>
          <a:off x="0" y="224465"/>
          <a:ext cx="8167072" cy="204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3856" tIns="249936" rIns="63385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/>
            <a:t>Cryptographic algorithms like </a:t>
          </a:r>
          <a:r>
            <a:rPr lang="en-IN" sz="1200" b="1" i="0" kern="1200"/>
            <a:t>AES (Advanced Encryption Standard)</a:t>
          </a:r>
          <a:r>
            <a:rPr lang="en-IN" sz="1200" b="0" i="0" kern="1200"/>
            <a:t> and </a:t>
          </a:r>
          <a:r>
            <a:rPr lang="en-IN" sz="1200" b="1" i="0" kern="1200"/>
            <a:t>SHA (Secure Hash Algorithm)</a:t>
          </a:r>
          <a:r>
            <a:rPr lang="en-IN" sz="1200" b="0" i="0" kern="1200"/>
            <a:t> are essential for securing data in modern computing systems. They ensure that sensitive information, such as passwords, financial transactions, and personal data, remains confidential and tamper-proof.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/>
            <a:t>However, these algorithms are </a:t>
          </a:r>
          <a:r>
            <a:rPr lang="en-IN" sz="1200" b="1" i="0" kern="1200"/>
            <a:t>computationally intensive</a:t>
          </a:r>
          <a:r>
            <a:rPr lang="en-IN" sz="1200" b="0" i="0" kern="1200"/>
            <a:t>. For example: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/>
            <a:t>AES involves multiple rounds of substitutions, shifts, and mixing operations to encrypt data.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/>
            <a:t>SHA performs complex bit-level operations to generate unique hash values for data integrity.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/>
            <a:t>This computational complexity creates challenges in terms of </a:t>
          </a:r>
          <a:r>
            <a:rPr lang="en-IN" sz="1200" b="1" i="0" kern="1200"/>
            <a:t>throughput</a:t>
          </a:r>
          <a:r>
            <a:rPr lang="en-IN" sz="1200" b="0" i="0" kern="1200"/>
            <a:t> (how fast data can be processed), </a:t>
          </a:r>
          <a:r>
            <a:rPr lang="en-IN" sz="1200" b="1" i="0" kern="1200"/>
            <a:t>energy efficiency</a:t>
          </a:r>
          <a:r>
            <a:rPr lang="en-IN" sz="1200" b="0" i="0" kern="1200"/>
            <a:t> (how much power is consumed), and </a:t>
          </a:r>
          <a:r>
            <a:rPr lang="en-IN" sz="1200" b="1" i="0" kern="1200"/>
            <a:t>resource utilization</a:t>
          </a:r>
          <a:r>
            <a:rPr lang="en-IN" sz="1200" b="0" i="0" kern="1200"/>
            <a:t> (how much hardware is required).</a:t>
          </a:r>
          <a:endParaRPr lang="en-US" sz="1200" kern="1200"/>
        </a:p>
      </dsp:txBody>
      <dsp:txXfrm>
        <a:off x="0" y="224465"/>
        <a:ext cx="8167072" cy="2041200"/>
      </dsp:txXfrm>
    </dsp:sp>
    <dsp:sp modelId="{F39E8D48-D62B-5A40-8038-96ED4DD53A94}">
      <dsp:nvSpPr>
        <dsp:cNvPr id="0" name=""/>
        <dsp:cNvSpPr/>
      </dsp:nvSpPr>
      <dsp:spPr>
        <a:xfrm>
          <a:off x="408353" y="47345"/>
          <a:ext cx="571695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087" tIns="0" rIns="21608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/>
            <a:t>What is the Problem?</a:t>
          </a:r>
          <a:endParaRPr lang="en-US" sz="1200" kern="1200"/>
        </a:p>
      </dsp:txBody>
      <dsp:txXfrm>
        <a:off x="425646" y="64638"/>
        <a:ext cx="5682364" cy="319654"/>
      </dsp:txXfrm>
    </dsp:sp>
    <dsp:sp modelId="{EB2EA17C-77BD-F848-AD92-9F9BABC2C514}">
      <dsp:nvSpPr>
        <dsp:cNvPr id="0" name=""/>
        <dsp:cNvSpPr/>
      </dsp:nvSpPr>
      <dsp:spPr>
        <a:xfrm>
          <a:off x="0" y="2507585"/>
          <a:ext cx="8167072" cy="17009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3856" tIns="249936" rIns="63385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i="0" kern="1200"/>
            <a:t>Resource-Constrained Environments</a:t>
          </a:r>
          <a:r>
            <a:rPr lang="en-IN" sz="1200" b="0" i="0" kern="1200"/>
            <a:t>: Many modern devices, such as IoT sensors, smartphones, and embedded systems, have limited processing power, memory, and battery life. Running computationally intensive cryptographic algorithms on these devices can lead to: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i="0" kern="1200"/>
            <a:t>Slow Performance</a:t>
          </a:r>
          <a:r>
            <a:rPr lang="en-IN" sz="1200" b="0" i="0" kern="1200"/>
            <a:t>: Delays in processing data, which can be critical in real-time applications.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i="0" kern="1200"/>
            <a:t>High Energy Consumption</a:t>
          </a:r>
          <a:r>
            <a:rPr lang="en-IN" sz="1200" b="0" i="0" kern="1200"/>
            <a:t>: Draining battery life quickly, which is a major concern for IoT devices.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1" i="0" kern="1200"/>
            <a:t>Hardware Overhead</a:t>
          </a:r>
          <a:r>
            <a:rPr lang="en-IN" sz="1200" b="0" i="0" kern="1200"/>
            <a:t>: Requiring additional hardware resources, which increases cost and complexity.</a:t>
          </a:r>
          <a:endParaRPr lang="en-US" sz="1200" kern="1200"/>
        </a:p>
      </dsp:txBody>
      <dsp:txXfrm>
        <a:off x="0" y="2507585"/>
        <a:ext cx="8167072" cy="1700999"/>
      </dsp:txXfrm>
    </dsp:sp>
    <dsp:sp modelId="{110F1BA8-C7FB-DA49-8364-98E2DF7C89A2}">
      <dsp:nvSpPr>
        <dsp:cNvPr id="0" name=""/>
        <dsp:cNvSpPr/>
      </dsp:nvSpPr>
      <dsp:spPr>
        <a:xfrm>
          <a:off x="408353" y="2330465"/>
          <a:ext cx="571695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087" tIns="0" rIns="21608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/>
            <a:t>Why is There a Problem?</a:t>
          </a:r>
          <a:endParaRPr lang="en-US" sz="1200" kern="1200"/>
        </a:p>
      </dsp:txBody>
      <dsp:txXfrm>
        <a:off x="425646" y="2347758"/>
        <a:ext cx="5682364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C9AD6-E9AA-DB4E-B84A-232037BCCED9}">
      <dsp:nvSpPr>
        <dsp:cNvPr id="0" name=""/>
        <dsp:cNvSpPr/>
      </dsp:nvSpPr>
      <dsp:spPr>
        <a:xfrm>
          <a:off x="0" y="10009"/>
          <a:ext cx="9613860" cy="8892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To address the computational complexity of cryptographic algorithms such as </a:t>
          </a:r>
          <a:r>
            <a:rPr lang="en-IN" sz="1400" b="1" kern="1200" dirty="0"/>
            <a:t>AES (Advanced Encryption Standard)</a:t>
          </a:r>
          <a:r>
            <a:rPr lang="en-IN" sz="1400" kern="1200" dirty="0"/>
            <a:t> and </a:t>
          </a:r>
          <a:r>
            <a:rPr lang="en-IN" sz="1400" b="1" kern="1200" dirty="0"/>
            <a:t>SHA (Secure Hash Algorithm)</a:t>
          </a:r>
          <a:r>
            <a:rPr lang="en-IN" sz="1400" kern="1200" dirty="0"/>
            <a:t>, researchers have explored several approaches</a:t>
          </a:r>
          <a:endParaRPr lang="en-US" sz="1400" kern="1200" dirty="0"/>
        </a:p>
      </dsp:txBody>
      <dsp:txXfrm>
        <a:off x="43410" y="53419"/>
        <a:ext cx="9527040" cy="802430"/>
      </dsp:txXfrm>
    </dsp:sp>
    <dsp:sp modelId="{58D0474F-6415-1249-A986-C2BB5DBB9C5F}">
      <dsp:nvSpPr>
        <dsp:cNvPr id="0" name=""/>
        <dsp:cNvSpPr/>
      </dsp:nvSpPr>
      <dsp:spPr>
        <a:xfrm>
          <a:off x="0" y="995523"/>
          <a:ext cx="9613860" cy="6676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Software-Based Optimizations</a:t>
          </a:r>
          <a:endParaRPr lang="en-US" sz="1400" kern="1200" dirty="0"/>
        </a:p>
      </dsp:txBody>
      <dsp:txXfrm>
        <a:off x="32593" y="1028116"/>
        <a:ext cx="9548674" cy="602486"/>
      </dsp:txXfrm>
    </dsp:sp>
    <dsp:sp modelId="{D8489463-950E-CF4F-80AB-066853C5E45D}">
      <dsp:nvSpPr>
        <dsp:cNvPr id="0" name=""/>
        <dsp:cNvSpPr/>
      </dsp:nvSpPr>
      <dsp:spPr>
        <a:xfrm>
          <a:off x="0" y="1670612"/>
          <a:ext cx="9613860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40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400" b="1" kern="1200" dirty="0"/>
            <a:t>Loop Unrolling &amp; Table Lookups:</a:t>
          </a:r>
          <a:r>
            <a:rPr lang="en-IN" sz="1400" kern="1200" dirty="0"/>
            <a:t> Precomputed tables for AES </a:t>
          </a:r>
          <a:r>
            <a:rPr lang="en-IN" sz="1400" i="1" kern="1200" dirty="0"/>
            <a:t>SubBytes</a:t>
          </a:r>
          <a:r>
            <a:rPr lang="en-IN" sz="1400" kern="1200" dirty="0"/>
            <a:t> and </a:t>
          </a:r>
          <a:r>
            <a:rPr lang="en-IN" sz="1400" i="1" kern="1200" dirty="0"/>
            <a:t>MixColumns</a:t>
          </a:r>
          <a:r>
            <a:rPr lang="en-IN" sz="1400" kern="1200" dirty="0"/>
            <a:t> to reduce redundant computations.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400" b="1" kern="1200" dirty="0"/>
            <a:t>SIMD (Single Instruction, Multiple Data):</a:t>
          </a:r>
          <a:r>
            <a:rPr lang="en-IN" sz="1400" kern="1200" dirty="0"/>
            <a:t> Leverages parallel processing capabilities in general-purpose CPUs.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400" b="1" kern="1200"/>
            <a:t>JIT (Just-in-Time) Compilation:</a:t>
          </a:r>
          <a:r>
            <a:rPr lang="en-IN" sz="1400" kern="1200"/>
            <a:t> Dynamically optimizes cryptographic operations at runtime.</a:t>
          </a:r>
          <a:endParaRPr lang="en-US" sz="1400" kern="1200"/>
        </a:p>
      </dsp:txBody>
      <dsp:txXfrm>
        <a:off x="0" y="1670612"/>
        <a:ext cx="9613860" cy="875610"/>
      </dsp:txXfrm>
    </dsp:sp>
    <dsp:sp modelId="{A151886D-4810-EE49-BC56-3825281E197C}">
      <dsp:nvSpPr>
        <dsp:cNvPr id="0" name=""/>
        <dsp:cNvSpPr/>
      </dsp:nvSpPr>
      <dsp:spPr>
        <a:xfrm>
          <a:off x="0" y="2546222"/>
          <a:ext cx="9613860" cy="673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Hardware-Based Solutions</a:t>
          </a:r>
          <a:endParaRPr lang="en-US" sz="1400" kern="1200" dirty="0"/>
        </a:p>
      </dsp:txBody>
      <dsp:txXfrm>
        <a:off x="32898" y="2579120"/>
        <a:ext cx="9548064" cy="608124"/>
      </dsp:txXfrm>
    </dsp:sp>
    <dsp:sp modelId="{9A7A23AA-95C8-204C-947B-FBA57E88B8E3}">
      <dsp:nvSpPr>
        <dsp:cNvPr id="0" name=""/>
        <dsp:cNvSpPr/>
      </dsp:nvSpPr>
      <dsp:spPr>
        <a:xfrm>
          <a:off x="0" y="3220142"/>
          <a:ext cx="9613860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40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400" b="1" kern="1200" dirty="0"/>
            <a:t>Dedicated Cryptographic Accelerators:</a:t>
          </a:r>
          <a:r>
            <a:rPr lang="en-IN" sz="1400" kern="1200" dirty="0"/>
            <a:t> ASICs (Application-Specific Integrated Circuits) optimized for cryptographic tasks, offering high speed but lacking flexibility.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400" b="1" kern="1200" dirty="0"/>
            <a:t>FPGA Implementations:</a:t>
          </a:r>
          <a:r>
            <a:rPr lang="en-IN" sz="1400" kern="1200" dirty="0"/>
            <a:t> Reconfigurable hardware used to accelerate AES and SHA functions, striking a balance between performance and adaptability.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400" b="1" kern="1200" dirty="0"/>
            <a:t>RISC-V Instruction Set Extensions (B &amp; K):</a:t>
          </a:r>
          <a:r>
            <a:rPr lang="en-IN" sz="1400" kern="1200" dirty="0"/>
            <a:t> Introduces specialized bitwise and cryptographic instructions directly within the processor, reducing execution cycles and energy consumption.</a:t>
          </a:r>
          <a:endParaRPr lang="en-US" sz="1400" kern="1200" dirty="0"/>
        </a:p>
      </dsp:txBody>
      <dsp:txXfrm>
        <a:off x="0" y="3220142"/>
        <a:ext cx="9613860" cy="1266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AE397-809E-4C96-AF23-99C3DE01F0BA}">
      <dsp:nvSpPr>
        <dsp:cNvPr id="0" name=""/>
        <dsp:cNvSpPr/>
      </dsp:nvSpPr>
      <dsp:spPr>
        <a:xfrm>
          <a:off x="0" y="2811"/>
          <a:ext cx="10830641" cy="5988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B63E2-B490-4400-BA7D-66A2FFED7C9A}">
      <dsp:nvSpPr>
        <dsp:cNvPr id="0" name=""/>
        <dsp:cNvSpPr/>
      </dsp:nvSpPr>
      <dsp:spPr>
        <a:xfrm>
          <a:off x="181159" y="137558"/>
          <a:ext cx="329380" cy="329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FEF1F-3A4A-40ED-842A-817194641B46}">
      <dsp:nvSpPr>
        <dsp:cNvPr id="0" name=""/>
        <dsp:cNvSpPr/>
      </dsp:nvSpPr>
      <dsp:spPr>
        <a:xfrm>
          <a:off x="691698" y="2811"/>
          <a:ext cx="10138942" cy="598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381" tIns="63381" rIns="63381" bIns="6338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/>
            <a:t>B Extension</a:t>
          </a:r>
          <a:r>
            <a:rPr lang="en-IN" sz="1700" b="0" i="0" kern="1200"/>
            <a:t>: Optimizes bit-level operations (e.g., shifts, rotations) critical for AES and SHA.</a:t>
          </a:r>
          <a:endParaRPr lang="en-US" sz="1700" kern="1200"/>
        </a:p>
      </dsp:txBody>
      <dsp:txXfrm>
        <a:off x="691698" y="2811"/>
        <a:ext cx="10138942" cy="598873"/>
      </dsp:txXfrm>
    </dsp:sp>
    <dsp:sp modelId="{6E03B8A0-F5EF-4ACA-9FC4-9873F4445A2F}">
      <dsp:nvSpPr>
        <dsp:cNvPr id="0" name=""/>
        <dsp:cNvSpPr/>
      </dsp:nvSpPr>
      <dsp:spPr>
        <a:xfrm>
          <a:off x="0" y="751403"/>
          <a:ext cx="10830641" cy="5988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6F708-09B9-4AB2-BBD6-C953D6656898}">
      <dsp:nvSpPr>
        <dsp:cNvPr id="0" name=""/>
        <dsp:cNvSpPr/>
      </dsp:nvSpPr>
      <dsp:spPr>
        <a:xfrm>
          <a:off x="181159" y="886149"/>
          <a:ext cx="329380" cy="329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53AAF-FF86-4F53-9676-BD6F5F6435F5}">
      <dsp:nvSpPr>
        <dsp:cNvPr id="0" name=""/>
        <dsp:cNvSpPr/>
      </dsp:nvSpPr>
      <dsp:spPr>
        <a:xfrm>
          <a:off x="691698" y="751403"/>
          <a:ext cx="10138942" cy="598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381" tIns="63381" rIns="63381" bIns="6338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 dirty="0"/>
            <a:t>K Extension</a:t>
          </a:r>
          <a:r>
            <a:rPr lang="en-IN" sz="1700" b="0" i="0" kern="1200" dirty="0"/>
            <a:t>: Provides specialized instructions for cryptographic primitives (e.g., AES SubBytes, SHA compression).</a:t>
          </a:r>
          <a:endParaRPr lang="en-US" sz="1700" kern="1200" dirty="0"/>
        </a:p>
      </dsp:txBody>
      <dsp:txXfrm>
        <a:off x="691698" y="751403"/>
        <a:ext cx="10138942" cy="598873"/>
      </dsp:txXfrm>
    </dsp:sp>
    <dsp:sp modelId="{524723E9-FD41-4B5D-A26B-06FC7D280922}">
      <dsp:nvSpPr>
        <dsp:cNvPr id="0" name=""/>
        <dsp:cNvSpPr/>
      </dsp:nvSpPr>
      <dsp:spPr>
        <a:xfrm>
          <a:off x="0" y="1499994"/>
          <a:ext cx="10830641" cy="5988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2B995-B776-49EC-9387-2BA7AE285232}">
      <dsp:nvSpPr>
        <dsp:cNvPr id="0" name=""/>
        <dsp:cNvSpPr/>
      </dsp:nvSpPr>
      <dsp:spPr>
        <a:xfrm>
          <a:off x="181159" y="1634741"/>
          <a:ext cx="329380" cy="3293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F9DB4-BA11-4DAE-9A78-6AD3AD422283}">
      <dsp:nvSpPr>
        <dsp:cNvPr id="0" name=""/>
        <dsp:cNvSpPr/>
      </dsp:nvSpPr>
      <dsp:spPr>
        <a:xfrm>
          <a:off x="691698" y="1499994"/>
          <a:ext cx="10138942" cy="598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381" tIns="63381" rIns="63381" bIns="6338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/>
            <a:t>Performance Gains</a:t>
          </a:r>
          <a:r>
            <a:rPr lang="en-IN" sz="1700" b="0" i="0" kern="1200"/>
            <a:t>: Up to 3x throughput improvement and 30% energy efficiency gains compared to software-only solutions.</a:t>
          </a:r>
          <a:endParaRPr lang="en-US" sz="1700" kern="1200"/>
        </a:p>
      </dsp:txBody>
      <dsp:txXfrm>
        <a:off x="691698" y="1499994"/>
        <a:ext cx="10138942" cy="598873"/>
      </dsp:txXfrm>
    </dsp:sp>
    <dsp:sp modelId="{C540D8BA-59E9-47D3-8362-311BEE5812C2}">
      <dsp:nvSpPr>
        <dsp:cNvPr id="0" name=""/>
        <dsp:cNvSpPr/>
      </dsp:nvSpPr>
      <dsp:spPr>
        <a:xfrm>
          <a:off x="0" y="2248586"/>
          <a:ext cx="10830641" cy="5988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35E72-EF32-4113-9286-11DFCC73B68C}">
      <dsp:nvSpPr>
        <dsp:cNvPr id="0" name=""/>
        <dsp:cNvSpPr/>
      </dsp:nvSpPr>
      <dsp:spPr>
        <a:xfrm>
          <a:off x="181159" y="2383332"/>
          <a:ext cx="329380" cy="3293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50835-334D-434D-BA56-5FA56ED3511F}">
      <dsp:nvSpPr>
        <dsp:cNvPr id="0" name=""/>
        <dsp:cNvSpPr/>
      </dsp:nvSpPr>
      <dsp:spPr>
        <a:xfrm>
          <a:off x="691698" y="2248586"/>
          <a:ext cx="10138942" cy="598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381" tIns="63381" rIns="63381" bIns="6338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Mathematical AES:</a:t>
          </a:r>
          <a:r>
            <a:rPr lang="en-IN" sz="1700" kern="1200"/>
            <a:t> Based on </a:t>
          </a:r>
          <a:r>
            <a:rPr lang="en-IN" sz="1700" b="1" kern="1200"/>
            <a:t>substitution-permutation networks (SPN)</a:t>
          </a:r>
          <a:r>
            <a:rPr lang="en-IN" sz="1700" kern="1200"/>
            <a:t>, involving matrix transformations, modular arithmetic, and Galois field operations (</a:t>
          </a:r>
          <a:r>
            <a:rPr lang="en-IN" sz="1700" i="1" kern="1200"/>
            <a:t>GF(2^8)</a:t>
          </a:r>
          <a:r>
            <a:rPr lang="en-IN" sz="1700" kern="1200"/>
            <a:t>).</a:t>
          </a:r>
          <a:endParaRPr lang="en-US" sz="1700" kern="1200"/>
        </a:p>
      </dsp:txBody>
      <dsp:txXfrm>
        <a:off x="691698" y="2248586"/>
        <a:ext cx="10138942" cy="598873"/>
      </dsp:txXfrm>
    </dsp:sp>
    <dsp:sp modelId="{34E39900-6E1E-4023-8CC4-62F57CDDAA6D}">
      <dsp:nvSpPr>
        <dsp:cNvPr id="0" name=""/>
        <dsp:cNvSpPr/>
      </dsp:nvSpPr>
      <dsp:spPr>
        <a:xfrm>
          <a:off x="0" y="2997178"/>
          <a:ext cx="10830641" cy="5988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12DCB-326A-49FB-AA22-4AC6AC932F82}">
      <dsp:nvSpPr>
        <dsp:cNvPr id="0" name=""/>
        <dsp:cNvSpPr/>
      </dsp:nvSpPr>
      <dsp:spPr>
        <a:xfrm>
          <a:off x="181159" y="3131924"/>
          <a:ext cx="329380" cy="3293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E6DBC-6759-4671-AF38-D4F4C3ED2D37}">
      <dsp:nvSpPr>
        <dsp:cNvPr id="0" name=""/>
        <dsp:cNvSpPr/>
      </dsp:nvSpPr>
      <dsp:spPr>
        <a:xfrm>
          <a:off x="691698" y="2997178"/>
          <a:ext cx="10138942" cy="598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381" tIns="63381" rIns="63381" bIns="6338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SHA:</a:t>
          </a:r>
          <a:r>
            <a:rPr lang="en-IN" sz="1700" kern="1200" dirty="0"/>
            <a:t> Utilizes </a:t>
          </a:r>
          <a:r>
            <a:rPr lang="en-IN" sz="1700" b="1" kern="1200" dirty="0"/>
            <a:t>bitwise logical functions</a:t>
          </a:r>
          <a:r>
            <a:rPr lang="en-IN" sz="1700" kern="1200" dirty="0"/>
            <a:t> (AND XOR OR), modular addition, and compression functions to transform message blocks into fixed-length digests.</a:t>
          </a:r>
          <a:endParaRPr lang="en-US" sz="1700" kern="1200" dirty="0"/>
        </a:p>
      </dsp:txBody>
      <dsp:txXfrm>
        <a:off x="691698" y="2997178"/>
        <a:ext cx="10138942" cy="5988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92894-E9CC-F641-A1DC-8B260F683B7E}">
      <dsp:nvSpPr>
        <dsp:cNvPr id="0" name=""/>
        <dsp:cNvSpPr/>
      </dsp:nvSpPr>
      <dsp:spPr>
        <a:xfrm>
          <a:off x="0" y="208942"/>
          <a:ext cx="6731743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11D049-2C5A-6348-8EB9-F4F3ADC05C8E}">
      <dsp:nvSpPr>
        <dsp:cNvPr id="0" name=""/>
        <dsp:cNvSpPr/>
      </dsp:nvSpPr>
      <dsp:spPr>
        <a:xfrm>
          <a:off x="336587" y="76102"/>
          <a:ext cx="5165394" cy="265680"/>
        </a:xfrm>
        <a:prstGeom prst="roundRect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8111" tIns="0" rIns="178111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Leverage Software-Based Optimizations</a:t>
          </a:r>
        </a:p>
      </dsp:txBody>
      <dsp:txXfrm>
        <a:off x="349556" y="89071"/>
        <a:ext cx="5139456" cy="239742"/>
      </dsp:txXfrm>
    </dsp:sp>
    <dsp:sp modelId="{F0DF927E-A9F6-9D45-9B4B-FABA44C0CD0A}">
      <dsp:nvSpPr>
        <dsp:cNvPr id="0" name=""/>
        <dsp:cNvSpPr/>
      </dsp:nvSpPr>
      <dsp:spPr>
        <a:xfrm>
          <a:off x="0" y="617182"/>
          <a:ext cx="6731743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923720"/>
              <a:satOff val="-159"/>
              <a:lumOff val="-163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458" tIns="187452" rIns="52245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Implement loop unrolling and table-based substitutions to reduce redundant computations in AES encryption.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Use bit-sliced implementations for parallel processing in SHA hash calculations.</a:t>
          </a:r>
        </a:p>
      </dsp:txBody>
      <dsp:txXfrm>
        <a:off x="0" y="617182"/>
        <a:ext cx="6731743" cy="510300"/>
      </dsp:txXfrm>
    </dsp:sp>
    <dsp:sp modelId="{E0B640EC-823B-BE46-B401-19A95DFD2CEE}">
      <dsp:nvSpPr>
        <dsp:cNvPr id="0" name=""/>
        <dsp:cNvSpPr/>
      </dsp:nvSpPr>
      <dsp:spPr>
        <a:xfrm>
          <a:off x="336587" y="484342"/>
          <a:ext cx="4712220" cy="265680"/>
        </a:xfrm>
        <a:prstGeom prst="roundRect">
          <a:avLst/>
        </a:prstGeom>
        <a:gradFill rotWithShape="0">
          <a:gsLst>
            <a:gs pos="0">
              <a:schemeClr val="accent2">
                <a:hueOff val="923720"/>
                <a:satOff val="-159"/>
                <a:lumOff val="-163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923720"/>
                <a:satOff val="-159"/>
                <a:lumOff val="-163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923720"/>
                <a:satOff val="-159"/>
                <a:lumOff val="-163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8111" tIns="0" rIns="178111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1.Algorithmic Enhancements</a:t>
          </a:r>
        </a:p>
      </dsp:txBody>
      <dsp:txXfrm>
        <a:off x="349556" y="497311"/>
        <a:ext cx="4686282" cy="239742"/>
      </dsp:txXfrm>
    </dsp:sp>
    <dsp:sp modelId="{A4C787B7-83EF-584B-8335-B333E289C7E3}">
      <dsp:nvSpPr>
        <dsp:cNvPr id="0" name=""/>
        <dsp:cNvSpPr/>
      </dsp:nvSpPr>
      <dsp:spPr>
        <a:xfrm>
          <a:off x="0" y="1308922"/>
          <a:ext cx="6731743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847440"/>
              <a:satOff val="-318"/>
              <a:lumOff val="-326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458" tIns="187452" rIns="52245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Utilize SIMD (Single Instruction, Multiple Data) instructions to execute cryptographic operations faster.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Enable multi-threading to process multiple encryption/hash operations simultaneously.</a:t>
          </a:r>
        </a:p>
      </dsp:txBody>
      <dsp:txXfrm>
        <a:off x="0" y="1308922"/>
        <a:ext cx="6731743" cy="510300"/>
      </dsp:txXfrm>
    </dsp:sp>
    <dsp:sp modelId="{06E4E462-1BF8-8742-BE87-44BFCE3DBB48}">
      <dsp:nvSpPr>
        <dsp:cNvPr id="0" name=""/>
        <dsp:cNvSpPr/>
      </dsp:nvSpPr>
      <dsp:spPr>
        <a:xfrm>
          <a:off x="336587" y="1176082"/>
          <a:ext cx="4712220" cy="265680"/>
        </a:xfrm>
        <a:prstGeom prst="roundRect">
          <a:avLst/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847440"/>
                <a:satOff val="-318"/>
                <a:lumOff val="-32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8111" tIns="0" rIns="178111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2. Parallel Processing with SIMD &amp; Multi-threading</a:t>
          </a:r>
        </a:p>
      </dsp:txBody>
      <dsp:txXfrm>
        <a:off x="349556" y="1189051"/>
        <a:ext cx="4686282" cy="239742"/>
      </dsp:txXfrm>
    </dsp:sp>
    <dsp:sp modelId="{9AD6EC43-FAF7-A743-8CB5-BDC28A0FF36A}">
      <dsp:nvSpPr>
        <dsp:cNvPr id="0" name=""/>
        <dsp:cNvSpPr/>
      </dsp:nvSpPr>
      <dsp:spPr>
        <a:xfrm>
          <a:off x="0" y="2000662"/>
          <a:ext cx="6731743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771159"/>
              <a:satOff val="-477"/>
              <a:lumOff val="-4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458" tIns="187452" rIns="52245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Optimize assembly-level code to reduce instruction count.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Use Just-in-Time (JIT) compilation to dynamically adjust execution paths for efficiency.</a:t>
          </a:r>
        </a:p>
      </dsp:txBody>
      <dsp:txXfrm>
        <a:off x="0" y="2000662"/>
        <a:ext cx="6731743" cy="510300"/>
      </dsp:txXfrm>
    </dsp:sp>
    <dsp:sp modelId="{F5B7C01F-6652-4848-9DB2-7CA71B2BF333}">
      <dsp:nvSpPr>
        <dsp:cNvPr id="0" name=""/>
        <dsp:cNvSpPr/>
      </dsp:nvSpPr>
      <dsp:spPr>
        <a:xfrm>
          <a:off x="336587" y="1867822"/>
          <a:ext cx="4712220" cy="265680"/>
        </a:xfrm>
        <a:prstGeom prst="roundRect">
          <a:avLst/>
        </a:prstGeom>
        <a:gradFill rotWithShape="0">
          <a:gsLst>
            <a:gs pos="0">
              <a:schemeClr val="accent2">
                <a:hueOff val="2771159"/>
                <a:satOff val="-477"/>
                <a:lumOff val="-490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2771159"/>
                <a:satOff val="-477"/>
                <a:lumOff val="-490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2771159"/>
                <a:satOff val="-477"/>
                <a:lumOff val="-490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8111" tIns="0" rIns="178111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3. Code Optimization &amp; Compiler Tuning</a:t>
          </a:r>
        </a:p>
      </dsp:txBody>
      <dsp:txXfrm>
        <a:off x="349556" y="1880791"/>
        <a:ext cx="4686282" cy="239742"/>
      </dsp:txXfrm>
    </dsp:sp>
    <dsp:sp modelId="{CC4527DA-CC02-8346-B178-B5648999FE5E}">
      <dsp:nvSpPr>
        <dsp:cNvPr id="0" name=""/>
        <dsp:cNvSpPr/>
      </dsp:nvSpPr>
      <dsp:spPr>
        <a:xfrm>
          <a:off x="0" y="2692402"/>
          <a:ext cx="6731743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694879"/>
              <a:satOff val="-635"/>
              <a:lumOff val="-653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B97B0-4D72-A948-97D1-57044BB278AF}">
      <dsp:nvSpPr>
        <dsp:cNvPr id="0" name=""/>
        <dsp:cNvSpPr/>
      </dsp:nvSpPr>
      <dsp:spPr>
        <a:xfrm>
          <a:off x="336587" y="2559562"/>
          <a:ext cx="5214684" cy="265680"/>
        </a:xfrm>
        <a:prstGeom prst="roundRect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8111" tIns="0" rIns="178111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RISC-V Instruction Set Extensions for Cryptography</a:t>
          </a:r>
        </a:p>
      </dsp:txBody>
      <dsp:txXfrm>
        <a:off x="349556" y="2572531"/>
        <a:ext cx="5188746" cy="239742"/>
      </dsp:txXfrm>
    </dsp:sp>
    <dsp:sp modelId="{0C82E883-AAA7-5D4E-80E3-1368EEBB23A4}">
      <dsp:nvSpPr>
        <dsp:cNvPr id="0" name=""/>
        <dsp:cNvSpPr/>
      </dsp:nvSpPr>
      <dsp:spPr>
        <a:xfrm>
          <a:off x="0" y="3100642"/>
          <a:ext cx="6731743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18599"/>
              <a:satOff val="-794"/>
              <a:lumOff val="-81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458" tIns="187452" rIns="52245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Accelerates bitwise shifts, rotations, and XOR operations.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Speeds up modular arithmetic operations used in AES and SHA.</a:t>
          </a:r>
        </a:p>
      </dsp:txBody>
      <dsp:txXfrm>
        <a:off x="0" y="3100642"/>
        <a:ext cx="6731743" cy="510300"/>
      </dsp:txXfrm>
    </dsp:sp>
    <dsp:sp modelId="{BAB0774B-5430-1143-92CE-CF4974F5AE21}">
      <dsp:nvSpPr>
        <dsp:cNvPr id="0" name=""/>
        <dsp:cNvSpPr/>
      </dsp:nvSpPr>
      <dsp:spPr>
        <a:xfrm>
          <a:off x="336587" y="2967802"/>
          <a:ext cx="4712220" cy="265680"/>
        </a:xfrm>
        <a:prstGeom prst="roundRect">
          <a:avLst/>
        </a:prstGeom>
        <a:gradFill rotWithShape="0">
          <a:gsLst>
            <a:gs pos="0">
              <a:schemeClr val="accent2">
                <a:hueOff val="4618599"/>
                <a:satOff val="-794"/>
                <a:lumOff val="-817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4618599"/>
                <a:satOff val="-794"/>
                <a:lumOff val="-817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4618599"/>
                <a:satOff val="-794"/>
                <a:lumOff val="-817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8111" tIns="0" rIns="178111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1. B Extension (Bit-Manipulation) – Reducing Instruction Complexity</a:t>
          </a:r>
        </a:p>
      </dsp:txBody>
      <dsp:txXfrm>
        <a:off x="349556" y="2980771"/>
        <a:ext cx="4686282" cy="239742"/>
      </dsp:txXfrm>
    </dsp:sp>
    <dsp:sp modelId="{BD259874-D2A8-6D4A-BD16-CEDC4B3BB190}">
      <dsp:nvSpPr>
        <dsp:cNvPr id="0" name=""/>
        <dsp:cNvSpPr/>
      </dsp:nvSpPr>
      <dsp:spPr>
        <a:xfrm>
          <a:off x="0" y="3792381"/>
          <a:ext cx="6731743" cy="652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5542319"/>
              <a:satOff val="-953"/>
              <a:lumOff val="-98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458" tIns="187452" rIns="52245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Adds dedicated instructions for AES SubBytes, MixColumns, and AddRoundKey.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Implements SHA message scheduling and compression at the hardware level.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Reduces execution cycles by up to 3x compared to software-only solutions.</a:t>
          </a:r>
        </a:p>
      </dsp:txBody>
      <dsp:txXfrm>
        <a:off x="0" y="3792381"/>
        <a:ext cx="6731743" cy="652050"/>
      </dsp:txXfrm>
    </dsp:sp>
    <dsp:sp modelId="{A31CA17E-1752-2943-869A-EEF276CF2E2B}">
      <dsp:nvSpPr>
        <dsp:cNvPr id="0" name=""/>
        <dsp:cNvSpPr/>
      </dsp:nvSpPr>
      <dsp:spPr>
        <a:xfrm>
          <a:off x="336587" y="3659542"/>
          <a:ext cx="4712220" cy="26568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8111" tIns="0" rIns="178111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2. K Extension (Cryptography) – Hardware-Assisted Crypto Primitives</a:t>
          </a:r>
        </a:p>
      </dsp:txBody>
      <dsp:txXfrm>
        <a:off x="349556" y="3672511"/>
        <a:ext cx="4686282" cy="2397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83AD5-CB13-9141-9ECA-AE4E85377DE6}">
      <dsp:nvSpPr>
        <dsp:cNvPr id="0" name=""/>
        <dsp:cNvSpPr/>
      </dsp:nvSpPr>
      <dsp:spPr>
        <a:xfrm>
          <a:off x="2816" y="245123"/>
          <a:ext cx="2234471" cy="134068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Use RISC-V Simulators to Validate Performance Gains</a:t>
          </a:r>
          <a:endParaRPr lang="en-US" sz="1500" kern="1200"/>
        </a:p>
      </dsp:txBody>
      <dsp:txXfrm>
        <a:off x="2816" y="245123"/>
        <a:ext cx="2234471" cy="1340682"/>
      </dsp:txXfrm>
    </dsp:sp>
    <dsp:sp modelId="{FBA16B2E-2E95-CE40-97EE-AF3788A2D503}">
      <dsp:nvSpPr>
        <dsp:cNvPr id="0" name=""/>
        <dsp:cNvSpPr/>
      </dsp:nvSpPr>
      <dsp:spPr>
        <a:xfrm>
          <a:off x="2460735" y="245123"/>
          <a:ext cx="2234471" cy="134068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Spike &amp; QEMU:</a:t>
          </a:r>
          <a:r>
            <a:rPr lang="en-US" sz="1500" kern="1200"/>
            <a:t> Measure execution cycles and efficiency with and without extensions. </a:t>
          </a:r>
        </a:p>
      </dsp:txBody>
      <dsp:txXfrm>
        <a:off x="2460735" y="245123"/>
        <a:ext cx="2234471" cy="1340682"/>
      </dsp:txXfrm>
    </dsp:sp>
    <dsp:sp modelId="{FFEB78EB-94DC-B744-87F4-2F01BFF890B9}">
      <dsp:nvSpPr>
        <dsp:cNvPr id="0" name=""/>
        <dsp:cNvSpPr/>
      </dsp:nvSpPr>
      <dsp:spPr>
        <a:xfrm>
          <a:off x="4918654" y="245123"/>
          <a:ext cx="2234471" cy="134068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Gem5 with Power Modeling (McPAT):</a:t>
          </a:r>
          <a:r>
            <a:rPr lang="en-US" sz="1500" kern="1200"/>
            <a:t> Evaluate energy consumption of optimized implementations.</a:t>
          </a:r>
        </a:p>
      </dsp:txBody>
      <dsp:txXfrm>
        <a:off x="4918654" y="245123"/>
        <a:ext cx="2234471" cy="1340682"/>
      </dsp:txXfrm>
    </dsp:sp>
    <dsp:sp modelId="{BA03D5B4-8811-CC49-B258-311184E4A644}">
      <dsp:nvSpPr>
        <dsp:cNvPr id="0" name=""/>
        <dsp:cNvSpPr/>
      </dsp:nvSpPr>
      <dsp:spPr>
        <a:xfrm>
          <a:off x="7376572" y="245123"/>
          <a:ext cx="2234471" cy="134068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Benchmark AES &amp; SHA using real-world workloads</a:t>
          </a:r>
          <a:r>
            <a:rPr lang="en-US" sz="1500" kern="1200"/>
            <a:t> (variable key sizes, mixed encryption-decryption).</a:t>
          </a:r>
        </a:p>
      </dsp:txBody>
      <dsp:txXfrm>
        <a:off x="7376572" y="245123"/>
        <a:ext cx="2234471" cy="1340682"/>
      </dsp:txXfrm>
    </dsp:sp>
    <dsp:sp modelId="{41E3F026-484C-ED4F-B0FD-BDE24A95BFAE}">
      <dsp:nvSpPr>
        <dsp:cNvPr id="0" name=""/>
        <dsp:cNvSpPr/>
      </dsp:nvSpPr>
      <dsp:spPr>
        <a:xfrm>
          <a:off x="2816" y="1809253"/>
          <a:ext cx="2234471" cy="134068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Comparative Analysis: Software vs. Instruction Set Extensions vs. Proprietary Hardware</a:t>
          </a:r>
          <a:endParaRPr lang="en-US" sz="1500" kern="1200"/>
        </a:p>
      </dsp:txBody>
      <dsp:txXfrm>
        <a:off x="2816" y="1809253"/>
        <a:ext cx="2234471" cy="1340682"/>
      </dsp:txXfrm>
    </dsp:sp>
    <dsp:sp modelId="{0F0DFC9A-3752-774E-A028-DC0CED0EF242}">
      <dsp:nvSpPr>
        <dsp:cNvPr id="0" name=""/>
        <dsp:cNvSpPr/>
      </dsp:nvSpPr>
      <dsp:spPr>
        <a:xfrm>
          <a:off x="2460735" y="1809253"/>
          <a:ext cx="2234471" cy="134068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Test Case 1:</a:t>
          </a:r>
          <a:r>
            <a:rPr lang="en-US" sz="1500" kern="1200" dirty="0"/>
            <a:t> AES encryption with different optimization levels (software-only, B-extension, K-extension).</a:t>
          </a:r>
        </a:p>
      </dsp:txBody>
      <dsp:txXfrm>
        <a:off x="2460735" y="1809253"/>
        <a:ext cx="2234471" cy="1340682"/>
      </dsp:txXfrm>
    </dsp:sp>
    <dsp:sp modelId="{06CEABEA-4D9D-3947-B802-8AC34634DB89}">
      <dsp:nvSpPr>
        <dsp:cNvPr id="0" name=""/>
        <dsp:cNvSpPr/>
      </dsp:nvSpPr>
      <dsp:spPr>
        <a:xfrm>
          <a:off x="4918654" y="1809253"/>
          <a:ext cx="2234471" cy="134068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Test Case 2:</a:t>
          </a:r>
          <a:r>
            <a:rPr lang="en-US" sz="1500" kern="1200"/>
            <a:t> SHA hashing throughput comparison across different architectures.</a:t>
          </a:r>
        </a:p>
      </dsp:txBody>
      <dsp:txXfrm>
        <a:off x="4918654" y="1809253"/>
        <a:ext cx="2234471" cy="1340682"/>
      </dsp:txXfrm>
    </dsp:sp>
    <dsp:sp modelId="{A0D92583-5D6E-7D43-B649-A9241781192E}">
      <dsp:nvSpPr>
        <dsp:cNvPr id="0" name=""/>
        <dsp:cNvSpPr/>
      </dsp:nvSpPr>
      <dsp:spPr>
        <a:xfrm>
          <a:off x="7376572" y="1809253"/>
          <a:ext cx="2234471" cy="134068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Test Case 3:</a:t>
          </a:r>
          <a:r>
            <a:rPr lang="en-US" sz="1500" kern="1200" dirty="0"/>
            <a:t> Power efficiency trade-off analysis for embedded and IoT applications.</a:t>
          </a:r>
        </a:p>
      </dsp:txBody>
      <dsp:txXfrm>
        <a:off x="7376572" y="1809253"/>
        <a:ext cx="2234471" cy="13406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427AB-DF35-8242-BDC3-6638F449FF70}">
      <dsp:nvSpPr>
        <dsp:cNvPr id="0" name=""/>
        <dsp:cNvSpPr/>
      </dsp:nvSpPr>
      <dsp:spPr>
        <a:xfrm>
          <a:off x="660363" y="734023"/>
          <a:ext cx="522162" cy="7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730FC2-4F49-F048-9586-9629CDAAA463}">
      <dsp:nvSpPr>
        <dsp:cNvPr id="0" name=""/>
        <dsp:cNvSpPr/>
      </dsp:nvSpPr>
      <dsp:spPr>
        <a:xfrm>
          <a:off x="1213856" y="690154"/>
          <a:ext cx="60048" cy="112895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69B9FB7-9426-D249-8814-4DDD3B2232BA}">
      <dsp:nvSpPr>
        <dsp:cNvPr id="0" name=""/>
        <dsp:cNvSpPr/>
      </dsp:nvSpPr>
      <dsp:spPr>
        <a:xfrm>
          <a:off x="364289" y="503255"/>
          <a:ext cx="461607" cy="46160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13" tIns="17913" rIns="17913" bIns="1791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</a:t>
          </a:r>
        </a:p>
      </dsp:txBody>
      <dsp:txXfrm>
        <a:off x="431890" y="570856"/>
        <a:ext cx="326405" cy="326405"/>
      </dsp:txXfrm>
    </dsp:sp>
    <dsp:sp modelId="{CE678094-B3B3-C64D-BCA8-EA906BAA1E09}">
      <dsp:nvSpPr>
        <dsp:cNvPr id="0" name=""/>
        <dsp:cNvSpPr/>
      </dsp:nvSpPr>
      <dsp:spPr>
        <a:xfrm>
          <a:off x="7660" y="1130461"/>
          <a:ext cx="117486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675" tIns="165100" rIns="92675" bIns="16510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March</a:t>
          </a:r>
          <a:r>
            <a:rPr lang="en-IN" sz="1100" b="0" i="0" kern="1200" dirty="0"/>
            <a:t>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/>
            <a:t> Finalize simulation setup and baseline testing for software-only solutions.</a:t>
          </a:r>
          <a:endParaRPr lang="en-US" sz="1100" kern="1200" dirty="0"/>
        </a:p>
      </dsp:txBody>
      <dsp:txXfrm>
        <a:off x="7660" y="1365434"/>
        <a:ext cx="1174866" cy="1730627"/>
      </dsp:txXfrm>
    </dsp:sp>
    <dsp:sp modelId="{3209F30D-6324-D348-B564-802106465A2D}">
      <dsp:nvSpPr>
        <dsp:cNvPr id="0" name=""/>
        <dsp:cNvSpPr/>
      </dsp:nvSpPr>
      <dsp:spPr>
        <a:xfrm>
          <a:off x="1313067" y="734022"/>
          <a:ext cx="1174866" cy="7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B26EF0-2F59-1F4D-93AB-11C233C1DA91}">
      <dsp:nvSpPr>
        <dsp:cNvPr id="0" name=""/>
        <dsp:cNvSpPr/>
      </dsp:nvSpPr>
      <dsp:spPr>
        <a:xfrm>
          <a:off x="2519263" y="690153"/>
          <a:ext cx="60048" cy="112896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56BBC4-BF5F-E146-9925-F8F9E13AD445}">
      <dsp:nvSpPr>
        <dsp:cNvPr id="0" name=""/>
        <dsp:cNvSpPr/>
      </dsp:nvSpPr>
      <dsp:spPr>
        <a:xfrm>
          <a:off x="1669696" y="503254"/>
          <a:ext cx="461607" cy="46160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13" tIns="17913" rIns="17913" bIns="1791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</a:t>
          </a:r>
        </a:p>
      </dsp:txBody>
      <dsp:txXfrm>
        <a:off x="1737297" y="570855"/>
        <a:ext cx="326405" cy="326405"/>
      </dsp:txXfrm>
    </dsp:sp>
    <dsp:sp modelId="{EC3EE77E-285C-5E42-8021-CB6A9AE59E8D}">
      <dsp:nvSpPr>
        <dsp:cNvPr id="0" name=""/>
        <dsp:cNvSpPr/>
      </dsp:nvSpPr>
      <dsp:spPr>
        <a:xfrm>
          <a:off x="1313067" y="1130461"/>
          <a:ext cx="117486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675" tIns="165100" rIns="92675" bIns="16510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April</a:t>
          </a:r>
          <a:r>
            <a:rPr lang="en-IN" sz="1100" b="0" i="0" kern="1200" dirty="0"/>
            <a:t>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/>
            <a:t> Implement RISC-V B and K extensions and run initial benchmarks.</a:t>
          </a:r>
          <a:endParaRPr lang="en-US" sz="1100" kern="1200" dirty="0"/>
        </a:p>
      </dsp:txBody>
      <dsp:txXfrm>
        <a:off x="1313067" y="1365434"/>
        <a:ext cx="1174866" cy="1730627"/>
      </dsp:txXfrm>
    </dsp:sp>
    <dsp:sp modelId="{0F50EF68-69B0-F14F-ABA3-AF9ADC57A93D}">
      <dsp:nvSpPr>
        <dsp:cNvPr id="0" name=""/>
        <dsp:cNvSpPr/>
      </dsp:nvSpPr>
      <dsp:spPr>
        <a:xfrm>
          <a:off x="2618474" y="734022"/>
          <a:ext cx="1174866" cy="7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4A0F0B-68EC-854E-AAE0-E8CE86715851}">
      <dsp:nvSpPr>
        <dsp:cNvPr id="0" name=""/>
        <dsp:cNvSpPr/>
      </dsp:nvSpPr>
      <dsp:spPr>
        <a:xfrm>
          <a:off x="3824670" y="690153"/>
          <a:ext cx="60048" cy="112897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667F7B-7320-B94B-AA46-EBE2D378E4CB}">
      <dsp:nvSpPr>
        <dsp:cNvPr id="0" name=""/>
        <dsp:cNvSpPr/>
      </dsp:nvSpPr>
      <dsp:spPr>
        <a:xfrm>
          <a:off x="2975103" y="503254"/>
          <a:ext cx="461607" cy="46160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13" tIns="17913" rIns="17913" bIns="1791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</a:t>
          </a:r>
        </a:p>
      </dsp:txBody>
      <dsp:txXfrm>
        <a:off x="3042704" y="570855"/>
        <a:ext cx="326405" cy="326405"/>
      </dsp:txXfrm>
    </dsp:sp>
    <dsp:sp modelId="{68DF63DE-0B18-D94F-9E37-23B5B113374C}">
      <dsp:nvSpPr>
        <dsp:cNvPr id="0" name=""/>
        <dsp:cNvSpPr/>
      </dsp:nvSpPr>
      <dsp:spPr>
        <a:xfrm>
          <a:off x="2618474" y="1130461"/>
          <a:ext cx="117486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675" tIns="165100" rIns="92675" bIns="16510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May</a:t>
          </a:r>
          <a:r>
            <a:rPr lang="en-IN" sz="1100" b="0" i="0" kern="1200" dirty="0"/>
            <a:t>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/>
            <a:t>Compare results with proprietary hardware accelerators.</a:t>
          </a:r>
          <a:endParaRPr lang="en-US" sz="1100" kern="1200" dirty="0"/>
        </a:p>
      </dsp:txBody>
      <dsp:txXfrm>
        <a:off x="2618474" y="1365434"/>
        <a:ext cx="1174866" cy="1730627"/>
      </dsp:txXfrm>
    </dsp:sp>
    <dsp:sp modelId="{DB6288F1-9C5D-6E48-B053-6F128807351F}">
      <dsp:nvSpPr>
        <dsp:cNvPr id="0" name=""/>
        <dsp:cNvSpPr/>
      </dsp:nvSpPr>
      <dsp:spPr>
        <a:xfrm>
          <a:off x="3923881" y="734022"/>
          <a:ext cx="1174866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8AB7E1-42D0-1340-99C3-FF2CA7D41622}">
      <dsp:nvSpPr>
        <dsp:cNvPr id="0" name=""/>
        <dsp:cNvSpPr/>
      </dsp:nvSpPr>
      <dsp:spPr>
        <a:xfrm>
          <a:off x="5130077" y="690153"/>
          <a:ext cx="60048" cy="112897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7552F67-F3EE-BD4D-989B-D136C21F00CE}">
      <dsp:nvSpPr>
        <dsp:cNvPr id="0" name=""/>
        <dsp:cNvSpPr/>
      </dsp:nvSpPr>
      <dsp:spPr>
        <a:xfrm>
          <a:off x="4280510" y="503254"/>
          <a:ext cx="461607" cy="46160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13" tIns="17913" rIns="17913" bIns="1791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4</a:t>
          </a:r>
        </a:p>
      </dsp:txBody>
      <dsp:txXfrm>
        <a:off x="4348111" y="570855"/>
        <a:ext cx="326405" cy="326405"/>
      </dsp:txXfrm>
    </dsp:sp>
    <dsp:sp modelId="{CA06F21A-37D0-3F40-9D78-9003170FA83D}">
      <dsp:nvSpPr>
        <dsp:cNvPr id="0" name=""/>
        <dsp:cNvSpPr/>
      </dsp:nvSpPr>
      <dsp:spPr>
        <a:xfrm>
          <a:off x="3923881" y="1130461"/>
          <a:ext cx="117486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675" tIns="165100" rIns="92675" bIns="16510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June</a:t>
          </a:r>
          <a:r>
            <a:rPr lang="en-IN" sz="1100" b="0" i="0" kern="1200" dirty="0"/>
            <a:t>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/>
            <a:t> Optimize software implementations and </a:t>
          </a:r>
          <a:r>
            <a:rPr lang="en-IN" sz="1100" b="0" i="0" kern="1200" dirty="0" err="1"/>
            <a:t>analyze</a:t>
          </a:r>
          <a:r>
            <a:rPr lang="en-IN" sz="1100" b="0" i="0" kern="1200" dirty="0"/>
            <a:t> energy efficiency.</a:t>
          </a:r>
          <a:endParaRPr lang="en-US" sz="1100" kern="1200" dirty="0"/>
        </a:p>
      </dsp:txBody>
      <dsp:txXfrm>
        <a:off x="3923881" y="1365434"/>
        <a:ext cx="1174866" cy="1730627"/>
      </dsp:txXfrm>
    </dsp:sp>
    <dsp:sp modelId="{9DDBD09B-3625-8348-B051-9F4FCC78933B}">
      <dsp:nvSpPr>
        <dsp:cNvPr id="0" name=""/>
        <dsp:cNvSpPr/>
      </dsp:nvSpPr>
      <dsp:spPr>
        <a:xfrm>
          <a:off x="5229287" y="734021"/>
          <a:ext cx="1174866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267812-A732-5742-BB4B-74B2CE1E3933}">
      <dsp:nvSpPr>
        <dsp:cNvPr id="0" name=""/>
        <dsp:cNvSpPr/>
      </dsp:nvSpPr>
      <dsp:spPr>
        <a:xfrm>
          <a:off x="6435484" y="690153"/>
          <a:ext cx="60048" cy="112897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486700-DC40-1644-9577-0EEDF0C23C67}">
      <dsp:nvSpPr>
        <dsp:cNvPr id="0" name=""/>
        <dsp:cNvSpPr/>
      </dsp:nvSpPr>
      <dsp:spPr>
        <a:xfrm>
          <a:off x="5585917" y="503254"/>
          <a:ext cx="461607" cy="46160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13" tIns="17913" rIns="17913" bIns="1791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5</a:t>
          </a:r>
        </a:p>
      </dsp:txBody>
      <dsp:txXfrm>
        <a:off x="5653518" y="570855"/>
        <a:ext cx="326405" cy="326405"/>
      </dsp:txXfrm>
    </dsp:sp>
    <dsp:sp modelId="{A95CB8C3-564F-B146-9D11-E7C027DE6BB6}">
      <dsp:nvSpPr>
        <dsp:cNvPr id="0" name=""/>
        <dsp:cNvSpPr/>
      </dsp:nvSpPr>
      <dsp:spPr>
        <a:xfrm>
          <a:off x="5229287" y="1130461"/>
          <a:ext cx="117486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675" tIns="165100" rIns="92675" bIns="16510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July</a:t>
          </a:r>
          <a:r>
            <a:rPr lang="en-IN" sz="1100" b="0" i="0" kern="1200" dirty="0"/>
            <a:t>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/>
            <a:t>Design realistic workloads and conduct performance evaluations.</a:t>
          </a:r>
          <a:endParaRPr lang="en-US" sz="1100" kern="1200" dirty="0"/>
        </a:p>
      </dsp:txBody>
      <dsp:txXfrm>
        <a:off x="5229287" y="1365434"/>
        <a:ext cx="1174866" cy="1730627"/>
      </dsp:txXfrm>
    </dsp:sp>
    <dsp:sp modelId="{60D9E2C0-823B-0742-B0B2-BAC2DD95F79A}">
      <dsp:nvSpPr>
        <dsp:cNvPr id="0" name=""/>
        <dsp:cNvSpPr/>
      </dsp:nvSpPr>
      <dsp:spPr>
        <a:xfrm>
          <a:off x="6534694" y="734021"/>
          <a:ext cx="587433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F0E976-807F-6645-80AF-F0B95812FB5B}">
      <dsp:nvSpPr>
        <dsp:cNvPr id="0" name=""/>
        <dsp:cNvSpPr/>
      </dsp:nvSpPr>
      <dsp:spPr>
        <a:xfrm>
          <a:off x="6891324" y="503254"/>
          <a:ext cx="461607" cy="46160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13" tIns="17913" rIns="17913" bIns="1791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6</a:t>
          </a:r>
        </a:p>
      </dsp:txBody>
      <dsp:txXfrm>
        <a:off x="6958925" y="570855"/>
        <a:ext cx="326405" cy="326405"/>
      </dsp:txXfrm>
    </dsp:sp>
    <dsp:sp modelId="{A0E2D609-FFD6-F147-8846-F960DE9B56DD}">
      <dsp:nvSpPr>
        <dsp:cNvPr id="0" name=""/>
        <dsp:cNvSpPr/>
      </dsp:nvSpPr>
      <dsp:spPr>
        <a:xfrm>
          <a:off x="6534694" y="1130461"/>
          <a:ext cx="117486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675" tIns="165100" rIns="92675" bIns="16510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August</a:t>
          </a:r>
          <a:r>
            <a:rPr lang="en-IN" sz="1100" b="0" i="0" kern="1200" dirty="0"/>
            <a:t>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/>
            <a:t> Finalize findings and prepare project report.</a:t>
          </a:r>
          <a:endParaRPr lang="en-US" sz="1100" kern="1200" dirty="0"/>
        </a:p>
      </dsp:txBody>
      <dsp:txXfrm>
        <a:off x="6534694" y="1365434"/>
        <a:ext cx="1174866" cy="17306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BDDDB-9EB5-421E-A814-516E7EF2F050}">
      <dsp:nvSpPr>
        <dsp:cNvPr id="0" name=""/>
        <dsp:cNvSpPr/>
      </dsp:nvSpPr>
      <dsp:spPr>
        <a:xfrm>
          <a:off x="0" y="680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BD9E3-320F-4525-863F-7D9F3E7A76CF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D20DA-E0B0-4C43-BA46-383CD6B739ED}">
      <dsp:nvSpPr>
        <dsp:cNvPr id="0" name=""/>
        <dsp:cNvSpPr/>
      </dsp:nvSpPr>
      <dsp:spPr>
        <a:xfrm>
          <a:off x="1840447" y="680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RISC-V B and K extensions offer a balanced approach, combining software flexibility with hardware acceleration.</a:t>
          </a:r>
          <a:endParaRPr lang="en-US" sz="1800" kern="1200"/>
        </a:p>
      </dsp:txBody>
      <dsp:txXfrm>
        <a:off x="1840447" y="680"/>
        <a:ext cx="4420652" cy="1593460"/>
      </dsp:txXfrm>
    </dsp:sp>
    <dsp:sp modelId="{31E159FA-D343-4B21-8ACB-AD24D7921F5C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6C23C-4460-42B5-A51B-BD4C0AA2F4A0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EF47F-A379-448A-B5CF-06C540668033}">
      <dsp:nvSpPr>
        <dsp:cNvPr id="0" name=""/>
        <dsp:cNvSpPr/>
      </dsp:nvSpPr>
      <dsp:spPr>
        <a:xfrm>
          <a:off x="1840447" y="1992507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The proposed solution focuses on software-centric optimizations with minimal hardware support, providing a cost-effective alternative to proprietary accelerators.</a:t>
          </a:r>
          <a:endParaRPr lang="en-US" sz="1800" kern="1200"/>
        </a:p>
      </dsp:txBody>
      <dsp:txXfrm>
        <a:off x="1840447" y="1992507"/>
        <a:ext cx="4420652" cy="1593460"/>
      </dsp:txXfrm>
    </dsp:sp>
    <dsp:sp modelId="{1AE1736F-1CC6-44D1-B73C-C602C9227D89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C556D-C657-4221-BB92-5453640577AA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DCAD2-3A35-429A-A055-7EDFD3535887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Future work includes experimental validation on physical RISC-V hardware.</a:t>
          </a:r>
          <a:endParaRPr lang="en-US" sz="1800" kern="1200"/>
        </a:p>
      </dsp:txBody>
      <dsp:txXfrm>
        <a:off x="1840447" y="3984333"/>
        <a:ext cx="4420652" cy="1593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4FCAE-6DA1-D84C-B119-739FEF2D81D2}" type="datetimeFigureOut">
              <a:rPr lang="en-US" smtClean="0"/>
              <a:t>2/8/25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61AA1-1937-6948-8730-A8E11B36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2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61AA1-1937-6948-8730-A8E11B362C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3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9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png"/><Relationship Id="rId9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3.png"/><Relationship Id="rId9" Type="http://schemas.microsoft.com/office/2007/relationships/diagramDrawing" Target="../diagrams/drawing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20.png"/><Relationship Id="rId9" Type="http://schemas.microsoft.com/office/2007/relationships/diagramDrawing" Target="../diagrams/drawing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EE65A7-06E4-4D93-0CE6-10DBEC4E8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730A2E4A-4E1D-41B9-AA0B-34724A7D9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32" name="Rectangle 1031">
              <a:extLst>
                <a:ext uri="{FF2B5EF4-FFF2-40B4-BE49-F238E27FC236}">
                  <a16:creationId xmlns:a16="http://schemas.microsoft.com/office/drawing/2014/main" id="{2F1C8607-2E83-4D84-B3BB-7D9A6161A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1032">
              <a:extLst>
                <a:ext uri="{FF2B5EF4-FFF2-40B4-BE49-F238E27FC236}">
                  <a16:creationId xmlns:a16="http://schemas.microsoft.com/office/drawing/2014/main" id="{15AE8AB0-75CD-4FBB-B35D-77407AE7A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49874F5-DD96-463A-8A6B-232E65C3A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7331F-6B8B-86D8-DE88-E68ECAC1A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908" y="4710483"/>
            <a:ext cx="8133478" cy="72212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b="0" i="0" dirty="0">
                <a:solidFill>
                  <a:srgbClr val="F8FAFF"/>
                </a:solidFill>
                <a:effectLst/>
                <a:latin typeface="Inter"/>
              </a:rPr>
              <a:t> </a:t>
            </a:r>
            <a:r>
              <a:rPr lang="en-IN" sz="2400" b="0" i="0" dirty="0">
                <a:solidFill>
                  <a:srgbClr val="F8FAFF"/>
                </a:solidFill>
                <a:effectLst/>
                <a:latin typeface="Inter"/>
              </a:rPr>
              <a:t>Enhancing Cryptographic Application Performance on RISC-V Processors with B and K Extensions</a:t>
            </a:r>
            <a:endParaRPr lang="en-US" sz="2400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D5B5202-786F-43FD-ADAD-FD113DFBF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67D48E48-6BD6-4E10-B72C-8284B9A12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B048786-CC85-4387-9F6F-160EBBAC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722D4-4571-3A30-032F-7EDC17D85900}"/>
              </a:ext>
            </a:extLst>
          </p:cNvPr>
          <p:cNvSpPr txBox="1"/>
          <p:nvPr/>
        </p:nvSpPr>
        <p:spPr>
          <a:xfrm>
            <a:off x="9499002" y="4970033"/>
            <a:ext cx="2334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Harsh Dabhi</a:t>
            </a:r>
          </a:p>
          <a:p>
            <a:r>
              <a:rPr lang="en-US" dirty="0"/>
              <a:t>ID: A00010544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F10AFC-17B7-277D-409D-34D501E1FBAF}"/>
              </a:ext>
            </a:extLst>
          </p:cNvPr>
          <p:cNvSpPr txBox="1"/>
          <p:nvPr/>
        </p:nvSpPr>
        <p:spPr>
          <a:xfrm>
            <a:off x="3039676" y="5663692"/>
            <a:ext cx="343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Supervisor : Prof. Xiaojun Wang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76240C-F10F-27FC-D3C9-CD9E9AD97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" y="0"/>
            <a:ext cx="12178238" cy="455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90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5" name="Group 2124">
            <a:extLst>
              <a:ext uri="{FF2B5EF4-FFF2-40B4-BE49-F238E27FC236}">
                <a16:creationId xmlns:a16="http://schemas.microsoft.com/office/drawing/2014/main" id="{5B988D63-FA8B-436C-902E-E5005BC0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126" name="Rectangle 2125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15" name="Picture 2114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2062" name="Picture 14" descr="A close up of a chip&#10;&#10;Description automatically generated">
            <a:extLst>
              <a:ext uri="{FF2B5EF4-FFF2-40B4-BE49-F238E27FC236}">
                <a16:creationId xmlns:a16="http://schemas.microsoft.com/office/drawing/2014/main" id="{E86A9070-A59A-CC93-0D9A-51B7E49F9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 r="4682" b="1"/>
          <a:stretch/>
        </p:blipFill>
        <p:spPr bwMode="auto">
          <a:xfrm>
            <a:off x="8328454" y="10"/>
            <a:ext cx="3860369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7" name="Rectangle 2126">
            <a:extLst>
              <a:ext uri="{FF2B5EF4-FFF2-40B4-BE49-F238E27FC236}">
                <a16:creationId xmlns:a16="http://schemas.microsoft.com/office/drawing/2014/main" id="{C493E730-2044-49B5-A022-B8D6F359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3F4FC-DC62-9E6E-6F55-87FC8CD4E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What is the Problem? &amp; Why?</a:t>
            </a:r>
          </a:p>
        </p:txBody>
      </p:sp>
      <p:pic>
        <p:nvPicPr>
          <p:cNvPr id="2128" name="Picture 2127">
            <a:extLst>
              <a:ext uri="{FF2B5EF4-FFF2-40B4-BE49-F238E27FC236}">
                <a16:creationId xmlns:a16="http://schemas.microsoft.com/office/drawing/2014/main" id="{78976801-4346-4636-BA62-265C81D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graphicFrame>
        <p:nvGraphicFramePr>
          <p:cNvPr id="2133" name="Content Placeholder 3">
            <a:extLst>
              <a:ext uri="{FF2B5EF4-FFF2-40B4-BE49-F238E27FC236}">
                <a16:creationId xmlns:a16="http://schemas.microsoft.com/office/drawing/2014/main" id="{11F33A65-E933-C8CB-35A2-49A7ACE52A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76" y="2113872"/>
          <a:ext cx="8167072" cy="4255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55733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85" name="Rectangle 4184">
            <a:extLst>
              <a:ext uri="{FF2B5EF4-FFF2-40B4-BE49-F238E27FC236}">
                <a16:creationId xmlns:a16="http://schemas.microsoft.com/office/drawing/2014/main" id="{17341052-73F2-435C-A1F0-70961D11B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 stack of books and a monitor on a table&#10;&#10;Description automatically generated">
            <a:extLst>
              <a:ext uri="{FF2B5EF4-FFF2-40B4-BE49-F238E27FC236}">
                <a16:creationId xmlns:a16="http://schemas.microsoft.com/office/drawing/2014/main" id="{1101D166-E23F-8FB4-CA26-055A80844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5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130" b="-1"/>
          <a:stretch/>
        </p:blipFill>
        <p:spPr bwMode="auto">
          <a:xfrm>
            <a:off x="70831" y="60960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87" name="Picture 4186">
            <a:extLst>
              <a:ext uri="{FF2B5EF4-FFF2-40B4-BE49-F238E27FC236}">
                <a16:creationId xmlns:a16="http://schemas.microsoft.com/office/drawing/2014/main" id="{A4D2D0F6-68B7-4A2F-B80D-B3AAC1F4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4189" name="Rectangle 4188">
            <a:extLst>
              <a:ext uri="{FF2B5EF4-FFF2-40B4-BE49-F238E27FC236}">
                <a16:creationId xmlns:a16="http://schemas.microsoft.com/office/drawing/2014/main" id="{A0BCEF11-98AA-4EF8-91CF-8146F6479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EC4A7-3313-6C11-29B7-7AA49351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IN" b="0" i="0" dirty="0">
                <a:effectLst/>
                <a:latin typeface="Inter"/>
              </a:rPr>
              <a:t>Previous Work and Related Solutions</a:t>
            </a:r>
            <a:endParaRPr lang="en-US" dirty="0"/>
          </a:p>
        </p:txBody>
      </p:sp>
      <p:pic>
        <p:nvPicPr>
          <p:cNvPr id="4191" name="Picture 4190">
            <a:extLst>
              <a:ext uri="{FF2B5EF4-FFF2-40B4-BE49-F238E27FC236}">
                <a16:creationId xmlns:a16="http://schemas.microsoft.com/office/drawing/2014/main" id="{DB816C00-E2A2-4A28-A8CB-2E9E10E9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4193" name="Rectangle 4192">
            <a:extLst>
              <a:ext uri="{FF2B5EF4-FFF2-40B4-BE49-F238E27FC236}">
                <a16:creationId xmlns:a16="http://schemas.microsoft.com/office/drawing/2014/main" id="{B2892C6A-FAAA-49A9-B836-6ECC4D48D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135" name="TextBox 4">
            <a:extLst>
              <a:ext uri="{FF2B5EF4-FFF2-40B4-BE49-F238E27FC236}">
                <a16:creationId xmlns:a16="http://schemas.microsoft.com/office/drawing/2014/main" id="{FE386C4B-1BD2-E34B-6164-F3D7BAC8C2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8113434"/>
              </p:ext>
            </p:extLst>
          </p:nvPr>
        </p:nvGraphicFramePr>
        <p:xfrm>
          <a:off x="680321" y="2113873"/>
          <a:ext cx="9613861" cy="4496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3288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D702-F994-3525-DDCF-CC3D9FDC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IN" sz="2800" dirty="0"/>
              <a:t>RISC-V B &amp; K Extensions</a:t>
            </a:r>
            <a:br>
              <a:rPr lang="en-IN" sz="2800" dirty="0"/>
            </a:br>
            <a:r>
              <a:rPr lang="en-IN" sz="2800" dirty="0"/>
              <a:t>Cryptographic Enhancements and Performance Insights</a:t>
            </a:r>
            <a:endParaRPr lang="en-US" sz="2800" dirty="0"/>
          </a:p>
        </p:txBody>
      </p:sp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FB926AB4-761B-7C63-05F0-D8D71B33E1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434141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830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0091-9C3D-158B-D62F-94023A90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>
                <a:effectLst/>
              </a:rPr>
              <a:t>Comparative Analysis of Approaches</a:t>
            </a:r>
            <a:br>
              <a:rPr lang="en-US" b="1" i="0">
                <a:effectLst/>
              </a:rPr>
            </a:br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C8F4A46-2CD9-04F6-C016-FD42BB5DE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20" y="2336873"/>
            <a:ext cx="4183081" cy="31997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algn="ctr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Key Insights from Prior Work</a:t>
            </a:r>
          </a:p>
          <a:p>
            <a:pPr marR="0" lvl="0" indent="-228600" algn="ctr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✅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Software-only solutions provide flexibility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but lack the efficiency of hardware acceleration.</a:t>
            </a: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✅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Instruction set extensions (B &amp; K) offer a balanced solution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, leveraging general-purpose processors while integrating cryptographic optimizations.</a:t>
            </a: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✅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Proprietary hardware accelerators (ASICs) provide unmatched speed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, but are costly and inflexible.</a:t>
            </a: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2229952-EA43-B0D0-F948-565E52297A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938826"/>
              </p:ext>
            </p:extLst>
          </p:nvPr>
        </p:nvGraphicFramePr>
        <p:xfrm>
          <a:off x="5406835" y="2336873"/>
          <a:ext cx="5639888" cy="3042425"/>
        </p:xfrm>
        <a:graphic>
          <a:graphicData uri="http://schemas.openxmlformats.org/drawingml/2006/table">
            <a:tbl>
              <a:tblPr>
                <a:noFill/>
                <a:tableStyleId>{9D7B26C5-4107-4FEC-AEDC-1716B250A1EF}</a:tableStyleId>
              </a:tblPr>
              <a:tblGrid>
                <a:gridCol w="1276667">
                  <a:extLst>
                    <a:ext uri="{9D8B030D-6E8A-4147-A177-3AD203B41FA5}">
                      <a16:colId xmlns:a16="http://schemas.microsoft.com/office/drawing/2014/main" val="130010444"/>
                    </a:ext>
                  </a:extLst>
                </a:gridCol>
                <a:gridCol w="1134694">
                  <a:extLst>
                    <a:ext uri="{9D8B030D-6E8A-4147-A177-3AD203B41FA5}">
                      <a16:colId xmlns:a16="http://schemas.microsoft.com/office/drawing/2014/main" val="1746052494"/>
                    </a:ext>
                  </a:extLst>
                </a:gridCol>
                <a:gridCol w="910287">
                  <a:extLst>
                    <a:ext uri="{9D8B030D-6E8A-4147-A177-3AD203B41FA5}">
                      <a16:colId xmlns:a16="http://schemas.microsoft.com/office/drawing/2014/main" val="2688396234"/>
                    </a:ext>
                  </a:extLst>
                </a:gridCol>
                <a:gridCol w="1163700">
                  <a:extLst>
                    <a:ext uri="{9D8B030D-6E8A-4147-A177-3AD203B41FA5}">
                      <a16:colId xmlns:a16="http://schemas.microsoft.com/office/drawing/2014/main" val="564386538"/>
                    </a:ext>
                  </a:extLst>
                </a:gridCol>
                <a:gridCol w="1154540">
                  <a:extLst>
                    <a:ext uri="{9D8B030D-6E8A-4147-A177-3AD203B41FA5}">
                      <a16:colId xmlns:a16="http://schemas.microsoft.com/office/drawing/2014/main" val="1498744803"/>
                    </a:ext>
                  </a:extLst>
                </a:gridCol>
              </a:tblGrid>
              <a:tr h="65069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Approach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L="175863" marR="86846" marT="87931" marB="8793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gradFill>
                      <a:gsLst>
                        <a:gs pos="0">
                          <a:schemeClr val="bg2">
                            <a:tint val="96000"/>
                            <a:shade val="100000"/>
                            <a:hueMod val="270000"/>
                            <a:satMod val="200000"/>
                            <a:lumMod val="128000"/>
                          </a:schemeClr>
                        </a:gs>
                        <a:gs pos="87000">
                          <a:schemeClr val="bg2">
                            <a:shade val="100000"/>
                            <a:hueMod val="100000"/>
                            <a:satMod val="110000"/>
                            <a:lumMod val="130000"/>
                          </a:schemeClr>
                        </a:gs>
                        <a:gs pos="100000">
                          <a:schemeClr val="bg2">
                            <a:shade val="78000"/>
                            <a:hueMod val="44000"/>
                            <a:satMod val="200000"/>
                            <a:lumMod val="69000"/>
                          </a:schemeClr>
                        </a:gs>
                      </a:gsLst>
                      <a:lin ang="252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Flexibility</a:t>
                      </a:r>
                    </a:p>
                  </a:txBody>
                  <a:tcPr marL="175863" marR="86846" marT="87931" marB="8793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gradFill>
                      <a:gsLst>
                        <a:gs pos="0">
                          <a:schemeClr val="bg2">
                            <a:tint val="96000"/>
                            <a:shade val="100000"/>
                            <a:hueMod val="270000"/>
                            <a:satMod val="200000"/>
                            <a:lumMod val="128000"/>
                          </a:schemeClr>
                        </a:gs>
                        <a:gs pos="87000">
                          <a:schemeClr val="bg2">
                            <a:shade val="100000"/>
                            <a:hueMod val="100000"/>
                            <a:satMod val="110000"/>
                            <a:lumMod val="130000"/>
                          </a:schemeClr>
                        </a:gs>
                        <a:gs pos="100000">
                          <a:schemeClr val="bg2">
                            <a:shade val="78000"/>
                            <a:hueMod val="44000"/>
                            <a:satMod val="200000"/>
                            <a:lumMod val="69000"/>
                          </a:schemeClr>
                        </a:gs>
                      </a:gsLst>
                      <a:lin ang="252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Speed</a:t>
                      </a:r>
                    </a:p>
                  </a:txBody>
                  <a:tcPr marL="175863" marR="86846" marT="87931" marB="8793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gradFill>
                      <a:gsLst>
                        <a:gs pos="0">
                          <a:schemeClr val="bg2">
                            <a:tint val="96000"/>
                            <a:shade val="100000"/>
                            <a:hueMod val="270000"/>
                            <a:satMod val="200000"/>
                            <a:lumMod val="128000"/>
                          </a:schemeClr>
                        </a:gs>
                        <a:gs pos="87000">
                          <a:schemeClr val="bg2">
                            <a:shade val="100000"/>
                            <a:hueMod val="100000"/>
                            <a:satMod val="110000"/>
                            <a:lumMod val="130000"/>
                          </a:schemeClr>
                        </a:gs>
                        <a:gs pos="100000">
                          <a:schemeClr val="bg2">
                            <a:shade val="78000"/>
                            <a:hueMod val="44000"/>
                            <a:satMod val="200000"/>
                            <a:lumMod val="69000"/>
                          </a:schemeClr>
                        </a:gs>
                      </a:gsLst>
                      <a:lin ang="252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Energy Efficiency</a:t>
                      </a:r>
                    </a:p>
                  </a:txBody>
                  <a:tcPr marL="175863" marR="86846" marT="87931" marB="8793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gradFill>
                      <a:gsLst>
                        <a:gs pos="0">
                          <a:schemeClr val="bg2">
                            <a:tint val="96000"/>
                            <a:shade val="100000"/>
                            <a:hueMod val="270000"/>
                            <a:satMod val="200000"/>
                            <a:lumMod val="128000"/>
                          </a:schemeClr>
                        </a:gs>
                        <a:gs pos="87000">
                          <a:schemeClr val="bg2">
                            <a:shade val="100000"/>
                            <a:hueMod val="100000"/>
                            <a:satMod val="110000"/>
                            <a:lumMod val="130000"/>
                          </a:schemeClr>
                        </a:gs>
                        <a:gs pos="100000">
                          <a:schemeClr val="bg2">
                            <a:shade val="78000"/>
                            <a:hueMod val="44000"/>
                            <a:satMod val="200000"/>
                            <a:lumMod val="69000"/>
                          </a:schemeClr>
                        </a:gs>
                      </a:gsLst>
                      <a:lin ang="252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Cost</a:t>
                      </a:r>
                    </a:p>
                  </a:txBody>
                  <a:tcPr marL="175863" marR="86846" marT="87931" marB="8793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gradFill>
                      <a:gsLst>
                        <a:gs pos="0">
                          <a:schemeClr val="bg2">
                            <a:tint val="96000"/>
                            <a:shade val="100000"/>
                            <a:hueMod val="270000"/>
                            <a:satMod val="200000"/>
                            <a:lumMod val="128000"/>
                          </a:schemeClr>
                        </a:gs>
                        <a:gs pos="87000">
                          <a:schemeClr val="bg2">
                            <a:shade val="100000"/>
                            <a:hueMod val="100000"/>
                            <a:satMod val="110000"/>
                            <a:lumMod val="130000"/>
                          </a:schemeClr>
                        </a:gs>
                        <a:gs pos="100000">
                          <a:schemeClr val="bg2">
                            <a:shade val="78000"/>
                            <a:hueMod val="44000"/>
                            <a:satMod val="200000"/>
                            <a:lumMod val="69000"/>
                          </a:schemeClr>
                        </a:gs>
                      </a:gsLst>
                      <a:lin ang="252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56229358"/>
                  </a:ext>
                </a:extLst>
              </a:tr>
              <a:tr h="650692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Software-Only</a:t>
                      </a:r>
                    </a:p>
                  </a:txBody>
                  <a:tcPr marL="175863" marR="86846" marT="87931" marB="8793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gradFill>
                      <a:gsLst>
                        <a:gs pos="0">
                          <a:schemeClr val="bg2">
                            <a:tint val="96000"/>
                            <a:shade val="100000"/>
                            <a:hueMod val="270000"/>
                            <a:satMod val="200000"/>
                            <a:lumMod val="128000"/>
                          </a:schemeClr>
                        </a:gs>
                        <a:gs pos="87000">
                          <a:schemeClr val="bg2">
                            <a:shade val="100000"/>
                            <a:hueMod val="100000"/>
                            <a:satMod val="110000"/>
                            <a:lumMod val="130000"/>
                          </a:schemeClr>
                        </a:gs>
                        <a:gs pos="100000">
                          <a:schemeClr val="bg2">
                            <a:shade val="78000"/>
                            <a:hueMod val="44000"/>
                            <a:satMod val="200000"/>
                            <a:lumMod val="69000"/>
                          </a:schemeClr>
                        </a:gs>
                      </a:gsLst>
                      <a:lin ang="252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</a:t>
                      </a:r>
                    </a:p>
                  </a:txBody>
                  <a:tcPr marL="175863" marR="86846" marT="87931" marB="8793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gradFill>
                      <a:gsLst>
                        <a:gs pos="89000">
                          <a:schemeClr val="accent1"/>
                        </a:gs>
                        <a:gs pos="100000">
                          <a:schemeClr val="bg2">
                            <a:shade val="100000"/>
                            <a:hueMod val="100000"/>
                            <a:satMod val="110000"/>
                            <a:lumMod val="130000"/>
                          </a:schemeClr>
                        </a:gs>
                        <a:gs pos="100000">
                          <a:schemeClr val="bg2">
                            <a:shade val="78000"/>
                            <a:hueMod val="44000"/>
                            <a:satMod val="200000"/>
                            <a:lumMod val="69000"/>
                          </a:schemeClr>
                        </a:gs>
                      </a:gsLst>
                      <a:lin ang="252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Low</a:t>
                      </a:r>
                    </a:p>
                  </a:txBody>
                  <a:tcPr marL="175863" marR="86846" marT="87931" marB="8793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gradFill>
                      <a:gsLst>
                        <a:gs pos="89000">
                          <a:schemeClr val="accent1"/>
                        </a:gs>
                        <a:gs pos="100000">
                          <a:schemeClr val="bg2">
                            <a:shade val="100000"/>
                            <a:hueMod val="100000"/>
                            <a:satMod val="110000"/>
                            <a:lumMod val="130000"/>
                          </a:schemeClr>
                        </a:gs>
                        <a:gs pos="100000">
                          <a:schemeClr val="bg2">
                            <a:shade val="78000"/>
                            <a:hueMod val="44000"/>
                            <a:satMod val="200000"/>
                            <a:lumMod val="69000"/>
                          </a:schemeClr>
                        </a:gs>
                      </a:gsLst>
                      <a:lin ang="252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Low</a:t>
                      </a:r>
                    </a:p>
                  </a:txBody>
                  <a:tcPr marL="175863" marR="86846" marT="87931" marB="8793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gradFill>
                      <a:gsLst>
                        <a:gs pos="89000">
                          <a:schemeClr val="accent1"/>
                        </a:gs>
                        <a:gs pos="100000">
                          <a:schemeClr val="bg2">
                            <a:shade val="100000"/>
                            <a:hueMod val="100000"/>
                            <a:satMod val="110000"/>
                            <a:lumMod val="130000"/>
                          </a:schemeClr>
                        </a:gs>
                        <a:gs pos="100000">
                          <a:schemeClr val="bg2">
                            <a:shade val="78000"/>
                            <a:hueMod val="44000"/>
                            <a:satMod val="200000"/>
                            <a:lumMod val="69000"/>
                          </a:schemeClr>
                        </a:gs>
                      </a:gsLst>
                      <a:lin ang="252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Low</a:t>
                      </a:r>
                    </a:p>
                  </a:txBody>
                  <a:tcPr marL="175863" marR="86846" marT="87931" marB="8793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gradFill>
                      <a:gsLst>
                        <a:gs pos="89000">
                          <a:schemeClr val="accent1"/>
                        </a:gs>
                        <a:gs pos="100000">
                          <a:schemeClr val="bg2">
                            <a:shade val="100000"/>
                            <a:hueMod val="100000"/>
                            <a:satMod val="110000"/>
                            <a:lumMod val="130000"/>
                          </a:schemeClr>
                        </a:gs>
                        <a:gs pos="100000">
                          <a:schemeClr val="bg2">
                            <a:shade val="78000"/>
                            <a:hueMod val="44000"/>
                            <a:satMod val="200000"/>
                            <a:lumMod val="69000"/>
                          </a:schemeClr>
                        </a:gs>
                      </a:gsLst>
                      <a:lin ang="252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21555436"/>
                  </a:ext>
                </a:extLst>
              </a:tr>
              <a:tr h="1090349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Instruction Set Extensions (B &amp; K)</a:t>
                      </a:r>
                    </a:p>
                  </a:txBody>
                  <a:tcPr marL="175863" marR="86846" marT="87931" marB="8793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gradFill>
                      <a:gsLst>
                        <a:gs pos="0">
                          <a:schemeClr val="bg2">
                            <a:tint val="96000"/>
                            <a:shade val="100000"/>
                            <a:hueMod val="270000"/>
                            <a:satMod val="200000"/>
                            <a:lumMod val="128000"/>
                          </a:schemeClr>
                        </a:gs>
                        <a:gs pos="87000">
                          <a:schemeClr val="bg2">
                            <a:shade val="100000"/>
                            <a:hueMod val="100000"/>
                            <a:satMod val="110000"/>
                            <a:lumMod val="130000"/>
                          </a:schemeClr>
                        </a:gs>
                        <a:gs pos="100000">
                          <a:schemeClr val="bg2">
                            <a:shade val="78000"/>
                            <a:hueMod val="44000"/>
                            <a:satMod val="200000"/>
                            <a:lumMod val="69000"/>
                          </a:schemeClr>
                        </a:gs>
                      </a:gsLst>
                      <a:lin ang="252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Medium</a:t>
                      </a:r>
                    </a:p>
                  </a:txBody>
                  <a:tcPr marL="175863" marR="86846" marT="87931" marB="8793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gradFill>
                      <a:gsLst>
                        <a:gs pos="89000">
                          <a:schemeClr val="accent1"/>
                        </a:gs>
                        <a:gs pos="100000">
                          <a:schemeClr val="bg2">
                            <a:shade val="100000"/>
                            <a:hueMod val="100000"/>
                            <a:satMod val="110000"/>
                            <a:lumMod val="130000"/>
                          </a:schemeClr>
                        </a:gs>
                        <a:gs pos="100000">
                          <a:schemeClr val="bg2">
                            <a:shade val="78000"/>
                            <a:hueMod val="44000"/>
                            <a:satMod val="200000"/>
                            <a:lumMod val="69000"/>
                          </a:schemeClr>
                        </a:gs>
                      </a:gsLst>
                      <a:lin ang="252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</a:t>
                      </a:r>
                    </a:p>
                  </a:txBody>
                  <a:tcPr marL="175863" marR="86846" marT="87931" marB="8793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gradFill>
                      <a:gsLst>
                        <a:gs pos="89000">
                          <a:schemeClr val="accent1"/>
                        </a:gs>
                        <a:gs pos="100000">
                          <a:schemeClr val="bg2">
                            <a:shade val="100000"/>
                            <a:hueMod val="100000"/>
                            <a:satMod val="110000"/>
                            <a:lumMod val="130000"/>
                          </a:schemeClr>
                        </a:gs>
                        <a:gs pos="100000">
                          <a:schemeClr val="bg2">
                            <a:shade val="78000"/>
                            <a:hueMod val="44000"/>
                            <a:satMod val="200000"/>
                            <a:lumMod val="69000"/>
                          </a:schemeClr>
                        </a:gs>
                      </a:gsLst>
                      <a:lin ang="252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</a:t>
                      </a:r>
                    </a:p>
                  </a:txBody>
                  <a:tcPr marL="175863" marR="86846" marT="87931" marB="8793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gradFill>
                      <a:gsLst>
                        <a:gs pos="89000">
                          <a:schemeClr val="accent1"/>
                        </a:gs>
                        <a:gs pos="100000">
                          <a:schemeClr val="bg2">
                            <a:shade val="100000"/>
                            <a:hueMod val="100000"/>
                            <a:satMod val="110000"/>
                            <a:lumMod val="130000"/>
                          </a:schemeClr>
                        </a:gs>
                        <a:gs pos="100000">
                          <a:schemeClr val="bg2">
                            <a:shade val="78000"/>
                            <a:hueMod val="44000"/>
                            <a:satMod val="200000"/>
                            <a:lumMod val="69000"/>
                          </a:schemeClr>
                        </a:gs>
                      </a:gsLst>
                      <a:lin ang="252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Moderate</a:t>
                      </a:r>
                    </a:p>
                  </a:txBody>
                  <a:tcPr marL="175863" marR="86846" marT="87931" marB="8793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gradFill>
                      <a:gsLst>
                        <a:gs pos="89000">
                          <a:schemeClr val="accent1"/>
                        </a:gs>
                        <a:gs pos="100000">
                          <a:schemeClr val="bg2">
                            <a:shade val="100000"/>
                            <a:hueMod val="100000"/>
                            <a:satMod val="110000"/>
                            <a:lumMod val="130000"/>
                          </a:schemeClr>
                        </a:gs>
                        <a:gs pos="100000">
                          <a:schemeClr val="bg2">
                            <a:shade val="78000"/>
                            <a:hueMod val="44000"/>
                            <a:satMod val="200000"/>
                            <a:lumMod val="69000"/>
                          </a:schemeClr>
                        </a:gs>
                      </a:gsLst>
                      <a:lin ang="252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19168457"/>
                  </a:ext>
                </a:extLst>
              </a:tr>
              <a:tr h="650692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Dedicated ASICs</a:t>
                      </a:r>
                    </a:p>
                  </a:txBody>
                  <a:tcPr marL="175863" marR="86846" marT="87931" marB="8793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gradFill>
                      <a:gsLst>
                        <a:gs pos="0">
                          <a:schemeClr val="bg2">
                            <a:tint val="96000"/>
                            <a:shade val="100000"/>
                            <a:hueMod val="270000"/>
                            <a:satMod val="200000"/>
                            <a:lumMod val="128000"/>
                          </a:schemeClr>
                        </a:gs>
                        <a:gs pos="87000">
                          <a:schemeClr val="bg2">
                            <a:shade val="100000"/>
                            <a:hueMod val="100000"/>
                            <a:satMod val="110000"/>
                            <a:lumMod val="130000"/>
                          </a:schemeClr>
                        </a:gs>
                        <a:gs pos="100000">
                          <a:schemeClr val="bg2">
                            <a:shade val="78000"/>
                            <a:hueMod val="44000"/>
                            <a:satMod val="200000"/>
                            <a:lumMod val="69000"/>
                          </a:schemeClr>
                        </a:gs>
                      </a:gsLst>
                      <a:lin ang="252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Low</a:t>
                      </a:r>
                    </a:p>
                  </a:txBody>
                  <a:tcPr marL="175863" marR="86846" marT="87931" marB="8793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gradFill>
                      <a:gsLst>
                        <a:gs pos="89000">
                          <a:schemeClr val="accent1"/>
                        </a:gs>
                        <a:gs pos="100000">
                          <a:schemeClr val="bg2">
                            <a:shade val="100000"/>
                            <a:hueMod val="100000"/>
                            <a:satMod val="110000"/>
                            <a:lumMod val="130000"/>
                          </a:schemeClr>
                        </a:gs>
                        <a:gs pos="100000">
                          <a:schemeClr val="bg2">
                            <a:shade val="78000"/>
                            <a:hueMod val="44000"/>
                            <a:satMod val="200000"/>
                            <a:lumMod val="69000"/>
                          </a:schemeClr>
                        </a:gs>
                      </a:gsLst>
                      <a:lin ang="252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Very High</a:t>
                      </a:r>
                    </a:p>
                  </a:txBody>
                  <a:tcPr marL="175863" marR="86846" marT="87931" marB="8793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gradFill>
                      <a:gsLst>
                        <a:gs pos="89000">
                          <a:schemeClr val="accent1"/>
                        </a:gs>
                        <a:gs pos="100000">
                          <a:schemeClr val="bg2">
                            <a:shade val="100000"/>
                            <a:hueMod val="100000"/>
                            <a:satMod val="110000"/>
                            <a:lumMod val="130000"/>
                          </a:schemeClr>
                        </a:gs>
                        <a:gs pos="100000">
                          <a:schemeClr val="bg2">
                            <a:shade val="78000"/>
                            <a:hueMod val="44000"/>
                            <a:satMod val="200000"/>
                            <a:lumMod val="69000"/>
                          </a:schemeClr>
                        </a:gs>
                      </a:gsLst>
                      <a:lin ang="252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Very High</a:t>
                      </a:r>
                    </a:p>
                  </a:txBody>
                  <a:tcPr marL="175863" marR="86846" marT="87931" marB="8793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gradFill>
                      <a:gsLst>
                        <a:gs pos="89000">
                          <a:schemeClr val="accent1"/>
                        </a:gs>
                        <a:gs pos="100000">
                          <a:schemeClr val="bg2">
                            <a:shade val="100000"/>
                            <a:hueMod val="100000"/>
                            <a:satMod val="110000"/>
                            <a:lumMod val="130000"/>
                          </a:schemeClr>
                        </a:gs>
                        <a:gs pos="100000">
                          <a:schemeClr val="bg2">
                            <a:shade val="78000"/>
                            <a:hueMod val="44000"/>
                            <a:satMod val="200000"/>
                            <a:lumMod val="69000"/>
                          </a:schemeClr>
                        </a:gs>
                      </a:gsLst>
                      <a:lin ang="252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</a:t>
                      </a:r>
                    </a:p>
                  </a:txBody>
                  <a:tcPr marL="175863" marR="86846" marT="87931" marB="8793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gradFill>
                      <a:gsLst>
                        <a:gs pos="89000">
                          <a:schemeClr val="accent1"/>
                        </a:gs>
                        <a:gs pos="100000">
                          <a:schemeClr val="bg2">
                            <a:shade val="100000"/>
                            <a:hueMod val="100000"/>
                            <a:satMod val="110000"/>
                            <a:lumMod val="130000"/>
                          </a:schemeClr>
                        </a:gs>
                        <a:gs pos="100000">
                          <a:schemeClr val="bg2">
                            <a:shade val="78000"/>
                            <a:hueMod val="44000"/>
                            <a:satMod val="200000"/>
                            <a:lumMod val="69000"/>
                          </a:schemeClr>
                        </a:gs>
                      </a:gsLst>
                      <a:lin ang="252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7902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47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1" name="Group 5240">
            <a:extLst>
              <a:ext uri="{FF2B5EF4-FFF2-40B4-BE49-F238E27FC236}">
                <a16:creationId xmlns:a16="http://schemas.microsoft.com/office/drawing/2014/main" id="{5B988D63-FA8B-436C-902E-E5005BC0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5242" name="Rectangle 5241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43" name="Picture 5242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126" name="Picture 6" descr="A light bulb on a circuit board&#10;&#10;Description automatically generated">
            <a:extLst>
              <a:ext uri="{FF2B5EF4-FFF2-40B4-BE49-F238E27FC236}">
                <a16:creationId xmlns:a16="http://schemas.microsoft.com/office/drawing/2014/main" id="{2F4DA9BA-9AAA-6410-03DA-689D824F6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52" r="23365" b="1"/>
          <a:stretch/>
        </p:blipFill>
        <p:spPr bwMode="auto">
          <a:xfrm>
            <a:off x="7682212" y="-1"/>
            <a:ext cx="4506612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45" name="Rectangle 5244">
            <a:extLst>
              <a:ext uri="{FF2B5EF4-FFF2-40B4-BE49-F238E27FC236}">
                <a16:creationId xmlns:a16="http://schemas.microsoft.com/office/drawing/2014/main" id="{C493E730-2044-49B5-A022-B8D6F359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EC6E9-297B-A335-1924-C0C34963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31" y="749451"/>
            <a:ext cx="7087552" cy="1080938"/>
          </a:xfrm>
        </p:spPr>
        <p:txBody>
          <a:bodyPr>
            <a:normAutofit/>
          </a:bodyPr>
          <a:lstStyle/>
          <a:p>
            <a:r>
              <a:rPr lang="en-IN" b="0" i="0" dirty="0">
                <a:effectLst/>
                <a:latin typeface="Inter"/>
              </a:rPr>
              <a:t>Proposed Solution Strategy</a:t>
            </a:r>
            <a:endParaRPr lang="en-US" dirty="0"/>
          </a:p>
        </p:txBody>
      </p:sp>
      <p:pic>
        <p:nvPicPr>
          <p:cNvPr id="5247" name="Picture 5246">
            <a:extLst>
              <a:ext uri="{FF2B5EF4-FFF2-40B4-BE49-F238E27FC236}">
                <a16:creationId xmlns:a16="http://schemas.microsoft.com/office/drawing/2014/main" id="{78976801-4346-4636-BA62-265C81D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graphicFrame>
        <p:nvGraphicFramePr>
          <p:cNvPr id="5225" name="Content Placeholder 6">
            <a:extLst>
              <a:ext uri="{FF2B5EF4-FFF2-40B4-BE49-F238E27FC236}">
                <a16:creationId xmlns:a16="http://schemas.microsoft.com/office/drawing/2014/main" id="{90E89182-1EFC-FD37-D6D9-AA2CE9524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015313"/>
              </p:ext>
            </p:extLst>
          </p:nvPr>
        </p:nvGraphicFramePr>
        <p:xfrm>
          <a:off x="371789" y="2121426"/>
          <a:ext cx="6731743" cy="4520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1078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D08946-5E72-A1C9-F038-38EF91442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69" name="Rectangle 5268">
            <a:extLst>
              <a:ext uri="{FF2B5EF4-FFF2-40B4-BE49-F238E27FC236}">
                <a16:creationId xmlns:a16="http://schemas.microsoft.com/office/drawing/2014/main" id="{20FFC73F-A318-4A21-8993-108C1DCDA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A light bulb on a circuit board&#10;&#10;Description automatically generated">
            <a:extLst>
              <a:ext uri="{FF2B5EF4-FFF2-40B4-BE49-F238E27FC236}">
                <a16:creationId xmlns:a16="http://schemas.microsoft.com/office/drawing/2014/main" id="{062A3DEC-2497-0421-371E-0DEF858EC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2">
                <a:tint val="45000"/>
                <a:satMod val="400000"/>
              </a:schemeClr>
            </a:duotone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" r="9026" b="7535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71" name="Rectangle 5270">
            <a:extLst>
              <a:ext uri="{FF2B5EF4-FFF2-40B4-BE49-F238E27FC236}">
                <a16:creationId xmlns:a16="http://schemas.microsoft.com/office/drawing/2014/main" id="{B8BCE4E4-5CBD-4940-82DF-E061DB079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273" name="Picture 5272">
            <a:extLst>
              <a:ext uri="{FF2B5EF4-FFF2-40B4-BE49-F238E27FC236}">
                <a16:creationId xmlns:a16="http://schemas.microsoft.com/office/drawing/2014/main" id="{67BB6D7E-7207-44B3-918C-D30673E76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5275" name="Rectangle 5274">
            <a:extLst>
              <a:ext uri="{FF2B5EF4-FFF2-40B4-BE49-F238E27FC236}">
                <a16:creationId xmlns:a16="http://schemas.microsoft.com/office/drawing/2014/main" id="{878CAF58-E42B-437B-8490-F8FED23C6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5A3A0-4467-9D07-FE73-7533BCCE7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>
                <a:effectLst/>
              </a:rPr>
              <a:t>Proposed Solution Strategy</a:t>
            </a:r>
            <a:endParaRPr lang="en-US" dirty="0"/>
          </a:p>
        </p:txBody>
      </p:sp>
      <p:pic>
        <p:nvPicPr>
          <p:cNvPr id="5277" name="Picture 5276">
            <a:extLst>
              <a:ext uri="{FF2B5EF4-FFF2-40B4-BE49-F238E27FC236}">
                <a16:creationId xmlns:a16="http://schemas.microsoft.com/office/drawing/2014/main" id="{580C3C5B-2644-4CDD-8211-ACD3F3208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5279" name="Rectangle 5278">
            <a:extLst>
              <a:ext uri="{FF2B5EF4-FFF2-40B4-BE49-F238E27FC236}">
                <a16:creationId xmlns:a16="http://schemas.microsoft.com/office/drawing/2014/main" id="{FD2B6070-6B6D-47EA-957C-1B17F9E3E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264" name="TextBox 11">
            <a:extLst>
              <a:ext uri="{FF2B5EF4-FFF2-40B4-BE49-F238E27FC236}">
                <a16:creationId xmlns:a16="http://schemas.microsoft.com/office/drawing/2014/main" id="{65A486D9-559C-0945-CBF1-DDD542C406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2652118"/>
              </p:ext>
            </p:extLst>
          </p:nvPr>
        </p:nvGraphicFramePr>
        <p:xfrm>
          <a:off x="680321" y="2336873"/>
          <a:ext cx="9613861" cy="3395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671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8" name="Rectangle 6167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70" name="Picture 6169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172" name="Rectangle 6171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4" name="Rectangle 6173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160E3-E370-CFAF-9FB2-152A8D01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IN" b="0" i="0">
                <a:effectLst/>
                <a:latin typeface="Inter"/>
              </a:rPr>
              <a:t>Project Plan for Semester 2 and Summer</a:t>
            </a:r>
            <a:endParaRPr lang="en-US" dirty="0"/>
          </a:p>
        </p:txBody>
      </p:sp>
      <p:pic>
        <p:nvPicPr>
          <p:cNvPr id="6176" name="Picture 6175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pic>
        <p:nvPicPr>
          <p:cNvPr id="6146" name="Picture 2" descr="A couple of clocks on a stand&#10;&#10;Description automatically generated">
            <a:extLst>
              <a:ext uri="{FF2B5EF4-FFF2-40B4-BE49-F238E27FC236}">
                <a16:creationId xmlns:a16="http://schemas.microsoft.com/office/drawing/2014/main" id="{154752F0-146A-0AEF-50C5-B9861BAD4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6" b="1"/>
          <a:stretch/>
        </p:blipFill>
        <p:spPr bwMode="auto">
          <a:xfrm>
            <a:off x="8187091" y="2484422"/>
            <a:ext cx="3358478" cy="188915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163" name="Content Placeholder 2">
            <a:extLst>
              <a:ext uri="{FF2B5EF4-FFF2-40B4-BE49-F238E27FC236}">
                <a16:creationId xmlns:a16="http://schemas.microsoft.com/office/drawing/2014/main" id="{E740DF4D-DEC2-2483-9CB1-491A0850C3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59024"/>
              </p:ext>
            </p:extLst>
          </p:nvPr>
        </p:nvGraphicFramePr>
        <p:xfrm>
          <a:off x="231113" y="2336873"/>
          <a:ext cx="7847762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9591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0ADAE-E979-E588-31A1-AED91725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IN" sz="4400" b="0" i="0">
                <a:effectLst/>
                <a:latin typeface="Inter"/>
              </a:rPr>
              <a:t>Conclusion</a:t>
            </a:r>
            <a:endParaRPr lang="en-US" sz="4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6026E7-4FB3-12F0-17B0-7EF38A11D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623323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6027740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DB1B907-FDEE-994B-B797-D00A543C430F}">
  <we:reference id="wa200005566" version="3.0.0.2" store="en-GB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227</TotalTime>
  <Words>1051</Words>
  <Application>Microsoft Macintosh PowerPoint</Application>
  <PresentationFormat>Widescreen</PresentationFormat>
  <Paragraphs>110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Inter</vt:lpstr>
      <vt:lpstr>Trebuchet MS</vt:lpstr>
      <vt:lpstr>Berlin</vt:lpstr>
      <vt:lpstr> Enhancing Cryptographic Application Performance on RISC-V Processors with B and K Extensions</vt:lpstr>
      <vt:lpstr>What is the Problem? &amp; Why?</vt:lpstr>
      <vt:lpstr>Previous Work and Related Solutions</vt:lpstr>
      <vt:lpstr>RISC-V B &amp; K Extensions Cryptographic Enhancements and Performance Insights</vt:lpstr>
      <vt:lpstr>Comparative Analysis of Approaches </vt:lpstr>
      <vt:lpstr>Proposed Solution Strategy</vt:lpstr>
      <vt:lpstr>Proposed Solution Strategy</vt:lpstr>
      <vt:lpstr>Project Plan for Semester 2 and Summer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d</dc:creator>
  <cp:lastModifiedBy>Harsh d</cp:lastModifiedBy>
  <cp:revision>13</cp:revision>
  <dcterms:created xsi:type="dcterms:W3CDTF">2025-02-06T16:16:15Z</dcterms:created>
  <dcterms:modified xsi:type="dcterms:W3CDTF">2025-02-08T23:46:55Z</dcterms:modified>
</cp:coreProperties>
</file>