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76" r:id="rId3"/>
    <p:sldId id="28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8" autoAdjust="0"/>
  </p:normalViewPr>
  <p:slideViewPr>
    <p:cSldViewPr>
      <p:cViewPr varScale="1">
        <p:scale>
          <a:sx n="79" d="100"/>
          <a:sy n="79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0FECD-BD2C-48BE-8D14-6CFE498B9F29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D900A-A919-4C19-8158-8A9DE8E7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 the</a:t>
            </a:r>
            <a:r>
              <a:rPr lang="en-US" baseline="0" dirty="0" smtClean="0"/>
              <a:t> data to training and validation set, train a model, prune and test on validation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D900A-A919-4C19-8158-8A9DE8E737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node to prune</a:t>
            </a:r>
            <a:r>
              <a:rPr lang="en-US" baseline="0" dirty="0" smtClean="0"/>
              <a:t> depends on which one can reduce error to the greatest after replacement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D900A-A919-4C19-8158-8A9DE8E737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5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2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54CB4-AB12-4209-893F-4259A7C4F023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21D98-504B-40C9-89BD-19D2B73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4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3429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IST 565 Data Mining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Tutorial on J48 algorithm in </a:t>
            </a:r>
            <a:r>
              <a:rPr lang="en-US" sz="3600" dirty="0" err="1" smtClean="0"/>
              <a:t>Weka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6013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Further techniques to prune a tree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reducedErrorPruning</a:t>
            </a:r>
            <a:r>
              <a:rPr lang="en-US" dirty="0" smtClean="0"/>
              <a:t>”: </a:t>
            </a:r>
            <a:r>
              <a:rPr lang="en-US" dirty="0" smtClean="0"/>
              <a:t>replace a </a:t>
            </a:r>
            <a:r>
              <a:rPr lang="en-US" dirty="0" err="1" smtClean="0"/>
              <a:t>subtree</a:t>
            </a:r>
            <a:r>
              <a:rPr lang="en-US" dirty="0" smtClean="0"/>
              <a:t> with a leaf node with </a:t>
            </a:r>
            <a:r>
              <a:rPr lang="en-US" dirty="0" smtClean="0"/>
              <a:t>the most popular category label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subtreeRaising</a:t>
            </a:r>
            <a:r>
              <a:rPr lang="en-US" dirty="0" smtClean="0"/>
              <a:t>”: a subtree replaces its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4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ReducedError</a:t>
            </a:r>
            <a:r>
              <a:rPr lang="en-US" dirty="0" smtClean="0"/>
              <a:t> Pruning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409700"/>
            <a:ext cx="6007100" cy="54483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00200" y="3962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+:5</a:t>
            </a:r>
          </a:p>
          <a:p>
            <a:r>
              <a:rPr lang="en-US" dirty="0" smtClean="0"/>
              <a:t>-:2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3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J48 is an implementation of the famous C4.5 algorithm to construct decision tree</a:t>
            </a:r>
          </a:p>
          <a:p>
            <a:r>
              <a:rPr lang="en-US" dirty="0" smtClean="0"/>
              <a:t>J48 provides many parameters to tune. </a:t>
            </a:r>
          </a:p>
          <a:p>
            <a:r>
              <a:rPr lang="en-US" dirty="0" smtClean="0"/>
              <a:t>Every time you tune a parameter, a new decision model will be created.</a:t>
            </a:r>
          </a:p>
        </p:txBody>
      </p:sp>
    </p:spTree>
    <p:extLst>
      <p:ext uri="{BB962C8B-B14F-4D97-AF65-F5344CB8AC3E}">
        <p14:creationId xmlns:p14="http://schemas.microsoft.com/office/powerpoint/2010/main" val="18176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J48 in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questions:</a:t>
            </a:r>
          </a:p>
          <a:p>
            <a:pPr lvl="1"/>
            <a:r>
              <a:rPr lang="en-US" dirty="0" smtClean="0"/>
              <a:t>How to tune parameters to get better models?</a:t>
            </a:r>
          </a:p>
          <a:p>
            <a:pPr lvl="1"/>
            <a:r>
              <a:rPr lang="en-US" dirty="0" smtClean="0"/>
              <a:t>How to evaluate which model is the best?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4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tune parameters to get better </a:t>
            </a:r>
            <a:r>
              <a:rPr lang="en-US" dirty="0" smtClean="0"/>
              <a:t>decision tree models</a:t>
            </a:r>
            <a:r>
              <a:rPr lang="en-US" dirty="0"/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40767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0600" y="20574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 1: find J48 algorithm, located in the “Classify” tab, under “trees”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060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9200" y="1981200"/>
            <a:ext cx="1066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parameter panel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95307"/>
            <a:ext cx="6477000" cy="452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219200" y="1981200"/>
            <a:ext cx="10668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59436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Click the algorithm (in red box) to pop up the parameter panel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274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Parameter Meaning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763000" cy="385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57150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Click the “more” button (in red box) to pop up the explanation for the parameters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4610100" y="2514600"/>
            <a:ext cx="1066800" cy="381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Tuning these parameters requires the theoretical knowledge of their purpose and empirical knowledge of their performance on different kinds of data.</a:t>
            </a:r>
          </a:p>
          <a:p>
            <a:r>
              <a:rPr lang="en-US" dirty="0" smtClean="0"/>
              <a:t>Several important parameters to tune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BinarySplit</a:t>
            </a:r>
            <a:r>
              <a:rPr lang="en-US" dirty="0" smtClean="0"/>
              <a:t>”: True or False</a:t>
            </a:r>
          </a:p>
          <a:p>
            <a:pPr lvl="2"/>
            <a:r>
              <a:rPr lang="en-US" dirty="0" smtClean="0"/>
              <a:t>True: a deep tree with two branches at each level</a:t>
            </a:r>
          </a:p>
          <a:p>
            <a:pPr lvl="2"/>
            <a:r>
              <a:rPr lang="en-US" dirty="0" smtClean="0"/>
              <a:t>False (default): a wide tree with many branches at each level</a:t>
            </a:r>
          </a:p>
          <a:p>
            <a:pPr lvl="2"/>
            <a:r>
              <a:rPr lang="en-US" dirty="0" smtClean="0"/>
              <a:t>Which one works better: depend 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</a:t>
            </a:r>
            <a:r>
              <a:rPr lang="en-US" b="1" dirty="0" err="1" smtClean="0"/>
              <a:t>unpruned</a:t>
            </a:r>
            <a:r>
              <a:rPr lang="en-US" dirty="0" smtClean="0"/>
              <a:t>”: True or False</a:t>
            </a:r>
          </a:p>
          <a:p>
            <a:pPr lvl="1"/>
            <a:r>
              <a:rPr lang="en-US" dirty="0" smtClean="0"/>
              <a:t>True: grow a tree completely without pruning</a:t>
            </a:r>
          </a:p>
          <a:p>
            <a:pPr lvl="1"/>
            <a:r>
              <a:rPr lang="en-US" dirty="0" smtClean="0"/>
              <a:t>False (default): prune the tree</a:t>
            </a:r>
          </a:p>
          <a:p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000000"/>
                </a:solidFill>
              </a:rPr>
              <a:t>ConfidenceFactor</a:t>
            </a:r>
            <a:r>
              <a:rPr lang="en-US" dirty="0" smtClean="0"/>
              <a:t>”: numeric (0 to 1)</a:t>
            </a:r>
          </a:p>
          <a:p>
            <a:pPr lvl="1"/>
            <a:r>
              <a:rPr lang="en-US" dirty="0" smtClean="0"/>
              <a:t>Decide how aggressive to prune the tree</a:t>
            </a:r>
          </a:p>
          <a:p>
            <a:pPr lvl="1"/>
            <a:r>
              <a:rPr lang="en-US" dirty="0" smtClean="0"/>
              <a:t>Smaller values incur more pruning</a:t>
            </a:r>
          </a:p>
          <a:p>
            <a:pPr lvl="1"/>
            <a:r>
              <a:rPr lang="en-US" dirty="0" smtClean="0"/>
              <a:t>Too aggressive results in a too small tree that does not capture all patterns.</a:t>
            </a:r>
          </a:p>
          <a:p>
            <a:pPr lvl="1"/>
            <a:r>
              <a:rPr lang="en-US" dirty="0" smtClean="0"/>
              <a:t>Too conservative results in a large tree that </a:t>
            </a:r>
            <a:r>
              <a:rPr lang="en-US" dirty="0" err="1" smtClean="0"/>
              <a:t>overfits</a:t>
            </a:r>
            <a:r>
              <a:rPr lang="en-US" dirty="0" smtClean="0"/>
              <a:t> the training data</a:t>
            </a:r>
          </a:p>
          <a:p>
            <a:pPr lvl="1"/>
            <a:r>
              <a:rPr lang="en-US" dirty="0" smtClean="0"/>
              <a:t>How to find the balance point?</a:t>
            </a:r>
          </a:p>
          <a:p>
            <a:pPr lvl="2"/>
            <a:r>
              <a:rPr lang="en-US" dirty="0" smtClean="0"/>
              <a:t>Use good evaluation method, such as cross validation (in later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1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J48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b="1" dirty="0" err="1" smtClean="0">
                <a:solidFill>
                  <a:srgbClr val="000000"/>
                </a:solidFill>
              </a:rPr>
              <a:t>minNumObj</a:t>
            </a:r>
            <a:r>
              <a:rPr lang="en-US" dirty="0" smtClean="0"/>
              <a:t>”: integer (1 to </a:t>
            </a:r>
            <a:r>
              <a:rPr lang="en-US" dirty="0" err="1" smtClean="0"/>
              <a:t>inf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minimum number of examples in the leaf node</a:t>
            </a:r>
          </a:p>
          <a:p>
            <a:pPr lvl="1"/>
            <a:r>
              <a:rPr lang="en-US" dirty="0" smtClean="0"/>
              <a:t>Default value: 2</a:t>
            </a:r>
          </a:p>
          <a:p>
            <a:pPr lvl="2"/>
            <a:r>
              <a:rPr lang="en-US" dirty="0" smtClean="0"/>
              <a:t>It means all leaves with only one data example are pruned</a:t>
            </a:r>
          </a:p>
          <a:p>
            <a:pPr lvl="1"/>
            <a:r>
              <a:rPr lang="en-US" dirty="0" smtClean="0"/>
              <a:t>Increase this value would result in more aggressive 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52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6231</TotalTime>
  <Words>424</Words>
  <Application>Microsoft Macintosh PowerPoint</Application>
  <PresentationFormat>On-screen Show (4:3)</PresentationFormat>
  <Paragraphs>52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IST 565 Data Mining  Tutorial on J48 algorithm in Weka</vt:lpstr>
      <vt:lpstr>J48 algorithm</vt:lpstr>
      <vt:lpstr>Use J48 in Weka</vt:lpstr>
      <vt:lpstr>How to tune parameters to get better decision tree models?</vt:lpstr>
      <vt:lpstr>J48 parameter panel</vt:lpstr>
      <vt:lpstr>J48 Parameter Meaning</vt:lpstr>
      <vt:lpstr>J48 Parameters</vt:lpstr>
      <vt:lpstr>J48 Parameters</vt:lpstr>
      <vt:lpstr>J48 Parameters</vt:lpstr>
      <vt:lpstr>J48 Parameters</vt:lpstr>
      <vt:lpstr>ReducedError Pruning</vt:lpstr>
    </vt:vector>
  </TitlesOfParts>
  <Company>Syracuse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byu</dc:creator>
  <cp:lastModifiedBy>Bei Yu</cp:lastModifiedBy>
  <cp:revision>402</cp:revision>
  <dcterms:created xsi:type="dcterms:W3CDTF">2013-11-04T21:34:08Z</dcterms:created>
  <dcterms:modified xsi:type="dcterms:W3CDTF">2016-10-24T03:27:14Z</dcterms:modified>
</cp:coreProperties>
</file>