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4493-2EB6-F6BF-7256-8408F09C9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C363A-B0FF-A596-BFD5-8650EC982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1FC92-B715-3AD7-FD08-5B592B22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B94-9887-46EB-9143-43B6784AC994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3922-79B2-D345-D8E9-E03087FC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2C97C-BB91-3290-6C63-9825C2E3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CC2E-44CB-4C56-8772-16720FEB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78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BB12-E774-B850-001F-F6521076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ECD7F-194E-CB7A-AD5A-A89465EF8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28E98-1A77-9DF2-A8D1-45F3174A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B94-9887-46EB-9143-43B6784AC994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9641-ADDF-C67E-C753-9BA4C4C1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D8836-80DD-924C-F2B3-86F937DC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CC2E-44CB-4C56-8772-16720FEB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01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A2A31-39B2-2FF5-A441-E7C086858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787E5-EE39-511C-873D-022C2ED8B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787F6-4E86-9D49-4B69-3DA10DFC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B94-9887-46EB-9143-43B6784AC994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A362F-7757-EB4F-E27B-8842CD85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DDAD8-4807-AF6E-2507-1ED67031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CC2E-44CB-4C56-8772-16720FEB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46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0C91-44DB-86FD-D53F-F3E3D8E5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7B86-7E88-392D-906B-38B90979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BD381-3C38-DE78-2F07-D60BF565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B94-9887-46EB-9143-43B6784AC994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C512-487B-7DA5-DF00-130FD649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04EA1-5B03-9F4B-3709-ABD4E2C6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CC2E-44CB-4C56-8772-16720FEB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17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3A49-308C-A166-445D-CAD5E1E0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5DA21-8F32-E132-03E6-D77322307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196E0-C5C1-8C86-C10B-6535F3C2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B94-9887-46EB-9143-43B6784AC994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B0DCF-D066-DC64-CEC5-DDA5B7DC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8D4C5-87D7-46CF-1164-11773553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CC2E-44CB-4C56-8772-16720FEB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32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2C6D-71AE-F25F-E199-66B443B4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1AFC-9384-4703-A927-A826996D1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30620-0F3F-2E5B-3082-B842C44E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3E48D-0BF0-397D-1C78-EBF423C0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B94-9887-46EB-9143-43B6784AC994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29B08-A396-7690-B325-CD5BA84C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8941D-06D5-F842-55B7-152A9AFC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CC2E-44CB-4C56-8772-16720FEB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93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D8E7-8430-10C8-7CBA-54364FD8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63FFA-39E5-5538-0186-0C9610C04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BE3D9-FBFD-0BBE-C542-1A93EA74E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94FB1-7878-C447-B18D-9AF20385F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532DD-16DA-5D8C-2C0E-8C8B5E1B6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D938B-CC41-83DD-8D50-EE8497B9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B94-9887-46EB-9143-43B6784AC994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942A8-C6A6-96D6-5069-5790BCD5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7DD0D-EAA3-5181-8D20-B232F29B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CC2E-44CB-4C56-8772-16720FEB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69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BC1B-85E1-957D-70E3-6DEDA0ED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A042F-9338-CEFB-62A2-5786E9E7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B94-9887-46EB-9143-43B6784AC994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DFA21-3357-8E00-77EA-E50B74F5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FD812-1A85-C870-B362-0869F4A8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CC2E-44CB-4C56-8772-16720FEB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6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F482B-8B0E-30FF-9CAD-CC487EBA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B94-9887-46EB-9143-43B6784AC994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B9598-B094-50D5-9584-A947784A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06A64-5B2A-CBBE-31BD-14D14504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CC2E-44CB-4C56-8772-16720FEB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05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7BDA-F489-A575-D3DE-24E70CFB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4BD0-A931-ED2B-E300-C93DB941E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C258E-E7B0-5CBA-F2F8-03AC1DA32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1E91F-8185-3BBE-4419-F10CBA71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B94-9887-46EB-9143-43B6784AC994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BDCC9-3129-9B7D-85B0-FCE6227A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A6325-E152-FA01-9FEF-F9AAE595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CC2E-44CB-4C56-8772-16720FEB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87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1BE1-4316-A3D1-68B4-08F51E43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CCDA9-7ADF-DD80-E8F2-72A02054E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B0A55-51F7-31B4-D152-8776EF1D5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478BB-2904-9829-2380-80B06C72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B94-9887-46EB-9143-43B6784AC994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CCC10-92F5-313E-A12C-85F81D91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B19DB-2976-C84C-15B3-59573F0C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CC2E-44CB-4C56-8772-16720FEB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88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E3A5CF-D9F2-2B21-3D35-A9CC5301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7E735-18FF-21C4-1C5F-2B77838AC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A2E11-930B-17D7-67F0-A9E891297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9AB94-9887-46EB-9143-43B6784AC994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1BDD-D589-0433-C5A0-E3D5F7125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5F4DC-F26A-3BB9-A3F3-0F7569EF8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CC2E-44CB-4C56-8772-16720FEB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23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F1A4-6D67-B8A0-6EA9-4FB317FB4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FBD0E-1895-2D5C-856E-2FADFF49A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18652-C517-8AD5-F722-216C8059F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5"/>
            <a:ext cx="12192000" cy="68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CC6E2B-2858-D31F-B800-CE80AB6DD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04"/>
            <a:ext cx="12192000" cy="68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6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32A6E3-1664-357E-9719-F034B5B3D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3"/>
            <a:ext cx="12192000" cy="68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0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desai</dc:creator>
  <cp:lastModifiedBy>Harsh desai</cp:lastModifiedBy>
  <cp:revision>1</cp:revision>
  <dcterms:created xsi:type="dcterms:W3CDTF">2024-06-24T13:09:11Z</dcterms:created>
  <dcterms:modified xsi:type="dcterms:W3CDTF">2024-06-24T13:10:07Z</dcterms:modified>
</cp:coreProperties>
</file>