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70" r:id="rId14"/>
    <p:sldId id="271" r:id="rId15"/>
  </p:sldIdLst>
  <p:sldSz cx="5854700" cy="3295650"/>
  <p:notesSz cx="5854700" cy="3295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83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768430" y="1146963"/>
            <a:ext cx="4317841" cy="79095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8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255" y="2091639"/>
            <a:ext cx="3266191" cy="59583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9547" indent="0" algn="ctr">
              <a:buNone/>
              <a:defRPr sz="960"/>
            </a:lvl2pPr>
            <a:lvl3pPr marL="439095" indent="0" algn="ctr">
              <a:buNone/>
              <a:defRPr sz="864"/>
            </a:lvl3pPr>
            <a:lvl4pPr marL="658642" indent="0" algn="ctr">
              <a:buNone/>
              <a:defRPr sz="768"/>
            </a:lvl4pPr>
            <a:lvl5pPr marL="878190" indent="0" algn="ctr">
              <a:buNone/>
              <a:defRPr sz="768"/>
            </a:lvl5pPr>
            <a:lvl6pPr marL="1097737" indent="0" algn="ctr">
              <a:buNone/>
              <a:defRPr sz="768"/>
            </a:lvl6pPr>
            <a:lvl7pPr marL="1317285" indent="0" algn="ctr">
              <a:buNone/>
              <a:defRPr sz="768"/>
            </a:lvl7pPr>
            <a:lvl8pPr marL="1536832" indent="0" algn="ctr">
              <a:buNone/>
              <a:defRPr sz="768"/>
            </a:lvl8pPr>
            <a:lvl9pPr marL="1756380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1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3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297" y="450406"/>
            <a:ext cx="623602" cy="2394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410" y="450406"/>
            <a:ext cx="2976566" cy="2394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2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7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68430" y="1146963"/>
            <a:ext cx="4317841" cy="79095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8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255" y="2091601"/>
            <a:ext cx="3266191" cy="60794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219547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95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64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19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73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28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83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3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1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648" y="1267727"/>
            <a:ext cx="2051340" cy="149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3712" y="1267727"/>
            <a:ext cx="2050608" cy="149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3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379" y="1111733"/>
            <a:ext cx="2050609" cy="33835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912" b="0" cap="all" spc="48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19547" indent="0">
              <a:buNone/>
              <a:defRPr sz="912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379" y="1510506"/>
            <a:ext cx="2050609" cy="1247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3712" y="1510506"/>
            <a:ext cx="2042558" cy="12478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3712" y="1111733"/>
            <a:ext cx="2050609" cy="33835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912" b="0" cap="all" spc="48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19547" indent="0">
              <a:buNone/>
              <a:defRPr sz="912" b="1"/>
            </a:lvl2pPr>
            <a:lvl3pPr marL="439095" indent="0">
              <a:buNone/>
              <a:defRPr sz="864" b="1"/>
            </a:lvl3pPr>
            <a:lvl4pPr marL="658642" indent="0">
              <a:buNone/>
              <a:defRPr sz="768" b="1"/>
            </a:lvl4pPr>
            <a:lvl5pPr marL="878190" indent="0">
              <a:buNone/>
              <a:defRPr sz="768" b="1"/>
            </a:lvl5pPr>
            <a:lvl6pPr marL="1097737" indent="0">
              <a:buNone/>
              <a:defRPr sz="768" b="1"/>
            </a:lvl6pPr>
            <a:lvl7pPr marL="1317285" indent="0">
              <a:buNone/>
              <a:defRPr sz="768" b="1"/>
            </a:lvl7pPr>
            <a:lvl8pPr marL="1536832" indent="0">
              <a:buNone/>
              <a:defRPr sz="768" b="1"/>
            </a:lvl8pPr>
            <a:lvl9pPr marL="1756380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6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8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7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2927350" cy="3295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86410" y="1078284"/>
            <a:ext cx="2154530" cy="54855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056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722" y="386690"/>
            <a:ext cx="2312607" cy="2522271"/>
          </a:xfrm>
        </p:spPr>
        <p:txBody>
          <a:bodyPr>
            <a:normAutofit/>
          </a:bodyPr>
          <a:lstStyle>
            <a:lvl1pPr>
              <a:defRPr sz="912">
                <a:solidFill>
                  <a:schemeClr val="tx1"/>
                </a:solidFill>
              </a:defRPr>
            </a:lvl1pPr>
            <a:lvl2pPr>
              <a:defRPr sz="768">
                <a:solidFill>
                  <a:schemeClr val="tx1"/>
                </a:solidFill>
              </a:defRPr>
            </a:lvl2pPr>
            <a:lvl3pPr>
              <a:defRPr sz="768">
                <a:solidFill>
                  <a:schemeClr val="tx1"/>
                </a:solidFill>
              </a:defRPr>
            </a:lvl3pPr>
            <a:lvl4pPr>
              <a:defRPr sz="768">
                <a:solidFill>
                  <a:schemeClr val="tx1"/>
                </a:solidFill>
              </a:defRPr>
            </a:lvl4pPr>
            <a:lvl5pPr>
              <a:defRPr sz="768">
                <a:solidFill>
                  <a:schemeClr val="tx1"/>
                </a:solidFill>
              </a:defRPr>
            </a:lvl5pPr>
            <a:lvl6pPr>
              <a:defRPr sz="768"/>
            </a:lvl6pPr>
            <a:lvl7pPr>
              <a:defRPr sz="768"/>
            </a:lvl7pPr>
            <a:lvl8pPr>
              <a:defRPr sz="768"/>
            </a:lvl8pPr>
            <a:lvl9pPr>
              <a:defRPr sz="7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705" y="1705933"/>
            <a:ext cx="1822275" cy="10543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720">
                <a:solidFill>
                  <a:srgbClr val="FFFFFF"/>
                </a:solidFill>
              </a:defRPr>
            </a:lvl1pPr>
            <a:lvl2pPr marL="219547" indent="0">
              <a:buNone/>
              <a:defRPr sz="672"/>
            </a:lvl2pPr>
            <a:lvl3pPr marL="439095" indent="0">
              <a:buNone/>
              <a:defRPr sz="576"/>
            </a:lvl3pPr>
            <a:lvl4pPr marL="658642" indent="0">
              <a:buNone/>
              <a:defRPr sz="480"/>
            </a:lvl4pPr>
            <a:lvl5pPr marL="878190" indent="0">
              <a:buNone/>
              <a:defRPr sz="480"/>
            </a:lvl5pPr>
            <a:lvl6pPr marL="1097737" indent="0">
              <a:buNone/>
              <a:defRPr sz="480"/>
            </a:lvl6pPr>
            <a:lvl7pPr marL="1317285" indent="0">
              <a:buNone/>
              <a:defRPr sz="480"/>
            </a:lvl7pPr>
            <a:lvl8pPr marL="1536832" indent="0">
              <a:buNone/>
              <a:defRPr sz="480"/>
            </a:lvl8pPr>
            <a:lvl9pPr marL="1756380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86411" y="2996844"/>
            <a:ext cx="2460970" cy="153797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927350" cy="3295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88260" y="1078284"/>
            <a:ext cx="2158535" cy="54525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056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7350" y="0"/>
            <a:ext cx="2930278" cy="32956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537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219547" indent="0">
              <a:buNone/>
              <a:defRPr sz="1345"/>
            </a:lvl2pPr>
            <a:lvl3pPr marL="439095" indent="0">
              <a:buNone/>
              <a:defRPr sz="1152"/>
            </a:lvl3pPr>
            <a:lvl4pPr marL="658642" indent="0">
              <a:buNone/>
              <a:defRPr sz="960"/>
            </a:lvl4pPr>
            <a:lvl5pPr marL="878190" indent="0">
              <a:buNone/>
              <a:defRPr sz="960"/>
            </a:lvl5pPr>
            <a:lvl6pPr marL="1097737" indent="0">
              <a:buNone/>
              <a:defRPr sz="960"/>
            </a:lvl6pPr>
            <a:lvl7pPr marL="1317285" indent="0">
              <a:buNone/>
              <a:defRPr sz="960"/>
            </a:lvl7pPr>
            <a:lvl8pPr marL="1536832" indent="0">
              <a:buNone/>
              <a:defRPr sz="960"/>
            </a:lvl8pPr>
            <a:lvl9pPr marL="1756380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705" y="1705933"/>
            <a:ext cx="1822275" cy="105435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720">
                <a:solidFill>
                  <a:srgbClr val="FFFFFF"/>
                </a:solidFill>
              </a:defRPr>
            </a:lvl1pPr>
            <a:lvl2pPr marL="219547" indent="0">
              <a:buNone/>
              <a:defRPr sz="672"/>
            </a:lvl2pPr>
            <a:lvl3pPr marL="439095" indent="0">
              <a:buNone/>
              <a:defRPr sz="576"/>
            </a:lvl3pPr>
            <a:lvl4pPr marL="658642" indent="0">
              <a:buNone/>
              <a:defRPr sz="480"/>
            </a:lvl4pPr>
            <a:lvl5pPr marL="878190" indent="0">
              <a:buNone/>
              <a:defRPr sz="480"/>
            </a:lvl5pPr>
            <a:lvl6pPr marL="1097737" indent="0">
              <a:buNone/>
              <a:defRPr sz="480"/>
            </a:lvl6pPr>
            <a:lvl7pPr marL="1317285" indent="0">
              <a:buNone/>
              <a:defRPr sz="480"/>
            </a:lvl7pPr>
            <a:lvl8pPr marL="1536832" indent="0">
              <a:buNone/>
              <a:defRPr sz="480"/>
            </a:lvl8pPr>
            <a:lvl9pPr marL="1756380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411" y="2996844"/>
            <a:ext cx="2460970" cy="153797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071410" y="463588"/>
            <a:ext cx="3711880" cy="57124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410" y="1267727"/>
            <a:ext cx="3711880" cy="149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55915" y="2998098"/>
            <a:ext cx="1322372" cy="15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8430" y="2996844"/>
            <a:ext cx="2833800" cy="153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524" y="2988056"/>
            <a:ext cx="175641" cy="175768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528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7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439095" rtl="0" eaLnBrk="1" latinLnBrk="0" hangingPunct="1">
        <a:lnSpc>
          <a:spcPct val="90000"/>
        </a:lnSpc>
        <a:spcBef>
          <a:spcPct val="0"/>
        </a:spcBef>
        <a:buNone/>
        <a:defRPr sz="1345" kern="1200" cap="all" spc="96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09774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86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19547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329321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439095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548869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630437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712767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795859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04109" indent="-109774" algn="l" defTabSz="439095" rtl="0" eaLnBrk="1" latinLnBrk="0" hangingPunct="1">
        <a:lnSpc>
          <a:spcPct val="100000"/>
        </a:lnSpc>
        <a:spcBef>
          <a:spcPts val="480"/>
        </a:spcBef>
        <a:buClr>
          <a:schemeClr val="accent2"/>
        </a:buClr>
        <a:buFont typeface="Arial" panose="020B0604020202020204" pitchFamily="34" charset="0"/>
        <a:buChar char="•"/>
        <a:defRPr sz="76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47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95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642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190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737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285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832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380" algn="l" defTabSz="439095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4751" y="8"/>
            <a:ext cx="3352165" cy="3288029"/>
            <a:chOff x="2494751" y="8"/>
            <a:chExt cx="3352165" cy="3288029"/>
          </a:xfrm>
        </p:grpSpPr>
        <p:sp>
          <p:nvSpPr>
            <p:cNvPr id="3" name="object 3"/>
            <p:cNvSpPr/>
            <p:nvPr/>
          </p:nvSpPr>
          <p:spPr>
            <a:xfrm>
              <a:off x="2494751" y="8"/>
              <a:ext cx="3352165" cy="3288029"/>
            </a:xfrm>
            <a:custGeom>
              <a:avLst/>
              <a:gdLst/>
              <a:ahLst/>
              <a:cxnLst/>
              <a:rect l="l" t="t" r="r" b="b"/>
              <a:pathLst>
                <a:path w="3352165" h="3288029">
                  <a:moveTo>
                    <a:pt x="3352159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3352159" y="3287938"/>
                  </a:lnTo>
                  <a:lnTo>
                    <a:pt x="3352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4923" y="2326296"/>
              <a:ext cx="193674" cy="1968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499"/>
              </a:lnSpc>
              <a:spcBef>
                <a:spcPts val="105"/>
              </a:spcBef>
            </a:pPr>
            <a:r>
              <a:rPr spc="130" dirty="0"/>
              <a:t>Discovering the </a:t>
            </a:r>
            <a:r>
              <a:rPr spc="135" dirty="0"/>
              <a:t> </a:t>
            </a:r>
            <a:r>
              <a:rPr spc="114" dirty="0"/>
              <a:t>Charms </a:t>
            </a:r>
            <a:r>
              <a:rPr spc="125" dirty="0"/>
              <a:t>of </a:t>
            </a:r>
            <a:r>
              <a:rPr spc="95" dirty="0"/>
              <a:t>Pune: </a:t>
            </a:r>
            <a:r>
              <a:rPr spc="100" dirty="0"/>
              <a:t> </a:t>
            </a:r>
            <a:r>
              <a:rPr spc="-145" dirty="0"/>
              <a:t>A</a:t>
            </a:r>
            <a:r>
              <a:rPr spc="-45" dirty="0"/>
              <a:t> </a:t>
            </a:r>
            <a:r>
              <a:rPr spc="-40" dirty="0"/>
              <a:t>C</a:t>
            </a:r>
            <a:r>
              <a:rPr spc="190" dirty="0"/>
              <a:t>o</a:t>
            </a:r>
            <a:r>
              <a:rPr spc="220" dirty="0"/>
              <a:t>m</a:t>
            </a:r>
            <a:r>
              <a:rPr spc="130" dirty="0"/>
              <a:t>p</a:t>
            </a:r>
            <a:r>
              <a:rPr spc="30" dirty="0"/>
              <a:t>r</a:t>
            </a:r>
            <a:r>
              <a:rPr spc="150" dirty="0"/>
              <a:t>e</a:t>
            </a:r>
            <a:r>
              <a:rPr spc="185" dirty="0"/>
              <a:t>h</a:t>
            </a:r>
            <a:r>
              <a:rPr spc="160" dirty="0"/>
              <a:t>e</a:t>
            </a:r>
            <a:r>
              <a:rPr spc="170" dirty="0"/>
              <a:t>n</a:t>
            </a:r>
            <a:r>
              <a:rPr spc="210" dirty="0"/>
              <a:t>s</a:t>
            </a:r>
            <a:r>
              <a:rPr spc="95" dirty="0"/>
              <a:t>i</a:t>
            </a:r>
            <a:r>
              <a:rPr spc="-15" dirty="0"/>
              <a:t>v</a:t>
            </a:r>
            <a:r>
              <a:rPr spc="125" dirty="0"/>
              <a:t>e  </a:t>
            </a:r>
            <a:r>
              <a:rPr spc="90" dirty="0"/>
              <a:t>Guide</a:t>
            </a:r>
            <a:r>
              <a:rPr spc="-90" dirty="0"/>
              <a:t> </a:t>
            </a:r>
            <a:r>
              <a:rPr spc="120" dirty="0"/>
              <a:t>to</a:t>
            </a:r>
            <a:r>
              <a:rPr spc="-50" dirty="0"/>
              <a:t> </a:t>
            </a:r>
            <a:r>
              <a:rPr spc="120" dirty="0"/>
              <a:t>an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923" y="2326294"/>
            <a:ext cx="193674" cy="196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51764" y="2142399"/>
            <a:ext cx="2856865" cy="901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25450">
              <a:lnSpc>
                <a:spcPct val="100899"/>
              </a:lnSpc>
              <a:spcBef>
                <a:spcPts val="90"/>
              </a:spcBef>
              <a:tabLst>
                <a:tab pos="857885" algn="l"/>
              </a:tabLst>
            </a:pPr>
            <a:r>
              <a:rPr sz="285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285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ceptional </a:t>
            </a:r>
            <a:r>
              <a:rPr sz="28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5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5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ism</a:t>
            </a:r>
            <a:r>
              <a:rPr sz="285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-2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85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5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5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5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5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5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62A9DB-78B2-68C5-96E0-21857995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23825"/>
            <a:ext cx="4259263" cy="239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A1A72-8A0B-ACE1-2E61-9492C3307BC4}"/>
              </a:ext>
            </a:extLst>
          </p:cNvPr>
          <p:cNvSpPr txBox="1"/>
          <p:nvPr/>
        </p:nvSpPr>
        <p:spPr>
          <a:xfrm>
            <a:off x="107950" y="256222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This page displayed that ,the payment gateway is in </a:t>
            </a:r>
            <a:r>
              <a:rPr lang="en-IN" sz="1200" dirty="0" err="1"/>
              <a:t>testmode</a:t>
            </a:r>
            <a:r>
              <a:rPr lang="en-IN" sz="1200" dirty="0"/>
              <a:t> , so we can deliberately make success the payment and  fail the payment , so this is its image </a:t>
            </a:r>
          </a:p>
        </p:txBody>
      </p:sp>
    </p:spTree>
    <p:extLst>
      <p:ext uri="{BB962C8B-B14F-4D97-AF65-F5344CB8AC3E}">
        <p14:creationId xmlns:p14="http://schemas.microsoft.com/office/powerpoint/2010/main" val="63252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CCB3A4F-0478-D656-02F3-6A1F869B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47625"/>
            <a:ext cx="3827705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F22F2-9347-9352-DE1C-8F87601CDCB9}"/>
              </a:ext>
            </a:extLst>
          </p:cNvPr>
          <p:cNvSpPr txBox="1"/>
          <p:nvPr/>
        </p:nvSpPr>
        <p:spPr>
          <a:xfrm>
            <a:off x="260350" y="2333625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This the page after we have successfully made the payment through the </a:t>
            </a:r>
            <a:r>
              <a:rPr lang="en-IN" sz="1600" dirty="0" err="1"/>
              <a:t>Razorpay</a:t>
            </a:r>
            <a:r>
              <a:rPr lang="en-IN" sz="1600" dirty="0"/>
              <a:t> X ,the test payment of 5000 rupees with its payment id </a:t>
            </a:r>
          </a:p>
        </p:txBody>
      </p:sp>
    </p:spTree>
    <p:extLst>
      <p:ext uri="{BB962C8B-B14F-4D97-AF65-F5344CB8AC3E}">
        <p14:creationId xmlns:p14="http://schemas.microsoft.com/office/powerpoint/2010/main" val="409137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C007FA-309D-B358-BE2A-DADEB4405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196431"/>
            <a:ext cx="3486150" cy="2060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B4D071-3BEB-16E8-FBD7-05955693D83C}"/>
              </a:ext>
            </a:extLst>
          </p:cNvPr>
          <p:cNvSpPr txBox="1"/>
          <p:nvPr/>
        </p:nvSpPr>
        <p:spPr>
          <a:xfrm>
            <a:off x="488950" y="247823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Just a Thanksgiving Page by </a:t>
            </a:r>
            <a:r>
              <a:rPr lang="en-IN" dirty="0" err="1"/>
              <a:t>Mohommad</a:t>
            </a:r>
            <a:r>
              <a:rPr lang="en-IN" dirty="0"/>
              <a:t> Shahjad written Farewell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" y="0"/>
            <a:ext cx="5843270" cy="3288029"/>
          </a:xfrm>
          <a:custGeom>
            <a:avLst/>
            <a:gdLst/>
            <a:ahLst/>
            <a:cxnLst/>
            <a:rect l="l" t="t" r="r" b="b"/>
            <a:pathLst>
              <a:path w="5843270" h="3288029">
                <a:moveTo>
                  <a:pt x="5842686" y="0"/>
                </a:moveTo>
                <a:lnTo>
                  <a:pt x="5453380" y="0"/>
                </a:lnTo>
                <a:lnTo>
                  <a:pt x="5453380" y="391160"/>
                </a:lnTo>
                <a:lnTo>
                  <a:pt x="5453380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09" y="2894457"/>
                </a:lnTo>
                <a:lnTo>
                  <a:pt x="1980209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09" y="391160"/>
                </a:lnTo>
                <a:lnTo>
                  <a:pt x="1980209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80" y="391160"/>
                </a:lnTo>
                <a:lnTo>
                  <a:pt x="5453380" y="0"/>
                </a:lnTo>
                <a:lnTo>
                  <a:pt x="3776548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48" y="3287014"/>
                </a:lnTo>
                <a:lnTo>
                  <a:pt x="3776548" y="3288030"/>
                </a:lnTo>
                <a:lnTo>
                  <a:pt x="5842686" y="3288030"/>
                </a:lnTo>
                <a:lnTo>
                  <a:pt x="5842686" y="2895600"/>
                </a:lnTo>
                <a:lnTo>
                  <a:pt x="5842686" y="391160"/>
                </a:lnTo>
                <a:lnTo>
                  <a:pt x="5842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106" y="592387"/>
            <a:ext cx="237680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spc="6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3500" spc="1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500" spc="280" dirty="0">
                <a:solidFill>
                  <a:srgbClr val="000000"/>
                </a:solidFill>
                <a:latin typeface="Calibri"/>
                <a:cs typeface="Calibri"/>
              </a:rPr>
              <a:t>nc</a:t>
            </a:r>
            <a:r>
              <a:rPr sz="3500" spc="229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500" spc="245" dirty="0">
                <a:solidFill>
                  <a:srgbClr val="000000"/>
                </a:solidFill>
                <a:latin typeface="Calibri"/>
                <a:cs typeface="Calibri"/>
              </a:rPr>
              <a:t>usi</a:t>
            </a:r>
            <a:r>
              <a:rPr sz="3500" spc="195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227" y="1376132"/>
            <a:ext cx="3412490" cy="1353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3800"/>
              </a:lnSpc>
              <a:spcBef>
                <a:spcPts val="80"/>
              </a:spcBef>
            </a:pPr>
            <a:r>
              <a:rPr sz="1050" spc="25" dirty="0">
                <a:latin typeface="Verdana"/>
                <a:cs typeface="Verdana"/>
              </a:rPr>
              <a:t>Thank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you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for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joining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us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50" dirty="0">
                <a:latin typeface="Verdana"/>
                <a:cs typeface="Verdana"/>
              </a:rPr>
              <a:t>on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this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insightful</a:t>
            </a:r>
            <a:r>
              <a:rPr sz="1050" spc="-8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journey </a:t>
            </a:r>
            <a:r>
              <a:rPr sz="1050" spc="-355" dirty="0">
                <a:latin typeface="Verdana"/>
                <a:cs typeface="Verdana"/>
              </a:rPr>
              <a:t> </a:t>
            </a:r>
            <a:r>
              <a:rPr sz="1050" spc="40" dirty="0">
                <a:latin typeface="Verdana"/>
                <a:cs typeface="Verdana"/>
              </a:rPr>
              <a:t>through </a:t>
            </a:r>
            <a:r>
              <a:rPr sz="1050" spc="35" dirty="0">
                <a:latin typeface="Verdana"/>
                <a:cs typeface="Verdana"/>
              </a:rPr>
              <a:t>the </a:t>
            </a:r>
            <a:r>
              <a:rPr sz="1050" spc="30" dirty="0">
                <a:latin typeface="Verdana"/>
                <a:cs typeface="Verdana"/>
              </a:rPr>
              <a:t>charms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5" dirty="0">
                <a:latin typeface="Verdana"/>
                <a:cs typeface="Verdana"/>
              </a:rPr>
              <a:t>Pune. </a:t>
            </a:r>
            <a:r>
              <a:rPr sz="1050" spc="60" dirty="0">
                <a:latin typeface="Verdana"/>
                <a:cs typeface="Verdana"/>
              </a:rPr>
              <a:t>We </a:t>
            </a:r>
            <a:r>
              <a:rPr sz="1050" spc="50" dirty="0">
                <a:latin typeface="Verdana"/>
                <a:cs typeface="Verdana"/>
              </a:rPr>
              <a:t>hope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 </a:t>
            </a:r>
            <a:r>
              <a:rPr sz="1050" spc="50" dirty="0">
                <a:latin typeface="Verdana"/>
                <a:cs typeface="Verdana"/>
              </a:rPr>
              <a:t>c</a:t>
            </a:r>
            <a:r>
              <a:rPr sz="1050" spc="80" dirty="0">
                <a:latin typeface="Verdana"/>
                <a:cs typeface="Verdana"/>
              </a:rPr>
              <a:t>om</a:t>
            </a:r>
            <a:r>
              <a:rPr sz="1050" spc="35" dirty="0">
                <a:latin typeface="Verdana"/>
                <a:cs typeface="Verdana"/>
              </a:rPr>
              <a:t>p</a:t>
            </a:r>
            <a:r>
              <a:rPr sz="1050" spc="10" dirty="0">
                <a:latin typeface="Verdana"/>
                <a:cs typeface="Verdana"/>
              </a:rPr>
              <a:t>r</a:t>
            </a:r>
            <a:r>
              <a:rPr sz="1050" spc="45" dirty="0">
                <a:latin typeface="Verdana"/>
                <a:cs typeface="Verdana"/>
              </a:rPr>
              <a:t>eh</a:t>
            </a:r>
            <a:r>
              <a:rPr sz="1050" spc="25" dirty="0">
                <a:latin typeface="Verdana"/>
                <a:cs typeface="Verdana"/>
              </a:rPr>
              <a:t>en</a:t>
            </a:r>
            <a:r>
              <a:rPr sz="1050" spc="15" dirty="0">
                <a:latin typeface="Verdana"/>
                <a:cs typeface="Verdana"/>
              </a:rPr>
              <a:t>s</a:t>
            </a:r>
            <a:r>
              <a:rPr sz="1050" dirty="0">
                <a:latin typeface="Verdana"/>
                <a:cs typeface="Verdana"/>
              </a:rPr>
              <a:t>i</a:t>
            </a:r>
            <a:r>
              <a:rPr sz="1050" spc="-60" dirty="0">
                <a:latin typeface="Verdana"/>
                <a:cs typeface="Verdana"/>
              </a:rPr>
              <a:t>v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55" dirty="0">
                <a:latin typeface="Verdana"/>
                <a:cs typeface="Verdana"/>
              </a:rPr>
              <a:t>guid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has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35" dirty="0">
                <a:latin typeface="Verdana"/>
                <a:cs typeface="Verdana"/>
              </a:rPr>
              <a:t>p</a:t>
            </a:r>
            <a:r>
              <a:rPr sz="1050" spc="10" dirty="0">
                <a:latin typeface="Verdana"/>
                <a:cs typeface="Verdana"/>
              </a:rPr>
              <a:t>r</a:t>
            </a:r>
            <a:r>
              <a:rPr sz="1050" spc="15" dirty="0">
                <a:latin typeface="Verdana"/>
                <a:cs typeface="Verdana"/>
              </a:rPr>
              <a:t>o</a:t>
            </a:r>
            <a:r>
              <a:rPr sz="1050" spc="-20" dirty="0">
                <a:latin typeface="Verdana"/>
                <a:cs typeface="Verdana"/>
              </a:rPr>
              <a:t>vi</a:t>
            </a:r>
            <a:r>
              <a:rPr sz="1050" spc="60" dirty="0">
                <a:latin typeface="Verdana"/>
                <a:cs typeface="Verdana"/>
              </a:rPr>
              <a:t>ded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-60" dirty="0">
                <a:latin typeface="Verdana"/>
                <a:cs typeface="Verdana"/>
              </a:rPr>
              <a:t>v</a:t>
            </a:r>
            <a:r>
              <a:rPr sz="1050" spc="20" dirty="0">
                <a:latin typeface="Verdana"/>
                <a:cs typeface="Verdana"/>
              </a:rPr>
              <a:t>aluable  insights </a:t>
            </a:r>
            <a:r>
              <a:rPr sz="1050" spc="4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inspiration </a:t>
            </a:r>
            <a:r>
              <a:rPr sz="1050" dirty="0">
                <a:latin typeface="Verdana"/>
                <a:cs typeface="Verdana"/>
              </a:rPr>
              <a:t>for </a:t>
            </a:r>
            <a:r>
              <a:rPr sz="1050" spc="5" dirty="0">
                <a:latin typeface="Verdana"/>
                <a:cs typeface="Verdana"/>
              </a:rPr>
              <a:t>your </a:t>
            </a:r>
            <a:r>
              <a:rPr sz="1050" spc="15" dirty="0">
                <a:latin typeface="Verdana"/>
                <a:cs typeface="Verdana"/>
              </a:rPr>
              <a:t>exploration of </a:t>
            </a:r>
            <a:r>
              <a:rPr sz="1050" spc="20" dirty="0">
                <a:latin typeface="Verdana"/>
                <a:cs typeface="Verdana"/>
              </a:rPr>
              <a:t> </a:t>
            </a:r>
            <a:r>
              <a:rPr sz="1050" spc="30" dirty="0">
                <a:latin typeface="Verdana"/>
                <a:cs typeface="Verdana"/>
              </a:rPr>
              <a:t>Pune’s </a:t>
            </a:r>
            <a:r>
              <a:rPr sz="1050" spc="20" dirty="0">
                <a:latin typeface="Verdana"/>
                <a:cs typeface="Verdana"/>
              </a:rPr>
              <a:t>exceptional tourism </a:t>
            </a:r>
            <a:r>
              <a:rPr sz="1050" spc="-5" dirty="0">
                <a:latin typeface="Verdana"/>
                <a:cs typeface="Verdana"/>
              </a:rPr>
              <a:t>offerings. </a:t>
            </a:r>
            <a:r>
              <a:rPr sz="1050" spc="45" dirty="0">
                <a:latin typeface="Verdana"/>
                <a:cs typeface="Verdana"/>
              </a:rPr>
              <a:t>Whether 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you’re </a:t>
            </a:r>
            <a:r>
              <a:rPr sz="1050" spc="5" dirty="0">
                <a:latin typeface="Verdana"/>
                <a:cs typeface="Verdana"/>
              </a:rPr>
              <a:t>a </a:t>
            </a:r>
            <a:r>
              <a:rPr sz="1050" spc="15" dirty="0">
                <a:latin typeface="Verdana"/>
                <a:cs typeface="Verdana"/>
              </a:rPr>
              <a:t>ﬁrst-time </a:t>
            </a:r>
            <a:r>
              <a:rPr sz="1050" spc="-5" dirty="0">
                <a:latin typeface="Verdana"/>
                <a:cs typeface="Verdana"/>
              </a:rPr>
              <a:t>visitor </a:t>
            </a:r>
            <a:r>
              <a:rPr sz="1050" spc="10" dirty="0">
                <a:latin typeface="Verdana"/>
                <a:cs typeface="Verdana"/>
              </a:rPr>
              <a:t>or </a:t>
            </a:r>
            <a:r>
              <a:rPr sz="1050" spc="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seasoned </a:t>
            </a:r>
            <a:r>
              <a:rPr sz="1050" spc="-25" dirty="0">
                <a:latin typeface="Verdana"/>
                <a:cs typeface="Verdana"/>
              </a:rPr>
              <a:t>traveler, 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30" dirty="0">
                <a:latin typeface="Verdana"/>
                <a:cs typeface="Verdana"/>
              </a:rPr>
              <a:t>Pune’s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diverse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attractions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45" dirty="0">
                <a:latin typeface="Verdana"/>
                <a:cs typeface="Verdana"/>
              </a:rPr>
              <a:t>and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experiences</a:t>
            </a:r>
            <a:r>
              <a:rPr sz="1050" spc="-8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await </a:t>
            </a:r>
            <a:r>
              <a:rPr sz="1050" spc="2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your</a:t>
            </a:r>
            <a:r>
              <a:rPr sz="1050" spc="-95" dirty="0">
                <a:latin typeface="Verdana"/>
                <a:cs typeface="Verdana"/>
              </a:rPr>
              <a:t> </a:t>
            </a:r>
            <a:r>
              <a:rPr sz="1050" spc="-15" dirty="0">
                <a:latin typeface="Verdana"/>
                <a:cs typeface="Verdana"/>
              </a:rPr>
              <a:t>discovery.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8009" y="1047548"/>
            <a:ext cx="2560955" cy="84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350" spc="-30" dirty="0">
                <a:latin typeface="Cambria"/>
                <a:cs typeface="Cambria"/>
              </a:rPr>
              <a:t>Thanks!</a:t>
            </a:r>
            <a:endParaRPr sz="5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7EB11B-230E-CAF5-3108-BE64B28A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0" y="1016721"/>
            <a:ext cx="5619870" cy="1262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49A2E0-246F-463F-BFE3-BF320D450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0" y="504825"/>
            <a:ext cx="5549553" cy="505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42" y="142762"/>
            <a:ext cx="18802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50" dirty="0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038" y="619014"/>
            <a:ext cx="247205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sz="1150" spc="85" dirty="0">
                <a:latin typeface="Verdana"/>
                <a:cs typeface="Verdana"/>
              </a:rPr>
              <a:t>W</a:t>
            </a:r>
            <a:r>
              <a:rPr sz="1150" spc="20" dirty="0">
                <a:latin typeface="Verdana"/>
                <a:cs typeface="Verdana"/>
              </a:rPr>
              <a:t>el</a:t>
            </a:r>
            <a:r>
              <a:rPr sz="1150" spc="10" dirty="0">
                <a:latin typeface="Verdana"/>
                <a:cs typeface="Verdana"/>
              </a:rPr>
              <a:t>c</a:t>
            </a:r>
            <a:r>
              <a:rPr sz="1150" spc="25" dirty="0">
                <a:latin typeface="Verdana"/>
                <a:cs typeface="Verdana"/>
              </a:rPr>
              <a:t>o</a:t>
            </a:r>
            <a:r>
              <a:rPr sz="1150" spc="110" dirty="0">
                <a:latin typeface="Verdana"/>
                <a:cs typeface="Verdana"/>
              </a:rPr>
              <a:t>m</a:t>
            </a:r>
            <a:r>
              <a:rPr sz="1150" spc="15" dirty="0">
                <a:latin typeface="Verdana"/>
                <a:cs typeface="Verdana"/>
              </a:rPr>
              <a:t>e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10" dirty="0">
                <a:latin typeface="Verdana"/>
                <a:cs typeface="Verdana"/>
              </a:rPr>
              <a:t>t</a:t>
            </a:r>
            <a:r>
              <a:rPr sz="1150" spc="30" dirty="0">
                <a:latin typeface="Verdana"/>
                <a:cs typeface="Verdana"/>
              </a:rPr>
              <a:t>o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Dis</a:t>
            </a:r>
            <a:r>
              <a:rPr sz="1150" spc="5" dirty="0">
                <a:latin typeface="Verdana"/>
                <a:cs typeface="Verdana"/>
              </a:rPr>
              <a:t>c</a:t>
            </a:r>
            <a:r>
              <a:rPr sz="1150" spc="10" dirty="0">
                <a:latin typeface="Verdana"/>
                <a:cs typeface="Verdana"/>
              </a:rPr>
              <a:t>o</a:t>
            </a:r>
            <a:r>
              <a:rPr sz="1150" spc="-75" dirty="0">
                <a:latin typeface="Verdana"/>
                <a:cs typeface="Verdana"/>
              </a:rPr>
              <a:t>v</a:t>
            </a:r>
            <a:r>
              <a:rPr sz="1150" spc="-5" dirty="0">
                <a:latin typeface="Verdana"/>
                <a:cs typeface="Verdana"/>
              </a:rPr>
              <a:t>e</a:t>
            </a:r>
            <a:r>
              <a:rPr sz="1150" spc="-15" dirty="0">
                <a:latin typeface="Verdana"/>
                <a:cs typeface="Verdana"/>
              </a:rPr>
              <a:t>r</a:t>
            </a:r>
            <a:r>
              <a:rPr sz="1150" spc="25" dirty="0">
                <a:latin typeface="Verdana"/>
                <a:cs typeface="Verdana"/>
              </a:rPr>
              <a:t>in</a:t>
            </a:r>
            <a:r>
              <a:rPr sz="1150" spc="80" dirty="0">
                <a:latin typeface="Verdana"/>
                <a:cs typeface="Verdana"/>
              </a:rPr>
              <a:t>g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th</a:t>
            </a:r>
            <a:r>
              <a:rPr sz="1150" spc="10" dirty="0">
                <a:latin typeface="Verdana"/>
                <a:cs typeface="Verdana"/>
              </a:rPr>
              <a:t>e  </a:t>
            </a:r>
            <a:r>
              <a:rPr sz="1150" spc="15" dirty="0">
                <a:latin typeface="Verdana"/>
                <a:cs typeface="Verdana"/>
              </a:rPr>
              <a:t>Cha</a:t>
            </a:r>
            <a:r>
              <a:rPr sz="1150" dirty="0">
                <a:latin typeface="Verdana"/>
                <a:cs typeface="Verdana"/>
              </a:rPr>
              <a:t>r</a:t>
            </a:r>
            <a:r>
              <a:rPr sz="1150" spc="105" dirty="0">
                <a:latin typeface="Verdana"/>
                <a:cs typeface="Verdana"/>
              </a:rPr>
              <a:t>m</a:t>
            </a:r>
            <a:r>
              <a:rPr sz="1150" spc="-35" dirty="0">
                <a:latin typeface="Verdana"/>
                <a:cs typeface="Verdana"/>
              </a:rPr>
              <a:t>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0" dirty="0">
                <a:latin typeface="Verdana"/>
                <a:cs typeface="Verdana"/>
              </a:rPr>
              <a:t>of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95" dirty="0">
                <a:latin typeface="Verdana"/>
                <a:cs typeface="Verdana"/>
              </a:rPr>
              <a:t>P</a:t>
            </a:r>
            <a:r>
              <a:rPr sz="1150" spc="90" dirty="0">
                <a:latin typeface="Verdana"/>
                <a:cs typeface="Verdana"/>
              </a:rPr>
              <a:t>u</a:t>
            </a:r>
            <a:r>
              <a:rPr sz="1150" spc="55" dirty="0">
                <a:latin typeface="Verdana"/>
                <a:cs typeface="Verdana"/>
              </a:rPr>
              <a:t>n</a:t>
            </a:r>
            <a:r>
              <a:rPr sz="1150" spc="15" dirty="0">
                <a:latin typeface="Verdana"/>
                <a:cs typeface="Verdana"/>
              </a:rPr>
              <a:t>e</a:t>
            </a:r>
            <a:r>
              <a:rPr sz="1150" spc="-175" dirty="0">
                <a:latin typeface="Verdana"/>
                <a:cs typeface="Verdana"/>
              </a:rPr>
              <a:t>,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a  </a:t>
            </a:r>
            <a:r>
              <a:rPr sz="1150" spc="15" dirty="0">
                <a:latin typeface="Verdana"/>
                <a:cs typeface="Verdana"/>
              </a:rPr>
              <a:t>comprehensive </a:t>
            </a:r>
            <a:r>
              <a:rPr sz="1150" spc="40" dirty="0">
                <a:latin typeface="Verdana"/>
                <a:cs typeface="Verdana"/>
              </a:rPr>
              <a:t>guide </a:t>
            </a:r>
            <a:r>
              <a:rPr sz="1150" spc="10" dirty="0">
                <a:latin typeface="Verdana"/>
                <a:cs typeface="Verdana"/>
              </a:rPr>
              <a:t>to </a:t>
            </a:r>
            <a:r>
              <a:rPr sz="1150" spc="25" dirty="0">
                <a:latin typeface="Verdana"/>
                <a:cs typeface="Verdana"/>
              </a:rPr>
              <a:t>an </a:t>
            </a:r>
            <a:r>
              <a:rPr sz="1150" spc="3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e</a:t>
            </a:r>
            <a:r>
              <a:rPr sz="1150" spc="-90" dirty="0">
                <a:latin typeface="Verdana"/>
                <a:cs typeface="Verdana"/>
              </a:rPr>
              <a:t>x</a:t>
            </a:r>
            <a:r>
              <a:rPr sz="1150" spc="40" dirty="0">
                <a:latin typeface="Verdana"/>
                <a:cs typeface="Verdana"/>
              </a:rPr>
              <a:t>cep</a:t>
            </a:r>
            <a:r>
              <a:rPr sz="1150" spc="10" dirty="0">
                <a:latin typeface="Verdana"/>
                <a:cs typeface="Verdana"/>
              </a:rPr>
              <a:t>ti</a:t>
            </a:r>
            <a:r>
              <a:rPr sz="1150" spc="15" dirty="0">
                <a:latin typeface="Verdana"/>
                <a:cs typeface="Verdana"/>
              </a:rPr>
              <a:t>onal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10" dirty="0">
                <a:latin typeface="Verdana"/>
                <a:cs typeface="Verdana"/>
              </a:rPr>
              <a:t>t</a:t>
            </a:r>
            <a:r>
              <a:rPr sz="1150" spc="25" dirty="0">
                <a:latin typeface="Verdana"/>
                <a:cs typeface="Verdana"/>
              </a:rPr>
              <a:t>o</a:t>
            </a:r>
            <a:r>
              <a:rPr sz="1150" spc="15" dirty="0">
                <a:latin typeface="Verdana"/>
                <a:cs typeface="Verdana"/>
              </a:rPr>
              <a:t>u</a:t>
            </a:r>
            <a:r>
              <a:rPr sz="1150" dirty="0">
                <a:latin typeface="Verdana"/>
                <a:cs typeface="Verdana"/>
              </a:rPr>
              <a:t>r</a:t>
            </a:r>
            <a:r>
              <a:rPr sz="1150" spc="25" dirty="0">
                <a:latin typeface="Verdana"/>
                <a:cs typeface="Verdana"/>
              </a:rPr>
              <a:t>ism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60" dirty="0">
                <a:latin typeface="Verdana"/>
                <a:cs typeface="Verdana"/>
              </a:rPr>
              <a:t>w</a:t>
            </a:r>
            <a:r>
              <a:rPr sz="1150" spc="40" dirty="0">
                <a:latin typeface="Verdana"/>
                <a:cs typeface="Verdana"/>
              </a:rPr>
              <a:t>eb</a:t>
            </a:r>
            <a:r>
              <a:rPr sz="1150" spc="-25" dirty="0">
                <a:latin typeface="Verdana"/>
                <a:cs typeface="Verdana"/>
              </a:rPr>
              <a:t>s</a:t>
            </a:r>
            <a:r>
              <a:rPr sz="1150" spc="-20" dirty="0">
                <a:latin typeface="Verdana"/>
                <a:cs typeface="Verdana"/>
              </a:rPr>
              <a:t>i</a:t>
            </a:r>
            <a:r>
              <a:rPr sz="1150" spc="-10" dirty="0">
                <a:latin typeface="Verdana"/>
                <a:cs typeface="Verdana"/>
              </a:rPr>
              <a:t>t</a:t>
            </a:r>
            <a:r>
              <a:rPr sz="1150" spc="10" dirty="0">
                <a:latin typeface="Verdana"/>
                <a:cs typeface="Verdana"/>
              </a:rPr>
              <a:t>e</a:t>
            </a:r>
            <a:r>
              <a:rPr sz="1150" spc="-175" dirty="0">
                <a:latin typeface="Verdana"/>
                <a:cs typeface="Verdana"/>
              </a:rPr>
              <a:t>.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50" dirty="0">
                <a:latin typeface="Verdana"/>
                <a:cs typeface="Verdana"/>
              </a:rPr>
              <a:t>T</a:t>
            </a:r>
            <a:r>
              <a:rPr sz="1150" spc="5" dirty="0">
                <a:latin typeface="Verdana"/>
                <a:cs typeface="Verdana"/>
              </a:rPr>
              <a:t>his  </a:t>
            </a:r>
            <a:r>
              <a:rPr sz="1150" spc="25" dirty="0">
                <a:latin typeface="Verdana"/>
                <a:cs typeface="Verdana"/>
              </a:rPr>
              <a:t>p</a:t>
            </a:r>
            <a:r>
              <a:rPr sz="1150" spc="-5" dirty="0">
                <a:latin typeface="Verdana"/>
                <a:cs typeface="Verdana"/>
              </a:rPr>
              <a:t>r</a:t>
            </a:r>
            <a:r>
              <a:rPr sz="1150" spc="10" dirty="0">
                <a:latin typeface="Verdana"/>
                <a:cs typeface="Verdana"/>
              </a:rPr>
              <a:t>esenta</a:t>
            </a:r>
            <a:r>
              <a:rPr sz="1150" dirty="0">
                <a:latin typeface="Verdana"/>
                <a:cs typeface="Verdana"/>
              </a:rPr>
              <a:t>t</a:t>
            </a:r>
            <a:r>
              <a:rPr sz="1150" spc="25" dirty="0">
                <a:latin typeface="Verdana"/>
                <a:cs typeface="Verdana"/>
              </a:rPr>
              <a:t>ion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will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p</a:t>
            </a:r>
            <a:r>
              <a:rPr sz="1150" spc="-5" dirty="0">
                <a:latin typeface="Verdana"/>
                <a:cs typeface="Verdana"/>
              </a:rPr>
              <a:t>r</a:t>
            </a:r>
            <a:r>
              <a:rPr sz="1150" spc="10" dirty="0">
                <a:latin typeface="Verdana"/>
                <a:cs typeface="Verdana"/>
              </a:rPr>
              <a:t>o</a:t>
            </a:r>
            <a:r>
              <a:rPr sz="1150" spc="-55" dirty="0">
                <a:latin typeface="Verdana"/>
                <a:cs typeface="Verdana"/>
              </a:rPr>
              <a:t>v</a:t>
            </a:r>
            <a:r>
              <a:rPr sz="1150" spc="-10" dirty="0">
                <a:latin typeface="Verdana"/>
                <a:cs typeface="Verdana"/>
              </a:rPr>
              <a:t>i</a:t>
            </a:r>
            <a:r>
              <a:rPr sz="1150" spc="40" dirty="0">
                <a:latin typeface="Verdana"/>
                <a:cs typeface="Verdana"/>
              </a:rPr>
              <a:t>de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an  insightful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0" dirty="0">
                <a:latin typeface="Verdana"/>
                <a:cs typeface="Verdana"/>
              </a:rPr>
              <a:t>o</a:t>
            </a:r>
            <a:r>
              <a:rPr sz="1150" spc="-75" dirty="0">
                <a:latin typeface="Verdana"/>
                <a:cs typeface="Verdana"/>
              </a:rPr>
              <a:t>v</a:t>
            </a:r>
            <a:r>
              <a:rPr sz="1150" spc="10" dirty="0">
                <a:latin typeface="Verdana"/>
                <a:cs typeface="Verdana"/>
              </a:rPr>
              <a:t>e</a:t>
            </a:r>
            <a:r>
              <a:rPr sz="1150" spc="-10" dirty="0">
                <a:latin typeface="Verdana"/>
                <a:cs typeface="Verdana"/>
              </a:rPr>
              <a:t>r</a:t>
            </a:r>
            <a:r>
              <a:rPr sz="1150" spc="-15" dirty="0">
                <a:latin typeface="Verdana"/>
                <a:cs typeface="Verdana"/>
              </a:rPr>
              <a:t>vi</a:t>
            </a:r>
            <a:r>
              <a:rPr sz="1150" spc="-35" dirty="0">
                <a:latin typeface="Verdana"/>
                <a:cs typeface="Verdana"/>
              </a:rPr>
              <a:t>e</a:t>
            </a:r>
            <a:r>
              <a:rPr sz="1150" spc="80" dirty="0">
                <a:latin typeface="Verdana"/>
                <a:cs typeface="Verdana"/>
              </a:rPr>
              <a:t>w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o</a:t>
            </a:r>
            <a:r>
              <a:rPr sz="1150" spc="-15" dirty="0">
                <a:latin typeface="Verdana"/>
                <a:cs typeface="Verdana"/>
              </a:rPr>
              <a:t>f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0" dirty="0">
                <a:latin typeface="Verdana"/>
                <a:cs typeface="Verdana"/>
              </a:rPr>
              <a:t>t</a:t>
            </a:r>
            <a:r>
              <a:rPr sz="1150" spc="55" dirty="0">
                <a:latin typeface="Verdana"/>
                <a:cs typeface="Verdana"/>
              </a:rPr>
              <a:t>h</a:t>
            </a:r>
            <a:r>
              <a:rPr sz="1150" spc="15" dirty="0">
                <a:latin typeface="Verdana"/>
                <a:cs typeface="Verdana"/>
              </a:rPr>
              <a:t>e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40" dirty="0">
                <a:latin typeface="Verdana"/>
                <a:cs typeface="Verdana"/>
              </a:rPr>
              <a:t>uni</a:t>
            </a:r>
            <a:r>
              <a:rPr sz="1150" spc="45" dirty="0">
                <a:latin typeface="Verdana"/>
                <a:cs typeface="Verdana"/>
              </a:rPr>
              <a:t>q</a:t>
            </a:r>
            <a:r>
              <a:rPr sz="1150" spc="25" dirty="0">
                <a:latin typeface="Verdana"/>
                <a:cs typeface="Verdana"/>
              </a:rPr>
              <a:t>ue  </a:t>
            </a:r>
            <a:r>
              <a:rPr sz="1150" spc="5" dirty="0">
                <a:latin typeface="Verdana"/>
                <a:cs typeface="Verdana"/>
              </a:rPr>
              <a:t>a</a:t>
            </a:r>
            <a:r>
              <a:rPr sz="1150" spc="-15" dirty="0">
                <a:latin typeface="Verdana"/>
                <a:cs typeface="Verdana"/>
              </a:rPr>
              <a:t>t</a:t>
            </a:r>
            <a:r>
              <a:rPr sz="1150" spc="-5" dirty="0">
                <a:latin typeface="Verdana"/>
                <a:cs typeface="Verdana"/>
              </a:rPr>
              <a:t>t</a:t>
            </a:r>
            <a:r>
              <a:rPr sz="1150" spc="-20" dirty="0">
                <a:latin typeface="Verdana"/>
                <a:cs typeface="Verdana"/>
              </a:rPr>
              <a:t>r</a:t>
            </a:r>
            <a:r>
              <a:rPr sz="1150" spc="-10" dirty="0">
                <a:latin typeface="Verdana"/>
                <a:cs typeface="Verdana"/>
              </a:rPr>
              <a:t>a</a:t>
            </a:r>
            <a:r>
              <a:rPr sz="1150" spc="60" dirty="0">
                <a:latin typeface="Verdana"/>
                <a:cs typeface="Verdana"/>
              </a:rPr>
              <a:t>c</a:t>
            </a:r>
            <a:r>
              <a:rPr sz="1150" spc="10" dirty="0">
                <a:latin typeface="Verdana"/>
                <a:cs typeface="Verdana"/>
              </a:rPr>
              <a:t>tions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10" dirty="0">
                <a:latin typeface="Verdana"/>
                <a:cs typeface="Verdana"/>
              </a:rPr>
              <a:t>a</a:t>
            </a:r>
            <a:r>
              <a:rPr sz="1150" spc="55" dirty="0">
                <a:latin typeface="Verdana"/>
                <a:cs typeface="Verdana"/>
              </a:rPr>
              <a:t>n</a:t>
            </a:r>
            <a:r>
              <a:rPr sz="1150" spc="70" dirty="0">
                <a:latin typeface="Verdana"/>
                <a:cs typeface="Verdana"/>
              </a:rPr>
              <a:t>d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e</a:t>
            </a:r>
            <a:r>
              <a:rPr sz="1150" spc="5" dirty="0">
                <a:latin typeface="Verdana"/>
                <a:cs typeface="Verdana"/>
              </a:rPr>
              <a:t>xp</a:t>
            </a:r>
            <a:r>
              <a:rPr sz="1150" dirty="0">
                <a:latin typeface="Verdana"/>
                <a:cs typeface="Verdana"/>
              </a:rPr>
              <a:t>e</a:t>
            </a:r>
            <a:r>
              <a:rPr sz="1150" spc="-35" dirty="0">
                <a:latin typeface="Verdana"/>
                <a:cs typeface="Verdana"/>
              </a:rPr>
              <a:t>r</a:t>
            </a:r>
            <a:r>
              <a:rPr sz="1150" dirty="0">
                <a:latin typeface="Verdana"/>
                <a:cs typeface="Verdana"/>
              </a:rPr>
              <a:t>ie</a:t>
            </a:r>
            <a:r>
              <a:rPr sz="1150" spc="55" dirty="0">
                <a:latin typeface="Verdana"/>
                <a:cs typeface="Verdana"/>
              </a:rPr>
              <a:t>n</a:t>
            </a:r>
            <a:r>
              <a:rPr sz="1150" spc="40" dirty="0">
                <a:latin typeface="Verdana"/>
                <a:cs typeface="Verdana"/>
              </a:rPr>
              <a:t>c</a:t>
            </a:r>
            <a:r>
              <a:rPr sz="1150" spc="-10" dirty="0">
                <a:latin typeface="Verdana"/>
                <a:cs typeface="Verdana"/>
              </a:rPr>
              <a:t>es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that  </a:t>
            </a:r>
            <a:r>
              <a:rPr sz="1150" spc="135" dirty="0">
                <a:latin typeface="Verdana"/>
                <a:cs typeface="Verdana"/>
              </a:rPr>
              <a:t>P</a:t>
            </a:r>
            <a:r>
              <a:rPr sz="1150" spc="55" dirty="0">
                <a:latin typeface="Verdana"/>
                <a:cs typeface="Verdana"/>
              </a:rPr>
              <a:t>un</a:t>
            </a:r>
            <a:r>
              <a:rPr sz="1150" spc="15" dirty="0">
                <a:latin typeface="Verdana"/>
                <a:cs typeface="Verdana"/>
              </a:rPr>
              <a:t>e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has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10" dirty="0">
                <a:latin typeface="Verdana"/>
                <a:cs typeface="Verdana"/>
              </a:rPr>
              <a:t>t</a:t>
            </a:r>
            <a:r>
              <a:rPr sz="1150" spc="30" dirty="0">
                <a:latin typeface="Verdana"/>
                <a:cs typeface="Verdana"/>
              </a:rPr>
              <a:t>o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of</a:t>
            </a:r>
            <a:r>
              <a:rPr sz="1150" spc="-15" dirty="0">
                <a:latin typeface="Verdana"/>
                <a:cs typeface="Verdana"/>
              </a:rPr>
              <a:t>f</a:t>
            </a:r>
            <a:r>
              <a:rPr sz="1150" spc="-5" dirty="0">
                <a:latin typeface="Verdana"/>
                <a:cs typeface="Verdana"/>
              </a:rPr>
              <a:t>e</a:t>
            </a:r>
            <a:r>
              <a:rPr sz="1150" spc="-20" dirty="0">
                <a:latin typeface="Verdana"/>
                <a:cs typeface="Verdana"/>
              </a:rPr>
              <a:t>r</a:t>
            </a:r>
            <a:r>
              <a:rPr sz="1150" spc="-175" dirty="0">
                <a:latin typeface="Verdana"/>
                <a:cs typeface="Verdana"/>
              </a:rPr>
              <a:t>.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30" dirty="0">
                <a:latin typeface="Verdana"/>
                <a:cs typeface="Verdana"/>
              </a:rPr>
              <a:t>Jo</a:t>
            </a:r>
            <a:r>
              <a:rPr sz="1150" spc="10" dirty="0">
                <a:latin typeface="Verdana"/>
                <a:cs typeface="Verdana"/>
              </a:rPr>
              <a:t>i</a:t>
            </a:r>
            <a:r>
              <a:rPr sz="1150" spc="55" dirty="0">
                <a:latin typeface="Verdana"/>
                <a:cs typeface="Verdana"/>
              </a:rPr>
              <a:t>n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45" dirty="0">
                <a:latin typeface="Verdana"/>
                <a:cs typeface="Verdana"/>
              </a:rPr>
              <a:t>u</a:t>
            </a:r>
            <a:r>
              <a:rPr sz="1150" spc="-35" dirty="0">
                <a:latin typeface="Verdana"/>
                <a:cs typeface="Verdana"/>
              </a:rPr>
              <a:t>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20" dirty="0">
                <a:latin typeface="Verdana"/>
                <a:cs typeface="Verdana"/>
              </a:rPr>
              <a:t>as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60" dirty="0">
                <a:latin typeface="Verdana"/>
                <a:cs typeface="Verdana"/>
              </a:rPr>
              <a:t>w</a:t>
            </a:r>
            <a:r>
              <a:rPr sz="1150" spc="10" dirty="0">
                <a:latin typeface="Verdana"/>
                <a:cs typeface="Verdana"/>
              </a:rPr>
              <a:t>e  </a:t>
            </a:r>
            <a:r>
              <a:rPr sz="1150" spc="-5" dirty="0">
                <a:latin typeface="Verdana"/>
                <a:cs typeface="Verdana"/>
              </a:rPr>
              <a:t>e</a:t>
            </a:r>
            <a:r>
              <a:rPr sz="1150" spc="5" dirty="0">
                <a:latin typeface="Verdana"/>
                <a:cs typeface="Verdana"/>
              </a:rPr>
              <a:t>x</a:t>
            </a:r>
            <a:r>
              <a:rPr sz="1150" dirty="0">
                <a:latin typeface="Verdana"/>
                <a:cs typeface="Verdana"/>
              </a:rPr>
              <a:t>plo</a:t>
            </a:r>
            <a:r>
              <a:rPr sz="1150" spc="-20" dirty="0">
                <a:latin typeface="Verdana"/>
                <a:cs typeface="Verdana"/>
              </a:rPr>
              <a:t>r</a:t>
            </a:r>
            <a:r>
              <a:rPr sz="1150" spc="15" dirty="0">
                <a:latin typeface="Verdana"/>
                <a:cs typeface="Verdana"/>
              </a:rPr>
              <a:t>e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th</a:t>
            </a:r>
            <a:r>
              <a:rPr sz="1150" spc="15" dirty="0">
                <a:latin typeface="Verdana"/>
                <a:cs typeface="Verdana"/>
              </a:rPr>
              <a:t>e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h</a:t>
            </a:r>
            <a:r>
              <a:rPr sz="1150" spc="10" dirty="0">
                <a:latin typeface="Verdana"/>
                <a:cs typeface="Verdana"/>
              </a:rPr>
              <a:t>i</a:t>
            </a:r>
            <a:r>
              <a:rPr sz="1150" spc="50" dirty="0">
                <a:latin typeface="Verdana"/>
                <a:cs typeface="Verdana"/>
              </a:rPr>
              <a:t>dd</a:t>
            </a:r>
            <a:r>
              <a:rPr sz="1150" spc="45" dirty="0">
                <a:latin typeface="Verdana"/>
                <a:cs typeface="Verdana"/>
              </a:rPr>
              <a:t>e</a:t>
            </a:r>
            <a:r>
              <a:rPr sz="1150" spc="55" dirty="0">
                <a:latin typeface="Verdana"/>
                <a:cs typeface="Verdana"/>
              </a:rPr>
              <a:t>n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45" dirty="0">
                <a:latin typeface="Verdana"/>
                <a:cs typeface="Verdana"/>
              </a:rPr>
              <a:t>g</a:t>
            </a:r>
            <a:r>
              <a:rPr sz="1150" spc="40" dirty="0">
                <a:latin typeface="Verdana"/>
                <a:cs typeface="Verdana"/>
              </a:rPr>
              <a:t>e</a:t>
            </a:r>
            <a:r>
              <a:rPr sz="1150" spc="105" dirty="0">
                <a:latin typeface="Verdana"/>
                <a:cs typeface="Verdana"/>
              </a:rPr>
              <a:t>m</a:t>
            </a:r>
            <a:r>
              <a:rPr sz="1150" spc="-35" dirty="0">
                <a:latin typeface="Verdana"/>
                <a:cs typeface="Verdana"/>
              </a:rPr>
              <a:t>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an</a:t>
            </a:r>
            <a:r>
              <a:rPr sz="1150" spc="50" dirty="0">
                <a:latin typeface="Verdana"/>
                <a:cs typeface="Verdana"/>
              </a:rPr>
              <a:t>d  c</a:t>
            </a:r>
            <a:r>
              <a:rPr sz="1150" spc="25" dirty="0">
                <a:latin typeface="Verdana"/>
                <a:cs typeface="Verdana"/>
              </a:rPr>
              <a:t>ul</a:t>
            </a:r>
            <a:r>
              <a:rPr sz="1150" spc="10" dirty="0">
                <a:latin typeface="Verdana"/>
                <a:cs typeface="Verdana"/>
              </a:rPr>
              <a:t>t</a:t>
            </a:r>
            <a:r>
              <a:rPr sz="1150" spc="15" dirty="0">
                <a:latin typeface="Verdana"/>
                <a:cs typeface="Verdana"/>
              </a:rPr>
              <a:t>u</a:t>
            </a:r>
            <a:r>
              <a:rPr sz="1150" spc="-5" dirty="0">
                <a:latin typeface="Verdana"/>
                <a:cs typeface="Verdana"/>
              </a:rPr>
              <a:t>ral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lan</a:t>
            </a:r>
            <a:r>
              <a:rPr sz="1150" spc="70" dirty="0">
                <a:latin typeface="Verdana"/>
                <a:cs typeface="Verdana"/>
              </a:rPr>
              <a:t>d</a:t>
            </a:r>
            <a:r>
              <a:rPr sz="1150" spc="105" dirty="0">
                <a:latin typeface="Verdana"/>
                <a:cs typeface="Verdana"/>
              </a:rPr>
              <a:t>m</a:t>
            </a:r>
            <a:r>
              <a:rPr sz="1150" spc="-20" dirty="0">
                <a:latin typeface="Verdana"/>
                <a:cs typeface="Verdana"/>
              </a:rPr>
              <a:t>a</a:t>
            </a:r>
            <a:r>
              <a:rPr sz="1150" spc="-25" dirty="0">
                <a:latin typeface="Verdana"/>
                <a:cs typeface="Verdana"/>
              </a:rPr>
              <a:t>r</a:t>
            </a:r>
            <a:r>
              <a:rPr sz="1150" spc="-5" dirty="0">
                <a:latin typeface="Verdana"/>
                <a:cs typeface="Verdana"/>
              </a:rPr>
              <a:t>k</a:t>
            </a:r>
            <a:r>
              <a:rPr sz="1150" spc="-35" dirty="0">
                <a:latin typeface="Verdana"/>
                <a:cs typeface="Verdana"/>
              </a:rPr>
              <a:t>s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that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05" dirty="0">
                <a:latin typeface="Verdana"/>
                <a:cs typeface="Verdana"/>
              </a:rPr>
              <a:t>m</a:t>
            </a:r>
            <a:r>
              <a:rPr sz="1150" spc="5" dirty="0">
                <a:latin typeface="Verdana"/>
                <a:cs typeface="Verdana"/>
              </a:rPr>
              <a:t>a</a:t>
            </a:r>
            <a:r>
              <a:rPr sz="1150" spc="-20" dirty="0">
                <a:latin typeface="Verdana"/>
                <a:cs typeface="Verdana"/>
              </a:rPr>
              <a:t>k</a:t>
            </a:r>
            <a:r>
              <a:rPr sz="1150" spc="10" dirty="0">
                <a:latin typeface="Verdana"/>
                <a:cs typeface="Verdana"/>
              </a:rPr>
              <a:t>e  </a:t>
            </a:r>
            <a:r>
              <a:rPr sz="1150" spc="135" dirty="0">
                <a:latin typeface="Verdana"/>
                <a:cs typeface="Verdana"/>
              </a:rPr>
              <a:t>P</a:t>
            </a:r>
            <a:r>
              <a:rPr sz="1150" spc="55" dirty="0">
                <a:latin typeface="Verdana"/>
                <a:cs typeface="Verdana"/>
              </a:rPr>
              <a:t>un</a:t>
            </a:r>
            <a:r>
              <a:rPr sz="1150" spc="15" dirty="0">
                <a:latin typeface="Verdana"/>
                <a:cs typeface="Verdana"/>
              </a:rPr>
              <a:t>e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10" dirty="0">
                <a:latin typeface="Verdana"/>
                <a:cs typeface="Verdana"/>
              </a:rPr>
              <a:t>a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05" dirty="0">
                <a:latin typeface="Verdana"/>
                <a:cs typeface="Verdana"/>
              </a:rPr>
              <a:t>m</a:t>
            </a:r>
            <a:r>
              <a:rPr sz="1150" spc="15" dirty="0">
                <a:latin typeface="Verdana"/>
                <a:cs typeface="Verdana"/>
              </a:rPr>
              <a:t>us</a:t>
            </a:r>
            <a:r>
              <a:rPr sz="1150" spc="-5" dirty="0">
                <a:latin typeface="Verdana"/>
                <a:cs typeface="Verdana"/>
              </a:rPr>
              <a:t>t</a:t>
            </a:r>
            <a:r>
              <a:rPr sz="1150" spc="-95" dirty="0">
                <a:latin typeface="Verdana"/>
                <a:cs typeface="Verdana"/>
              </a:rPr>
              <a:t>-</a:t>
            </a:r>
            <a:r>
              <a:rPr sz="1150" spc="-15" dirty="0">
                <a:latin typeface="Verdana"/>
                <a:cs typeface="Verdana"/>
              </a:rPr>
              <a:t>visit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destinat</a:t>
            </a:r>
            <a:r>
              <a:rPr sz="1150" dirty="0">
                <a:latin typeface="Verdana"/>
                <a:cs typeface="Verdana"/>
              </a:rPr>
              <a:t>i</a:t>
            </a:r>
            <a:r>
              <a:rPr sz="1150" spc="40" dirty="0">
                <a:latin typeface="Verdana"/>
                <a:cs typeface="Verdana"/>
              </a:rPr>
              <a:t>on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-30" dirty="0">
                <a:latin typeface="Verdana"/>
                <a:cs typeface="Verdana"/>
              </a:rPr>
              <a:t>f</a:t>
            </a:r>
            <a:r>
              <a:rPr sz="1150" dirty="0">
                <a:latin typeface="Verdana"/>
                <a:cs typeface="Verdana"/>
              </a:rPr>
              <a:t>or  </a:t>
            </a:r>
            <a:r>
              <a:rPr sz="1150" spc="-35" dirty="0">
                <a:latin typeface="Verdana"/>
                <a:cs typeface="Verdana"/>
              </a:rPr>
              <a:t>travelers.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77D703-C82D-4457-7F6B-7AEE3AC8F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4248150" cy="2275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FB51C-0B11-9428-0A08-34DCDEF3AAFD}"/>
              </a:ext>
            </a:extLst>
          </p:cNvPr>
          <p:cNvSpPr txBox="1"/>
          <p:nvPr/>
        </p:nvSpPr>
        <p:spPr>
          <a:xfrm>
            <a:off x="4298950" y="123825"/>
            <a:ext cx="13716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Homepage</a:t>
            </a:r>
            <a:r>
              <a:rPr lang="en-IN" dirty="0"/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homepage include Google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 Api , navbar and a large carousal with some information about the Aga Khan Palace 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Shaniwar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Wada and Lonavala pics </a:t>
            </a:r>
          </a:p>
          <a:p>
            <a:endParaRPr lang="en-IN" sz="12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CA349-283B-03A7-69B2-4B52E42FD289}"/>
              </a:ext>
            </a:extLst>
          </p:cNvPr>
          <p:cNvSpPr txBox="1"/>
          <p:nvPr/>
        </p:nvSpPr>
        <p:spPr>
          <a:xfrm>
            <a:off x="184150" y="240982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Where Home opens to </a:t>
            </a:r>
            <a:r>
              <a:rPr lang="en-IN" sz="1200" dirty="0" err="1"/>
              <a:t>food,festivals</a:t>
            </a:r>
            <a:r>
              <a:rPr lang="en-IN" sz="1200" dirty="0"/>
              <a:t> and places to visit , trip planning opens to form for submission and contacts page is just farewell page for the website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E1228D-399A-E35E-A94A-69AF1A0EE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" y="-28575"/>
            <a:ext cx="2851052" cy="215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B31F3-70CE-4FC3-A630-F83632AB44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0"/>
            <a:ext cx="3003452" cy="2105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E5E27-8741-021D-F12D-951D27A481A2}"/>
              </a:ext>
            </a:extLst>
          </p:cNvPr>
          <p:cNvSpPr txBox="1"/>
          <p:nvPr/>
        </p:nvSpPr>
        <p:spPr>
          <a:xfrm>
            <a:off x="31750" y="2333625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Info about the city like its historical significance also used the </a:t>
            </a:r>
            <a:r>
              <a:rPr lang="en-IN" sz="1200" dirty="0" err="1"/>
              <a:t>css</a:t>
            </a:r>
            <a:r>
              <a:rPr lang="en-IN" sz="1200" dirty="0"/>
              <a:t> effects such as zoom to make it look attractive  and the Google map Api using </a:t>
            </a:r>
            <a:r>
              <a:rPr lang="en-IN" sz="1200" dirty="0" err="1"/>
              <a:t>javascript</a:t>
            </a:r>
            <a:r>
              <a:rPr lang="en-IN" sz="1200" dirty="0"/>
              <a:t> for location such as </a:t>
            </a:r>
            <a:r>
              <a:rPr lang="en-IN" sz="1200" dirty="0" err="1"/>
              <a:t>Shaniwar</a:t>
            </a:r>
            <a:r>
              <a:rPr lang="en-IN" sz="1200" dirty="0"/>
              <a:t> </a:t>
            </a:r>
            <a:r>
              <a:rPr lang="en-IN" sz="1200" dirty="0" err="1"/>
              <a:t>wada</a:t>
            </a:r>
            <a:r>
              <a:rPr lang="en-IN" sz="1200" dirty="0"/>
              <a:t> many locations of the Pune city which are of Much interest for the tourist people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362" y="149797"/>
            <a:ext cx="2058035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35" dirty="0">
                <a:solidFill>
                  <a:srgbClr val="000000"/>
                </a:solidFill>
                <a:latin typeface="Cambria"/>
                <a:cs typeface="Cambria"/>
              </a:rPr>
              <a:t>Culinary</a:t>
            </a:r>
            <a:r>
              <a:rPr sz="1950" spc="-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950" spc="25" dirty="0">
                <a:solidFill>
                  <a:srgbClr val="000000"/>
                </a:solidFill>
                <a:latin typeface="Cambria"/>
                <a:cs typeface="Cambria"/>
              </a:rPr>
              <a:t>Delights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766" y="638453"/>
            <a:ext cx="2040255" cy="2511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0"/>
              </a:spcBef>
            </a:pPr>
            <a:r>
              <a:rPr sz="1050" spc="-30" dirty="0">
                <a:latin typeface="Verdana"/>
                <a:cs typeface="Verdana"/>
              </a:rPr>
              <a:t>In</a:t>
            </a:r>
            <a:r>
              <a:rPr sz="1050" spc="55" dirty="0">
                <a:latin typeface="Verdana"/>
                <a:cs typeface="Verdana"/>
              </a:rPr>
              <a:t>dulg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i</a:t>
            </a:r>
            <a:r>
              <a:rPr sz="1050" spc="65" dirty="0">
                <a:latin typeface="Verdana"/>
                <a:cs typeface="Verdana"/>
              </a:rPr>
              <a:t>n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45" dirty="0">
                <a:latin typeface="Verdana"/>
                <a:cs typeface="Verdana"/>
              </a:rPr>
              <a:t>th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as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65" dirty="0">
                <a:latin typeface="Verdana"/>
                <a:cs typeface="Verdana"/>
              </a:rPr>
              <a:t>w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e</a:t>
            </a:r>
            <a:r>
              <a:rPr sz="1050" spc="10" dirty="0">
                <a:latin typeface="Verdana"/>
                <a:cs typeface="Verdana"/>
              </a:rPr>
              <a:t>xplo</a:t>
            </a:r>
            <a:r>
              <a:rPr sz="1050" spc="-10" dirty="0">
                <a:latin typeface="Verdana"/>
                <a:cs typeface="Verdana"/>
              </a:rPr>
              <a:t>r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45" dirty="0">
                <a:latin typeface="Verdana"/>
                <a:cs typeface="Verdana"/>
              </a:rPr>
              <a:t>th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25" dirty="0" err="1">
                <a:latin typeface="Verdana"/>
                <a:cs typeface="Verdana"/>
              </a:rPr>
              <a:t>ci</a:t>
            </a:r>
            <a:r>
              <a:rPr sz="1050" spc="10" dirty="0" err="1">
                <a:latin typeface="Verdana"/>
                <a:cs typeface="Verdana"/>
              </a:rPr>
              <a:t>t</a:t>
            </a:r>
            <a:r>
              <a:rPr lang="en-IN" sz="1050" spc="-10" dirty="0" err="1">
                <a:latin typeface="Verdana"/>
                <a:cs typeface="Verdana"/>
              </a:rPr>
              <a:t>ﬂa</a:t>
            </a:r>
            <a:r>
              <a:rPr lang="en-IN" sz="1050" spc="-60" dirty="0" err="1">
                <a:latin typeface="Verdana"/>
                <a:cs typeface="Verdana"/>
              </a:rPr>
              <a:t>v</a:t>
            </a:r>
            <a:r>
              <a:rPr lang="en-IN" sz="1050" spc="10" dirty="0" err="1">
                <a:latin typeface="Verdana"/>
                <a:cs typeface="Verdana"/>
              </a:rPr>
              <a:t>o</a:t>
            </a:r>
            <a:r>
              <a:rPr lang="en-IN" sz="1050" dirty="0" err="1">
                <a:latin typeface="Verdana"/>
                <a:cs typeface="Verdana"/>
              </a:rPr>
              <a:t>r</a:t>
            </a:r>
            <a:r>
              <a:rPr lang="en-IN" sz="1050" spc="-20" dirty="0" err="1">
                <a:latin typeface="Verdana"/>
                <a:cs typeface="Verdana"/>
              </a:rPr>
              <a:t>s</a:t>
            </a:r>
            <a:r>
              <a:rPr lang="en-IN" sz="1050" spc="-90" dirty="0">
                <a:latin typeface="Verdana"/>
                <a:cs typeface="Verdana"/>
              </a:rPr>
              <a:t> </a:t>
            </a:r>
            <a:r>
              <a:rPr lang="en-IN" sz="1050" spc="15" dirty="0">
                <a:latin typeface="Verdana"/>
                <a:cs typeface="Verdana"/>
              </a:rPr>
              <a:t>of</a:t>
            </a:r>
            <a:r>
              <a:rPr lang="en-IN" sz="1050" spc="-90" dirty="0">
                <a:latin typeface="Verdana"/>
                <a:cs typeface="Verdana"/>
              </a:rPr>
              <a:t> </a:t>
            </a:r>
            <a:r>
              <a:rPr lang="en-IN" sz="1050" spc="135" dirty="0">
                <a:latin typeface="Verdana"/>
                <a:cs typeface="Verdana"/>
              </a:rPr>
              <a:t>P</a:t>
            </a:r>
            <a:r>
              <a:rPr lang="en-IN" sz="1050" spc="60" dirty="0">
                <a:latin typeface="Verdana"/>
                <a:cs typeface="Verdana"/>
              </a:rPr>
              <a:t>un</a:t>
            </a:r>
            <a:r>
              <a:rPr lang="en-IN" sz="1050" spc="15" dirty="0">
                <a:latin typeface="Verdana"/>
                <a:cs typeface="Verdana"/>
              </a:rPr>
              <a:t>e </a:t>
            </a:r>
            <a:r>
              <a:rPr sz="1050" spc="-25" dirty="0">
                <a:latin typeface="Verdana"/>
                <a:cs typeface="Verdana"/>
              </a:rPr>
              <a:t>y</a:t>
            </a:r>
            <a:r>
              <a:rPr sz="1050" spc="-75" dirty="0">
                <a:latin typeface="Verdana"/>
                <a:cs typeface="Verdana"/>
              </a:rPr>
              <a:t>’</a:t>
            </a:r>
            <a:r>
              <a:rPr sz="1050" spc="-20" dirty="0">
                <a:latin typeface="Verdana"/>
                <a:cs typeface="Verdana"/>
              </a:rPr>
              <a:t>s  </a:t>
            </a:r>
            <a:r>
              <a:rPr sz="1050" spc="75" dirty="0">
                <a:latin typeface="Verdana"/>
                <a:cs typeface="Verdana"/>
              </a:rPr>
              <a:t>d</a:t>
            </a:r>
            <a:r>
              <a:rPr sz="1050" spc="-15" dirty="0">
                <a:latin typeface="Verdana"/>
                <a:cs typeface="Verdana"/>
              </a:rPr>
              <a:t>i</a:t>
            </a:r>
            <a:r>
              <a:rPr sz="1050" spc="-45" dirty="0">
                <a:latin typeface="Verdana"/>
                <a:cs typeface="Verdana"/>
              </a:rPr>
              <a:t>v</a:t>
            </a:r>
            <a:r>
              <a:rPr sz="1050" spc="5" dirty="0">
                <a:latin typeface="Verdana"/>
                <a:cs typeface="Verdana"/>
              </a:rPr>
              <a:t>e</a:t>
            </a:r>
            <a:r>
              <a:rPr sz="1050" spc="-5" dirty="0">
                <a:latin typeface="Verdana"/>
                <a:cs typeface="Verdana"/>
              </a:rPr>
              <a:t>r</a:t>
            </a:r>
            <a:r>
              <a:rPr sz="1050" spc="-25" dirty="0">
                <a:latin typeface="Verdana"/>
                <a:cs typeface="Verdana"/>
              </a:rPr>
              <a:t>s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culina</a:t>
            </a:r>
            <a:r>
              <a:rPr sz="1050" spc="35" dirty="0">
                <a:latin typeface="Verdana"/>
                <a:cs typeface="Verdana"/>
              </a:rPr>
              <a:t>r</a:t>
            </a:r>
            <a:r>
              <a:rPr sz="1050" spc="-40" dirty="0">
                <a:latin typeface="Verdana"/>
                <a:cs typeface="Verdana"/>
              </a:rPr>
              <a:t>y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</a:t>
            </a:r>
            <a:r>
              <a:rPr sz="1050" spc="10" dirty="0">
                <a:latin typeface="Verdana"/>
                <a:cs typeface="Verdana"/>
              </a:rPr>
              <a:t>c</a:t>
            </a:r>
            <a:r>
              <a:rPr sz="1050" spc="20" dirty="0">
                <a:latin typeface="Verdana"/>
                <a:cs typeface="Verdana"/>
              </a:rPr>
              <a:t>e</a:t>
            </a:r>
            <a:r>
              <a:rPr sz="1050" spc="65" dirty="0">
                <a:latin typeface="Verdana"/>
                <a:cs typeface="Verdana"/>
              </a:rPr>
              <a:t>n</a:t>
            </a:r>
            <a:r>
              <a:rPr sz="1050" spc="-65" dirty="0">
                <a:latin typeface="Verdana"/>
                <a:cs typeface="Verdana"/>
              </a:rPr>
              <a:t>e.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60" dirty="0">
                <a:latin typeface="Verdana"/>
                <a:cs typeface="Verdana"/>
              </a:rPr>
              <a:t>F</a:t>
            </a:r>
            <a:r>
              <a:rPr sz="1050" spc="-35" dirty="0">
                <a:latin typeface="Verdana"/>
                <a:cs typeface="Verdana"/>
              </a:rPr>
              <a:t>r</a:t>
            </a:r>
            <a:r>
              <a:rPr sz="1050" spc="55" dirty="0">
                <a:latin typeface="Verdana"/>
                <a:cs typeface="Verdana"/>
              </a:rPr>
              <a:t>om  </a:t>
            </a:r>
            <a:r>
              <a:rPr sz="1050" spc="15" dirty="0">
                <a:latin typeface="Verdana"/>
                <a:cs typeface="Verdana"/>
              </a:rPr>
              <a:t>traditional </a:t>
            </a:r>
            <a:r>
              <a:rPr sz="1050" spc="20" dirty="0">
                <a:latin typeface="Verdana"/>
                <a:cs typeface="Verdana"/>
              </a:rPr>
              <a:t>Maharashtrian </a:t>
            </a:r>
            <a:r>
              <a:rPr sz="1050" spc="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delicacies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30" dirty="0">
                <a:latin typeface="Verdana"/>
                <a:cs typeface="Verdana"/>
              </a:rPr>
              <a:t>global </a:t>
            </a:r>
            <a:r>
              <a:rPr sz="1050" spc="20" dirty="0">
                <a:latin typeface="Verdana"/>
                <a:cs typeface="Verdana"/>
              </a:rPr>
              <a:t>fusion </a:t>
            </a:r>
            <a:r>
              <a:rPr sz="1050" spc="25" dirty="0">
                <a:latin typeface="Verdana"/>
                <a:cs typeface="Verdana"/>
              </a:rPr>
              <a:t> cuisin</a:t>
            </a:r>
            <a:r>
              <a:rPr sz="1050" spc="-65" dirty="0">
                <a:latin typeface="Verdana"/>
                <a:cs typeface="Verdana"/>
              </a:rPr>
              <a:t>e,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95" dirty="0">
                <a:latin typeface="Verdana"/>
                <a:cs typeface="Verdana"/>
              </a:rPr>
              <a:t>Pu</a:t>
            </a:r>
            <a:r>
              <a:rPr sz="1050" spc="65" dirty="0">
                <a:latin typeface="Verdana"/>
                <a:cs typeface="Verdana"/>
              </a:rPr>
              <a:t>n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of</a:t>
            </a:r>
            <a:r>
              <a:rPr sz="1050" spc="-5" dirty="0">
                <a:latin typeface="Verdana"/>
                <a:cs typeface="Verdana"/>
              </a:rPr>
              <a:t>f</a:t>
            </a:r>
            <a:r>
              <a:rPr sz="1050" spc="5" dirty="0">
                <a:latin typeface="Verdana"/>
                <a:cs typeface="Verdana"/>
              </a:rPr>
              <a:t>e</a:t>
            </a:r>
            <a:r>
              <a:rPr sz="1050" spc="-5" dirty="0">
                <a:latin typeface="Verdana"/>
                <a:cs typeface="Verdana"/>
              </a:rPr>
              <a:t>r</a:t>
            </a:r>
            <a:r>
              <a:rPr sz="1050" spc="-20" dirty="0">
                <a:latin typeface="Verdana"/>
                <a:cs typeface="Verdana"/>
              </a:rPr>
              <a:t>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  </a:t>
            </a:r>
            <a:r>
              <a:rPr sz="1050" spc="85" dirty="0">
                <a:latin typeface="Verdana"/>
                <a:cs typeface="Verdana"/>
              </a:rPr>
              <a:t>g</a:t>
            </a:r>
            <a:r>
              <a:rPr sz="1050" dirty="0">
                <a:latin typeface="Verdana"/>
                <a:cs typeface="Verdana"/>
              </a:rPr>
              <a:t>a</a:t>
            </a:r>
            <a:r>
              <a:rPr sz="1050" spc="-5" dirty="0">
                <a:latin typeface="Verdana"/>
                <a:cs typeface="Verdana"/>
              </a:rPr>
              <a:t>st</a:t>
            </a:r>
            <a:r>
              <a:rPr sz="1050" spc="-20" dirty="0">
                <a:latin typeface="Verdana"/>
                <a:cs typeface="Verdana"/>
              </a:rPr>
              <a:t>r</a:t>
            </a:r>
            <a:r>
              <a:rPr sz="1050" spc="50" dirty="0">
                <a:latin typeface="Verdana"/>
                <a:cs typeface="Verdana"/>
              </a:rPr>
              <a:t>on</a:t>
            </a:r>
            <a:r>
              <a:rPr sz="1050" spc="55" dirty="0">
                <a:latin typeface="Verdana"/>
                <a:cs typeface="Verdana"/>
              </a:rPr>
              <a:t>omic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a</a:t>
            </a:r>
            <a:r>
              <a:rPr sz="1050" spc="20" dirty="0">
                <a:latin typeface="Verdana"/>
                <a:cs typeface="Verdana"/>
              </a:rPr>
              <a:t>d</a:t>
            </a:r>
            <a:r>
              <a:rPr sz="1050" spc="-5" dirty="0">
                <a:latin typeface="Verdana"/>
                <a:cs typeface="Verdana"/>
              </a:rPr>
              <a:t>v</a:t>
            </a:r>
            <a:r>
              <a:rPr sz="1050" spc="40" dirty="0">
                <a:latin typeface="Verdana"/>
                <a:cs typeface="Verdana"/>
              </a:rPr>
              <a:t>en</a:t>
            </a:r>
            <a:r>
              <a:rPr sz="1050" spc="20" dirty="0">
                <a:latin typeface="Verdana"/>
                <a:cs typeface="Verdana"/>
              </a:rPr>
              <a:t>t</a:t>
            </a:r>
            <a:r>
              <a:rPr sz="1050" spc="25" dirty="0">
                <a:latin typeface="Verdana"/>
                <a:cs typeface="Verdana"/>
              </a:rPr>
              <a:t>u</a:t>
            </a:r>
            <a:r>
              <a:rPr sz="1050" dirty="0">
                <a:latin typeface="Verdana"/>
                <a:cs typeface="Verdana"/>
              </a:rPr>
              <a:t>r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-15" dirty="0">
                <a:latin typeface="Verdana"/>
                <a:cs typeface="Verdana"/>
              </a:rPr>
              <a:t>f</a:t>
            </a:r>
            <a:r>
              <a:rPr sz="1050" spc="5" dirty="0">
                <a:latin typeface="Verdana"/>
                <a:cs typeface="Verdana"/>
              </a:rPr>
              <a:t>or  </a:t>
            </a:r>
            <a:r>
              <a:rPr sz="1050" spc="-15" dirty="0">
                <a:latin typeface="Verdana"/>
                <a:cs typeface="Verdana"/>
              </a:rPr>
              <a:t>f</a:t>
            </a:r>
            <a:r>
              <a:rPr sz="1050" spc="50" dirty="0">
                <a:latin typeface="Verdana"/>
                <a:cs typeface="Verdana"/>
              </a:rPr>
              <a:t>ood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45" dirty="0">
                <a:latin typeface="Verdana"/>
                <a:cs typeface="Verdana"/>
              </a:rPr>
              <a:t>enthu</a:t>
            </a:r>
            <a:r>
              <a:rPr sz="1050" spc="-5" dirty="0">
                <a:latin typeface="Verdana"/>
                <a:cs typeface="Verdana"/>
              </a:rPr>
              <a:t>sias</a:t>
            </a:r>
            <a:r>
              <a:rPr sz="1050" spc="-10" dirty="0">
                <a:latin typeface="Verdana"/>
                <a:cs typeface="Verdana"/>
              </a:rPr>
              <a:t>t</a:t>
            </a:r>
            <a:r>
              <a:rPr sz="1050" spc="-90" dirty="0">
                <a:latin typeface="Verdana"/>
                <a:cs typeface="Verdana"/>
              </a:rPr>
              <a:t>s. </a:t>
            </a:r>
            <a:r>
              <a:rPr sz="1050" spc="75" dirty="0">
                <a:latin typeface="Verdana"/>
                <a:cs typeface="Verdana"/>
              </a:rPr>
              <a:t>Un</a:t>
            </a:r>
            <a:r>
              <a:rPr sz="1050" spc="50" dirty="0">
                <a:latin typeface="Verdana"/>
                <a:cs typeface="Verdana"/>
              </a:rPr>
              <a:t>c</a:t>
            </a:r>
            <a:r>
              <a:rPr sz="1050" spc="15" dirty="0">
                <a:latin typeface="Verdana"/>
                <a:cs typeface="Verdana"/>
              </a:rPr>
              <a:t>o</a:t>
            </a:r>
            <a:r>
              <a:rPr sz="1050" spc="-60" dirty="0">
                <a:latin typeface="Verdana"/>
                <a:cs typeface="Verdana"/>
              </a:rPr>
              <a:t>v</a:t>
            </a:r>
            <a:r>
              <a:rPr sz="1050" dirty="0">
                <a:latin typeface="Verdana"/>
                <a:cs typeface="Verdana"/>
              </a:rPr>
              <a:t>er  </a:t>
            </a:r>
            <a:r>
              <a:rPr sz="1050" spc="45" dirty="0">
                <a:latin typeface="Verdana"/>
                <a:cs typeface="Verdana"/>
              </a:rPr>
              <a:t>th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45" dirty="0">
                <a:latin typeface="Verdana"/>
                <a:cs typeface="Verdana"/>
              </a:rPr>
              <a:t>hid</a:t>
            </a:r>
            <a:r>
              <a:rPr sz="1050" spc="55" dirty="0">
                <a:latin typeface="Verdana"/>
                <a:cs typeface="Verdana"/>
              </a:rPr>
              <a:t>den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85" dirty="0">
                <a:latin typeface="Verdana"/>
                <a:cs typeface="Verdana"/>
              </a:rPr>
              <a:t>g</a:t>
            </a:r>
            <a:r>
              <a:rPr sz="1050" spc="40" dirty="0">
                <a:latin typeface="Verdana"/>
                <a:cs typeface="Verdana"/>
              </a:rPr>
              <a:t>ems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of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95" dirty="0">
                <a:latin typeface="Verdana"/>
                <a:cs typeface="Verdana"/>
              </a:rPr>
              <a:t>Pu</a:t>
            </a:r>
            <a:r>
              <a:rPr sz="1050" spc="65" dirty="0">
                <a:latin typeface="Verdana"/>
                <a:cs typeface="Verdana"/>
              </a:rPr>
              <a:t>n</a:t>
            </a:r>
            <a:r>
              <a:rPr sz="1050" spc="20" dirty="0">
                <a:latin typeface="Verdana"/>
                <a:cs typeface="Verdana"/>
              </a:rPr>
              <a:t>e</a:t>
            </a:r>
            <a:r>
              <a:rPr sz="1050" spc="-75" dirty="0">
                <a:latin typeface="Verdana"/>
                <a:cs typeface="Verdana"/>
              </a:rPr>
              <a:t>’</a:t>
            </a:r>
            <a:r>
              <a:rPr sz="1050" spc="-20" dirty="0">
                <a:latin typeface="Verdana"/>
                <a:cs typeface="Verdana"/>
              </a:rPr>
              <a:t>s  </a:t>
            </a:r>
            <a:r>
              <a:rPr sz="1050" spc="-15" dirty="0">
                <a:latin typeface="Verdana"/>
                <a:cs typeface="Verdana"/>
              </a:rPr>
              <a:t>f</a:t>
            </a:r>
            <a:r>
              <a:rPr sz="1050" spc="50" dirty="0">
                <a:latin typeface="Verdana"/>
                <a:cs typeface="Verdana"/>
              </a:rPr>
              <a:t>ood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60" dirty="0">
                <a:latin typeface="Verdana"/>
                <a:cs typeface="Verdana"/>
              </a:rPr>
              <a:t>c</a:t>
            </a:r>
            <a:r>
              <a:rPr sz="1050" spc="55" dirty="0">
                <a:latin typeface="Verdana"/>
                <a:cs typeface="Verdana"/>
              </a:rPr>
              <a:t>u</a:t>
            </a:r>
            <a:r>
              <a:rPr sz="1050" dirty="0">
                <a:latin typeface="Verdana"/>
                <a:cs typeface="Verdana"/>
              </a:rPr>
              <a:t>l</a:t>
            </a:r>
            <a:r>
              <a:rPr sz="1050" spc="15" dirty="0">
                <a:latin typeface="Verdana"/>
                <a:cs typeface="Verdana"/>
              </a:rPr>
              <a:t>t</a:t>
            </a:r>
            <a:r>
              <a:rPr sz="1050" spc="25" dirty="0">
                <a:latin typeface="Verdana"/>
                <a:cs typeface="Verdana"/>
              </a:rPr>
              <a:t>u</a:t>
            </a:r>
            <a:r>
              <a:rPr sz="1050" dirty="0">
                <a:latin typeface="Verdana"/>
                <a:cs typeface="Verdana"/>
              </a:rPr>
              <a:t>r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35" dirty="0">
                <a:latin typeface="Verdana"/>
                <a:cs typeface="Verdana"/>
              </a:rPr>
              <a:t>an</a:t>
            </a:r>
            <a:r>
              <a:rPr sz="1050" spc="75" dirty="0">
                <a:latin typeface="Verdana"/>
                <a:cs typeface="Verdana"/>
              </a:rPr>
              <a:t>d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-25" dirty="0">
                <a:latin typeface="Verdana"/>
                <a:cs typeface="Verdana"/>
              </a:rPr>
              <a:t>s</a:t>
            </a:r>
            <a:r>
              <a:rPr sz="1050" spc="-10" dirty="0">
                <a:latin typeface="Verdana"/>
                <a:cs typeface="Verdana"/>
              </a:rPr>
              <a:t>a</a:t>
            </a:r>
            <a:r>
              <a:rPr sz="1050" spc="-60" dirty="0">
                <a:latin typeface="Verdana"/>
                <a:cs typeface="Verdana"/>
              </a:rPr>
              <a:t>v</a:t>
            </a:r>
            <a:r>
              <a:rPr sz="1050" spc="10" dirty="0">
                <a:latin typeface="Verdana"/>
                <a:cs typeface="Verdana"/>
              </a:rPr>
              <a:t>or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45" dirty="0">
                <a:latin typeface="Verdana"/>
                <a:cs typeface="Verdana"/>
              </a:rPr>
              <a:t>th</a:t>
            </a:r>
            <a:r>
              <a:rPr sz="1050" spc="15" dirty="0">
                <a:latin typeface="Verdana"/>
                <a:cs typeface="Verdana"/>
              </a:rPr>
              <a:t>e  </a:t>
            </a:r>
            <a:r>
              <a:rPr sz="1050" spc="45" dirty="0">
                <a:latin typeface="Verdana"/>
                <a:cs typeface="Verdana"/>
              </a:rPr>
              <a:t>unique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culina</a:t>
            </a:r>
            <a:r>
              <a:rPr sz="1050" spc="35" dirty="0">
                <a:latin typeface="Verdana"/>
                <a:cs typeface="Verdana"/>
              </a:rPr>
              <a:t>r</a:t>
            </a:r>
            <a:r>
              <a:rPr sz="1050" spc="-40" dirty="0">
                <a:latin typeface="Verdana"/>
                <a:cs typeface="Verdana"/>
              </a:rPr>
              <a:t>y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35" dirty="0">
                <a:latin typeface="Verdana"/>
                <a:cs typeface="Verdana"/>
              </a:rPr>
              <a:t>delig</a:t>
            </a:r>
            <a:r>
              <a:rPr sz="1050" spc="60" dirty="0">
                <a:latin typeface="Verdana"/>
                <a:cs typeface="Verdana"/>
              </a:rPr>
              <a:t>h</a:t>
            </a:r>
            <a:r>
              <a:rPr sz="1050" dirty="0">
                <a:latin typeface="Verdana"/>
                <a:cs typeface="Verdana"/>
              </a:rPr>
              <a:t>ts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30" dirty="0">
                <a:latin typeface="Verdana"/>
                <a:cs typeface="Verdana"/>
              </a:rPr>
              <a:t>tha</a:t>
            </a:r>
            <a:r>
              <a:rPr sz="1050" spc="20" dirty="0">
                <a:latin typeface="Verdana"/>
                <a:cs typeface="Verdana"/>
              </a:rPr>
              <a:t>t  </a:t>
            </a:r>
            <a:r>
              <a:rPr sz="1050" spc="75" dirty="0">
                <a:latin typeface="Verdana"/>
                <a:cs typeface="Verdana"/>
              </a:rPr>
              <a:t>d</a:t>
            </a:r>
            <a:r>
              <a:rPr sz="1050" spc="20" dirty="0">
                <a:latin typeface="Verdana"/>
                <a:cs typeface="Verdana"/>
              </a:rPr>
              <a:t>e</a:t>
            </a:r>
            <a:r>
              <a:rPr sz="1050" spc="85" dirty="0">
                <a:latin typeface="Verdana"/>
                <a:cs typeface="Verdana"/>
              </a:rPr>
              <a:t>ﬁ</a:t>
            </a:r>
            <a:r>
              <a:rPr sz="1050" spc="65" dirty="0">
                <a:latin typeface="Verdana"/>
                <a:cs typeface="Verdana"/>
              </a:rPr>
              <a:t>n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45" dirty="0">
                <a:latin typeface="Verdana"/>
                <a:cs typeface="Verdana"/>
              </a:rPr>
              <a:t>th</a:t>
            </a:r>
            <a:r>
              <a:rPr sz="1050" spc="25" dirty="0">
                <a:latin typeface="Verdana"/>
                <a:cs typeface="Verdana"/>
              </a:rPr>
              <a:t>e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30" dirty="0">
                <a:latin typeface="Verdana"/>
                <a:cs typeface="Verdana"/>
              </a:rPr>
              <a:t>ci</a:t>
            </a:r>
            <a:r>
              <a:rPr sz="1050" spc="5" dirty="0">
                <a:latin typeface="Verdana"/>
                <a:cs typeface="Verdana"/>
              </a:rPr>
              <a:t>t</a:t>
            </a:r>
            <a:r>
              <a:rPr sz="1050" spc="-25" dirty="0">
                <a:latin typeface="Verdana"/>
                <a:cs typeface="Verdana"/>
              </a:rPr>
              <a:t>y</a:t>
            </a:r>
            <a:r>
              <a:rPr sz="1050" spc="-75" dirty="0">
                <a:latin typeface="Verdana"/>
                <a:cs typeface="Verdana"/>
              </a:rPr>
              <a:t>’</a:t>
            </a:r>
            <a:r>
              <a:rPr sz="1050" spc="-20" dirty="0">
                <a:latin typeface="Verdana"/>
                <a:cs typeface="Verdana"/>
              </a:rPr>
              <a:t>s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-40" dirty="0">
                <a:latin typeface="Verdana"/>
                <a:cs typeface="Verdana"/>
              </a:rPr>
              <a:t>v</a:t>
            </a:r>
            <a:r>
              <a:rPr sz="1050" spc="20" dirty="0">
                <a:latin typeface="Verdana"/>
                <a:cs typeface="Verdana"/>
              </a:rPr>
              <a:t>ib</a:t>
            </a:r>
            <a:r>
              <a:rPr sz="1050" spc="10" dirty="0">
                <a:latin typeface="Verdana"/>
                <a:cs typeface="Verdana"/>
              </a:rPr>
              <a:t>r</a:t>
            </a:r>
            <a:r>
              <a:rPr sz="1050" dirty="0">
                <a:latin typeface="Verdana"/>
                <a:cs typeface="Verdana"/>
              </a:rPr>
              <a:t>a</a:t>
            </a:r>
            <a:r>
              <a:rPr sz="1050" spc="45" dirty="0">
                <a:latin typeface="Verdana"/>
                <a:cs typeface="Verdana"/>
              </a:rPr>
              <a:t>nt</a:t>
            </a:r>
            <a:r>
              <a:rPr sz="1050" spc="-90" dirty="0">
                <a:latin typeface="Verdana"/>
                <a:cs typeface="Verdana"/>
              </a:rPr>
              <a:t> </a:t>
            </a:r>
            <a:r>
              <a:rPr sz="1050" spc="-15" dirty="0">
                <a:latin typeface="Verdana"/>
                <a:cs typeface="Verdana"/>
              </a:rPr>
              <a:t>f</a:t>
            </a:r>
            <a:r>
              <a:rPr sz="1050" spc="40" dirty="0">
                <a:latin typeface="Verdana"/>
                <a:cs typeface="Verdana"/>
              </a:rPr>
              <a:t>ood  </a:t>
            </a:r>
            <a:r>
              <a:rPr sz="1050" spc="-5" dirty="0">
                <a:latin typeface="Verdana"/>
                <a:cs typeface="Verdana"/>
              </a:rPr>
              <a:t>scene.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BF50D5-891B-8259-63B9-FDCF55D07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74950" cy="1647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32CF99-C371-CCD3-8320-30F72B6B27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025"/>
            <a:ext cx="2774950" cy="1571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EDCC8D-5817-5940-5FEB-04E2015ED737}"/>
              </a:ext>
            </a:extLst>
          </p:cNvPr>
          <p:cNvSpPr txBox="1"/>
          <p:nvPr/>
        </p:nvSpPr>
        <p:spPr>
          <a:xfrm>
            <a:off x="2927350" y="200025"/>
            <a:ext cx="2590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Page:</a:t>
            </a:r>
          </a:p>
          <a:p>
            <a:pPr marL="635" indent="-1905"/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 page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(index.html)-----Harsh deep katharde </a:t>
            </a:r>
            <a:endParaRPr lang="en-IN" sz="14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 indent="-1905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include a fixed image and a multiple set of image and info card with ending footer with the social media contacts about Instagram ,Facebook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etc.also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mentions of the many famous restaurants and also local food is promoted which have the part of the </a:t>
            </a:r>
            <a:endParaRPr lang="en-IN" sz="14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E9A02B-2031-3D88-5697-91D8F6536B26}"/>
              </a:ext>
            </a:extLst>
          </p:cNvPr>
          <p:cNvSpPr txBox="1"/>
          <p:nvPr/>
        </p:nvSpPr>
        <p:spPr>
          <a:xfrm>
            <a:off x="3460750" y="200025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Contact form:</a:t>
            </a:r>
          </a:p>
          <a:p>
            <a:pPr marL="635" indent="-1905"/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trip planning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(form1.html</a:t>
            </a:r>
            <a:endParaRPr lang="en-IN" sz="12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 indent="-1905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include the input and entry set for the form and various details of the work are shown here , also used the react and NodeJS where used the razor pay to pay the payment related to the tours and NodeJS stores the results using the MongoDB , where in the compass you can see the transactions </a:t>
            </a:r>
            <a:endParaRPr lang="en-IN" sz="12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28FE2-80CB-42EB-2BD3-75B920575D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35208"/>
            <a:ext cx="3308350" cy="2256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B2F6B4-AA8F-2E2F-766C-D0963C23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" y="0"/>
            <a:ext cx="3055938" cy="15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4A97280-62AA-DA0E-B482-0DE21020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570669"/>
            <a:ext cx="3055938" cy="172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1D7454-B8BD-459D-FA6A-FA2D8FC558EA}"/>
              </a:ext>
            </a:extLst>
          </p:cNvPr>
          <p:cNvSpPr txBox="1"/>
          <p:nvPr/>
        </p:nvSpPr>
        <p:spPr>
          <a:xfrm>
            <a:off x="3308350" y="123825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Payment portal after we select the package of tour we and after we click the pay button on the trip planning form then we select the type f payment , which in this we have selected the credit card then second image is of the payment in process the window is displayed ,displaying messages “Loading bank page”</a:t>
            </a:r>
          </a:p>
        </p:txBody>
      </p:sp>
    </p:spTree>
    <p:extLst>
      <p:ext uri="{BB962C8B-B14F-4D97-AF65-F5344CB8AC3E}">
        <p14:creationId xmlns:p14="http://schemas.microsoft.com/office/powerpoint/2010/main" val="40379683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</TotalTime>
  <Words>545</Words>
  <Application>Microsoft Office PowerPoint</Application>
  <PresentationFormat>Custom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Gill Sans MT</vt:lpstr>
      <vt:lpstr>Times New Roman</vt:lpstr>
      <vt:lpstr>Verdana</vt:lpstr>
      <vt:lpstr>Parcel</vt:lpstr>
      <vt:lpstr>Discovering the  Charms of Pune:  A Comprehensive  Guide to an</vt:lpstr>
      <vt:lpstr>PowerPoint Presentation</vt:lpstr>
      <vt:lpstr>Introduction</vt:lpstr>
      <vt:lpstr>PowerPoint Presentation</vt:lpstr>
      <vt:lpstr>PowerPoint Presentation</vt:lpstr>
      <vt:lpstr>Culinary Delights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 Charms of Pune:  A Comprehensive  Guide to an</dc:title>
  <dc:creator>shaikh mohammad shahjad</dc:creator>
  <cp:lastModifiedBy>shaikh mohammad shahjad</cp:lastModifiedBy>
  <cp:revision>9</cp:revision>
  <dcterms:created xsi:type="dcterms:W3CDTF">2023-12-07T13:32:12Z</dcterms:created>
  <dcterms:modified xsi:type="dcterms:W3CDTF">2024-04-22T12:12:25Z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LastSaved">
    <vt:filetime>2023-12-07T00:00:00Z</vt:filetime>
  </property>
</Properties>
</file>