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 varScale="1">
        <p:scale>
          <a:sx n="94" d="100"/>
          <a:sy n="94" d="100"/>
        </p:scale>
        <p:origin x="464" y="8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5-07T18:52:55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9538 6042 8 0,'0'0'158'0,"0"0"-14"16,0 0-4-16,0 0-13 0,0 0-5 0,0 0-10 15,0 0-17-15,0 0-3 0,115-2-9 0,-88-2-8 16,-27 4 3-16,62-6-7 0,-18 2 2 0,-11 0-10 16,14-1-7-16,-18 1-5 0,-29 4-6 0,64-4-3 0,-31 2-7 15,19 3-1-15,-6-5-5 0,-15 2-2 16,-31 2-5-16,64 1-2 0,-33-1-7 0,-31 0 3 0,58 3 1 16,-32-2 4-16,-26-1 6 0,46-2 7 15,-46 2 15-15,35-2 7 0,-35 2 11 0,0 0 0 16,48-7 3-16,-48 7 0 0,0 0-3 0,35-7 1 0,-35 7-8 15,0 0-2-15,0 0-2 0,29-6-8 0,-29 6 0 16,0 0-9-16,0 0-3 0,0 0-9 0,0 0-8 16,0 0-10-16,0 0-16 0,0 0-15 0,0 0-17 15,0 0-22-15,0 0-23 0,0 0-16 0,0 0-24 16,0 0-31-16,0 0-44 0,0 0-144 0,0 0-370 16,0 0 164-16</inkml:trace>
  <inkml:trace contextRef="#ctx0" brushRef="#br0" timeOffset="2798.7">11473 6041 207 0,'0'0'208'0,"0"0"-2"0,0 0-8 0,0 0-7 0,0 0-13 15,0 0-11-15,0 0-15 0,0 0-12 0,0 0-16 16,0 0-7-16,0 0-9 0,0 0-10 0,0 0-10 16,0 0-9-16,0 0-9 0,0 0-4 0,0 0-5 15,0 0-4-15,0 0-2 0,0 0-7 0,0 0-1 16,0 0-2-16,0 0 1 0,0 0-2 0,99 7 0 16,-99-7 0-16,64 5 2 0,-15-5-6 0,1-2 1 15,-2-2-1-15,-1 4-2 0,5-1 4 16,-1-4-1-16,3-1 2 0,4 2-4 0,-2-1 1 0,-4-4-3 15,-3 5-2-15,-16 1-7 0,0-1 6 0,-33 4-12 0,50-5 4 16,-50 5-4-16,33-4-7 0,-33 4 1 16,0 0 1-16,0 0-3 0,0 0 4 0,0 0-4 0,0 0 0 15,0 0-3-15,37-1 3 0,-37 1 3 16,0 0-6-16,0 0-1 0,0 0 1 0,0 0-5 16,0 0-5-16,0 0-18 0,0 0-14 0,0 0-25 0,0 0-28 15,0 0-36-15,0 0-47 0,0 0-54 0,0 0-67 16,0 0-164-16,0 0-489 0,0 0 217 15</inkml:trace>
  <inkml:trace contextRef="#ctx0" brushRef="#br0" timeOffset="3455.54">13343 6100 108 0,'0'0'179'0,"0"0"-3"0,0 0-3 0,-53-2-5 16,53 2-8-16,0 0-4 0,0 0-8 0,0 0-8 16,0 0-5-16,0 0-12 0,0 0-12 0,0 0-6 0,0 0-3 15,0 0-3-15,0 0-5 0,0 0-4 16,0 0-5-16,0 0-2 0,0 0-2 0,124 19-4 15,-69-18-1-15,5 1 0 0,6-3 1 0,-1 2-7 0,3-3 7 16,2 2-5-16,2-3-4 0,-1 4-8 16,-1 0-3-16,0-6-7 0,-4 3-1 0,5-3-9 0,-1 2 3 15,-6 2-3-15,-4 2-8 0,-2 2-1 0,-2-3 5 16,-3 2-7-16,-7-4-4 0,-46 2 2 0,54 0-3 16,-54 0-6-16,35-1 0 0,-35 1-4 0,0 0-8 0,0 0 0 15,37-3-8-15,-37 3-6 0,0 0-8 16,0 0-9-16,0 0-13 0,0 0-25 0,0 0-22 0,0 0-27 15,0 0-31-15,0 0-22 0,0 0-33 16,0 0-42-16,0 0-197 0,0 0-473 0,0 0 210 0</inkml:trace>
  <inkml:trace contextRef="#ctx0" brushRef="#br0" timeOffset="11593.16">21221 4361 33 0,'0'0'234'0,"0"0"-6"0,-31-42-11 0,31 42-15 16,-31-19-24-16,31 19-7 0,-31-10-15 0,31 10-13 16,-50 1-13-16,50-1-9 0,-53 21-6 0,26-5-13 15,-10 8-8-15,6 7-3 0,0 6-10 0,12-10-5 16,7-1-12-16,-3 15-5 0,7-12-6 0,4 1 1 15,4-30-10-15,12 55-1 0,1-29-7 0,-3-3-3 0,13-5-4 16,-1-4-3-16,-22-14-4 0,54 15-3 0,-6-16-4 16,-7-8 0-16,4-2-4 0,1-13 4 15,-1-4-5-15,-5-2 0 0,1-3-1 0,-6-2 3 16,-4-1-3-16,-12 13 5 0,8-14-1 0,-11 11 2 0,-5-1-3 16,-3 1 2-16,-8 26 3 0,4-51 1 15,-4 51-4-15,-4-32 1 0,4 32 0 0,0 0-7 16,-23-35-2-16,23 35-10 0,-31-7-13 0,31 7-12 0,0 0-15 15,-66 22-23-15,39-7-16 0,4 4-24 0,-8 13-28 16,0-1-31-16,13-6-47 0,-7 12-163 0,4 0-408 16,3 1 181-16</inkml:trace>
  <inkml:trace contextRef="#ctx0" brushRef="#br0" timeOffset="11992.92">21120 4766 244 0,'0'0'243'0,"0"0"-24"0,0 0-22 0,0 0-25 0,0 0-12 15,0 0-19-15,0 0-8 0,0 0-14 0,0 0-7 16,0 0-9-16,25 93-6 0,-23-49-4 0,-4-2 7 16,2 3-4-16,0 0-3 0,-5 1-11 0,5 2-6 15,0-2-9-15,0-1-5 0,5-17-6 0,-1 17-5 16,-4-45-5-16,4 52-1 0,2-30-10 15,-6-22-2-15,12 29-1 0,-12-29-3 0,11 23-3 0,-11-23 1 16,0 0 9-16,0 0 15 0,0 0-3 0,0 0-4 16,0 0-3-16,0 0 2 0,0 0-8 0,0 0-3 15,0 0-1-15,0 0-6 0,-58-60-5 0,35 46-2 0,23 14-2 16,-49-13-1-16,49 13-1 0,-54-6-5 16,23 8-2-16,-15 7 2 0,17 1 1 0,-14 4-3 15,4 4 1-15,-3-1-3 0,11-1 2 0,-6 7-1 16,14-3-2-16,1-1-1 0,-13 12 5 0,16-9-7 0,-2-1-1 15,7 0 0-15,14-21-11 0,-19 36-12 0,19-36-12 16,-8 26-8-16,8-26-14 0,0 0-12 0,0 0-20 16,0 0-26-16,0 0-26 0,45 17-37 0,-45-17-31 15,73-36-220-15,-30 11-465 0,-2-4 206 0</inkml:trace>
  <inkml:trace contextRef="#ctx0" brushRef="#br0" timeOffset="12188.02">21225 5189 152 0,'0'0'205'0,"0"0"5"0,0 0-1 16,60 33 0-16,-47-13-7 0,15 19-15 0,-7-2-11 15,2-1-14-15,0 3-16 0,-5-2-14 0,5 0-14 16,-2-1-10-16,-7-9-10 0,-1 0-8 0,1-1-11 16,0-4-6-16,-14-22-8 0,17 39-6 0,-17-39-9 15,14 26-14-15,-14-26-18 0,0 0-9 0,0 0-12 16,13 20-19-16,-13-20-38 0,0 0-30 0,0 0-34 0,0 0-27 15,0 0-38-15,0 0-170 0,-27-112-390 16,10 72 173-16</inkml:trace>
  <inkml:trace contextRef="#ctx0" brushRef="#br0" timeOffset="12331.12">21010 5143 133 0,'-58'15'155'0,"0"2"7"0,5 0-16 16,1 5-12-16,0 2-17 0,3 2-10 0,3 0-11 15,11 0-24-15,8-12-18 0,0 0-26 0,27-14-28 16,-22 19-29-16,22-19-41 0,0 0-115 0,0 0-199 16,0 0 89-16</inkml:trace>
  <inkml:trace contextRef="#ctx0" brushRef="#br0" timeOffset="12489.55">21132 5074 164 0,'46'10'257'0,"1"-3"-14"0,-1 1-17 16,-1-1-20-16,5 0-16 0,-5-1-24 16,9 5-14-16,-4-3-19 0,-3 2-42 0,-1-1-57 15,3-4-58-15,5-1-69 0,-9 1-199 0,-14-5-314 0,25 3 139 16</inkml:trace>
  <inkml:trace contextRef="#ctx0" brushRef="#br0" timeOffset="15634.37">26914 3638 16 0,'0'0'202'16,"0"0"-6"-16,0 0-2 0,-44-15-8 0,44 15-16 16,0 0-10-16,0 0-8 0,0 0-8 0,-33-9-4 15,33 9-15-15,0 0-11 0,0 0-12 0,0 0-8 16,0 0-9-16,0 0-10 0,0 0-5 0,0 0-5 16,0 0-4-16,0 0-9 0,139 19-6 0,-79-14-5 15,6 1-1-15,10-4-2 0,5 1-7 0,6 1-2 16,4 0-1-16,2-1 0 0,-2-3-4 0,-8 6 2 15,1 2-4-15,-3 1-2 0,4-7 0 0,-5 3-1 16,-7 1-3-16,-1-4 0 0,-8 3-4 0,-12-5-1 16,-21 3-12-16,-31-3-16 0,41 3-17 0,-41-3-23 0,0 0-10 15,0 0-10-15,0 0-4 0,0 0-18 16,0 0-21-16,0 0-27 0,0 0-20 0,0 0-168 16,-134-6-360-16,84 1 159 0</inkml:trace>
  <inkml:trace contextRef="#ctx0" brushRef="#br0" timeOffset="16461.43">26753 3609 188 0,'0'0'177'0,"0"0"-15"16,0 0-20-16,0 0-17 0,0 0-13 0,0 0-2 0,0 0-17 16,0 0-5-16,0 0-7 0,0 0-3 0,0 0 2 15,0 0-2-15,43 51-4 0,-43-51 3 0,8 53-5 16,-4-12-2-16,-1 4 3 0,-3 3-8 15,2-3-1-15,-4 8-7 0,-1 2-1 0,1 4-3 0,-2 3-6 16,0-2-6-16,0-2-3 0,0-5 0 0,2 5-3 16,-2-4-1-16,0 1-5 0,1-1 0 15,1-5 3-15,0-4-3 0,0-2 1 0,4-2-2 0,-2-12 2 16,0-29-2-16,0 54-2 0,0-26-1 0,0-28-1 16,0 53-3-16,0-53 1 0,2 50-1 0,-2-50 0 15,2 33-3-15,-2-33 0 0,0 0 2 0,3 34-6 16,-3-34-1-16,0 0 1 0,0 0 3 15,0 0 5-15,0 0 2 0,0 0 2 0,0 0 3 0,0 0 5 16,0 0 2-16,0 0 1 0,0 0 0 0,0 0 3 16,0 0-2-16,0 0 0 0,0 0 6 0,0 0-2 15,0 0-2-15,-3 34 3 0,3-34 4 0,0 0-3 16,0 0 0-16,0 0 2 0,0 0-4 0,0 0-4 16,0 0 2-16,0 0-8 0,0 0-1 0,0 0-1 15,0 0-3-15,0 0 1 0,0 0-5 0,0 0-6 16,0 0 1-16,0 0 0 0,0 0-6 0,0 0 5 15,54-9-5-15,-54 9 4 0,52-4-13 0,-52 4 8 16,85-7-3-16,-30 3-2 0,1 0-3 0,8-6 1 0,9 7 6 16,3 0-5-16,5 0-2 0,8 1 2 0,-2 0-1 15,-1-1-4-15,-1 6 2 0,4-4-3 0,-2 1 10 16,-5 4-11-16,-3-5 8 0,-5 2-1 0,-5 0 1 16,-11-1-3-16,-7 2-7 0,-18-3 11 0,-33 1-5 15,42-5 3-15,-42 5 1 0,0 0-2 0,35-7-4 16,-35 7-16-16,0 0-12 0,0 0-21 0,0 0-27 15,0 0-37-15,10-25-29 0,-10 25-36 0,0 0-35 16,0 0-42-16,-50-46-257 0,32 30-554 0,18 16 245 16</inkml:trace>
  <inkml:trace contextRef="#ctx0" brushRef="#br0" timeOffset="17260">28136 3706 30 0,'0'0'177'0,"0"0"-4"0,0 0-2 0,0 0-10 16,0 0-4-16,0 0-9 0,-29-28-10 0,29 28-4 16,0 0-10-16,0 0-14 0,0 0-11 0,0 0-13 15,0 0-8-15,0 0-6 0,0 0-5 0,0 0-8 16,0 0-7-16,0 0-6 0,0 0-3 0,78-4-4 16,-78 4-2-16,46 6-5 0,-46-6-5 0,55 5-1 15,-55-5 4-15,56 2 0 0,-25-2 3 0,-31 0 3 16,54 5 3-16,-54-5 7 0,52 0-1 0,-52 0 0 0,37 2 0 15,-37-2-3-15,33 3-2 0,-33-3 0 16,0 0-6-16,37 5-5 0,-37-5 0 0,0 0 1 0,0 0-7 16,31 6-3-16,-31-6-3 0,0 0 3 0,0 0-4 15,0 0-3-15,23 24 0 0,-23-24 1 0,0 0-2 16,10 27-2-16,-10-27 1 0,0 0 1 0,13 42-2 16,-13-42 1-16,4 30 5 0,-4-30-2 15,2 32 3-15,-2-32-3 0,4 51 6 0,-4-51-1 16,0 53-2-16,-2-26 4 0,4 15 3 0,-2-42 2 0,0 75 2 15,6-31 5-15,-6 2 0 0,2-2 1 0,0 1 1 16,-2 1-2-16,4-1 6 0,3-2-5 0,-7-1-3 16,2 3-5-16,-2-2 1 0,6-2-4 0,-6-12 4 15,0-29-2-15,2 56 0 0,-2-27-7 0,0-29 4 16,4 50-6-16,-4-50-3 0,-2 42-3 0,2-42 2 0,-2 31 3 16,2-31-4-16,0 0-1 0,-2 35 4 15,2-35 0-15,0 0-5 0,0 0 1 0,0 0 2 16,0 0-1-16,0 0 6 0,0 0 3 0,-8 30 12 15,8-30-12-15,0 0-2 0,0 0 1 0,-42 3 1 0,42-3-5 16,-47-5-1-16,47 5-3 0,-77-2 3 0,32 1-3 16,-1-4-10-16,-1 1-9 0,-3 2-11 15,1 1-16-15,3-2-19 0,-1 0-29 16,3-3-35-16,13 1-52 0,-14-5-59 0,18 1-75 0,-19-5-215 0,3-2-561 16,12 5 248-16</inkml:trace>
  <inkml:trace contextRef="#ctx0" brushRef="#br0" timeOffset="42057.8">22426 4477 40 0,'0'0'137'0,"0"0"-3"0,0 0-9 16,0 0 0-16,0 0-4 0,0 0-7 0,-62-1-1 15,62 1-5-15,0 0-8 0,0 0-4 0,0 0-3 16,0 0-6-16,0 0-4 0,0 0-9 0,0 0-8 15,0 0-6-15,0 0-5 0,0 0-7 0,0 0-5 16,0 0 1-16,0 0-3 0,0 0-3 0,0 0-6 16,139 2-5-16,-88-2 1 0,5 2-3 0,-6-4-3 15,8 1-3-15,6 0 0 0,2-2 1 0,6 0-5 0,5 2 2 16,3 0 0-16,7-5 4 0,4 6 5 0,0-7 2 16,2 6-3-16,-10-2 7 0,8-1-5 0,-2 4 1 15,-3 0 4-15,-3-6 0 0,-4 5 3 0,1-5 11 16,-1 1 9-16,1 1 4 0,-3-3 2 0,-7 2-1 15,-4 5-5-15,-6-2 0 0,-6-5 0 0,0 6-4 16,-9-4-7-16,-12 4-5 0,-33 1 0 0,62-1-1 16,-37-1-9-16,-25 2-3 0,37-2-4 0,-37 2 1 15,0 0-4-15,0 0-1 0,46 0-8 0,-46 0-9 16,0 0-2-16,0 0-10 0,0 0-6 0,0 0-6 16,0 0-6-16,0 0-3 0,0 0-10 0,0 0-9 15,0 0-11-15,0 0-6 0,0 0-15 0,0 0-13 16,0 0-12-16,0 0-28 0,0 0-15 0,0 0-28 0,0 0-186 15,0 0-396-15,0 0 176 0</inkml:trace>
  <inkml:trace contextRef="#ctx0" brushRef="#br0" timeOffset="42496.46">24398 4224 128 0,'0'0'150'0,"0"0"-7"0,0 0-18 16,0 0-10-16,0 0-10 0,0 0-7 15,0 0-11-15,0 0 6 0,0 0 0 0,0 0-2 0,0 0 0 16,0 0-2-16,0 0-14 0,0 0-4 0,60 48-1 16,-16-30 0-16,-1-4-5 0,-12-6 1 0,14 4 2 15,3-1-2-15,-3 0 1 0,-3 1-4 0,-13-3-8 16,-2 0-5-16,-27-9-9 0,41 17-1 0,-41-17-7 16,25 18-1-16,-25-18 1 0,14 23-4 0,-14-23 4 15,0 0-1-15,0 0 6 0,-8 45 2 0,8-45 6 16,-31 30-1-16,8-17 6 0,-4 0 1 0,-2-2 0 15,-2 3 0-15,-10 1-6 0,0 1-7 0,16-5 6 16,-2-4-12-16,27-7-1 0,-54 21-3 0,30-11-1 16,24-10-13-16,-34 18-20 0,34-18-23 0,-24 17-18 15,24-17-28-15,-17 16-36 0,17-16-37 0,0 0-44 16,0 0-59-16,0 0-127 0,0 0-408 0,0 0 181 0</inkml:trace>
  <inkml:trace contextRef="#ctx0" brushRef="#br0" timeOffset="48355.97">27681 6115 5 0,'0'0'87'0,"0"0"-10"0,0 0-3 0,0 0-9 16,0 0-2-16,0 0-11 0,0 0 2 0,0 0-5 15,0 0 1-15,0 0-9 0,0 0 0 0,0 0-7 16,0 0 1-16,0 0-5 0,0 0-10 0,0 0 1 16,0 0-3-16,0 0 4 0,0 0-7 0,0 0-4 15,0 0 3-15,0 0-2 0,0 0-1 0,0 0 0 16,0 0 1-16,0 0-6 0,0 0 2 0,0 0 0 16,0 0 0-16,0 0-2 0,0 0-6 0,0 0 2 0,0 0 0 15,0 0-2-15,0 0 6 0,0 0 1 0,0 0-2 16,0 0-5-16,0 0 9 0,0 0-7 0,0 0-7 15,0 0-3-15,0 0 5 0,0 0-14 0,0 0-8 16,0 0-12-16,0 0-6 0,0 0-4 16,0 0-17-16,0 0-60 0,0 0-135 0,0 0 60 0</inkml:trace>
  <inkml:trace contextRef="#ctx0" brushRef="#br0" timeOffset="50811.56">27538 6094 85 0,'0'0'135'0,"0"0"-13"0,0 0-9 15,0 0-8-15,0 0-10 0,0 0-8 0,104-17 1 16,-78 16-10-16,-26 1-5 0,64-3 1 0,-20 4-2 16,-44-1 1-16,64-1-6 0,-16 5-3 0,-3-2-5 15,-2 3-2-15,-14 0-4 0,-29-5-5 0,54 7-8 0,-54-7-4 16,43 11-4-16,-43-11-2 0,32 9-5 15,-32-9-4-15,16 15-2 0,-16-15-2 0,0 0 5 0,0 0-8 16,8 29 2-16,-8-29-1 0,0 0-3 16,0 0 1-16,0 0-3 0,-43 59 3 0,28-46 2 15,-7 4 0-15,1-1 4 0,-4 0 3 0,2-1-7 0,23-15 1 16,-43 29 3-16,29-18-7 0,14-11 5 0,-19 21-1 16,19-21-2-16,0 0-3 0,-19 31-4 0,19-31 6 15,0 0-4-15,7 35-1 0,-7-35 0 0,0 0 1 16,45 38 0-16,-20-25-1 0,2 3-2 0,0-4 0 15,2 2 2-15,-3-3 0 0,3 2-2 0,-2-2 0 16,-27-11-8-16,42 20 9 0,-26-12-4 0,-16-8-3 16,29 19 0-16,-29-19 1 0,21 16 6 0,-21-16-3 15,0 0-1-15,14 29-2 0,-14-29 7 0,0 0 2 0,-6 37 4 16,6-37 6-16,0 0 2 0,-23 49 6 0,9-29 2 16,14-20 2-16,-27 34-1 0,8-11-1 0,5-4-4 15,-5 3 3-15,5 0-1 0,14-22-5 0,-29 42 1 16,21-20-6-16,8-22 4 0,-13 29-5 0,13-29 2 15,-10 33-5-15,10-33 4 0,0 0-4 0,12 51 0 16,-1-30-4-16,-11-21-8 0,33 40-3 0,-11-20-6 16,1-3-3-16,0 1-4 0,2 2-6 0,-1-3-3 15,-3 0-5-15,-2 1 2 0,-19-18-2 0,25 23-2 16,-25-23 0-16,14 23 7 0,-14-23-2 0,0 0 2 16,8 29-4-16,-8-29 11 0,0 0 6 0,0 0 9 15,0 0 9-15,-27 40 5 0,27-40 4 0,-26 17 3 0,26-17 9 16,-31 19-1-16,31-19 1 0,-34 16-1 15,12-5 2-15,22-11-1 0,-29 15-1 0,29-15-4 16,-29 17-5-16,29-17 2 0,0 0-2 0,-23 21-3 0,23-21-2 16,0 0-4-16,0 0-6 0,0 0-2 0,-4 28-9 15,4-28 2-15,0 0-9 0,0 0-4 0,0 0 1 16,0 0 2-16,0 0-1 0,19 47 0 0,-19-47 4 16,0 0 3-16,0 0 3 0,-13 30-3 0,13-30 8 15,-29 18 7-15,6-7 4 0,-5-1 4 0,28-10 4 16,-85 12 7-16,39-5 4 0,-1 1 4 0,3 0 0 15,11-4 7-15,-14-4-7 0,1 3 3 0,13-3-4 16,-12 0-1-16,45 0-5 0,-64-3-1 0,35-3-1 16,29 6-6-16,-46-8 2 0,46 8 1 0,-33-10-8 0,33 10-11 15,0 0-14-15,-25-15-12 0,25 15-8 16,0 0-15-16,0 0-5 0,0-34-13 0,0 34-2 16,0 0 0-16,27-40 1 0,-27 40 9 0,25-26 3 0,-25 26 4 15,19-23 6-15,-19 23 8 0,12-23-3 16,-12 23 11-16,0 0 5 0,0 0-1 0,-10-47 12 0,10 47 6 15,-25-33 6-15,25 33 6 0,-39-25-3 0,10 11 6 16,0 1 3-16,-13-2 7 0,11 4 1 0,-12-6 9 16,14 6 1-16,-14-7 0 0,1 1-3 0,15 4 5 15,1 0-2-15,1-3 0 0,25 16-2 0,-42-21-1 16,42 21-3-16,-24-18 0 0,24 18 0 0,-17-20-2 16,17 20-6-16,0 0 1 0,0 0-5 0,-12-28-1 15,12 28-6-15,0 0 0 0,0 0-4 0,0 0-1 0,31-48-6 16,-31 48 1-16,24-22-4 0,-24 22 2 15,25-24 0-15,-25 24 1 0,15-25 2 0,-15 25 3 0,10-24-1 16,-10 24 2-16,0 0-1 0,-2-39 0 0,2 39-1 16,0 0 5-16,-17-32 1 0,17 32 4 0,0 0 1 15,-18-27-3-15,18 27 2 0,0 0 4 0,-17-32-4 16,17 32 4-16,0 0-4 0,-6-25-1 0,6 25 0 16,0 0-3-16,0 0 0 0,6-48-5 0,-6 48 4 15,13-27-3-15,-13 27-3 0,14-25 1 0,-14 25 0 16,0 0 0-16,15-32 1 0,-15 32 0 0,16-24-1 15,-16 24 1-15,0 0 1 0,15-29 2 0,-15 29-4 0,0 0 3 16,10-25-3-16,-10 25 2 0,0 0-5 16,0 0 6-16,21-33-2 0,-21 33 1 0,24-25-5 15,-1 9 1-15,0 3 1 0,-23 13 3 0,52-26-2 0,-21 14-1 16,10-7-3-16,0 3 6 0,5 2-2 0,-1-2-2 16,-14 8-4-16,15-4-3 0,-19 0-9 0,-3 2-9 15,-24 10-22-15,50-18-12 0,-50 18-18 0,35-11-14 16,-35 11-10-16,27-14-31 0,-27 14-20 0,0 0-184 15,21-14-368-15,-21 14 163 0</inkml:trace>
  <inkml:trace contextRef="#ctx0" brushRef="#br0" timeOffset="51914.61">28838 7535 50 0,'0'0'205'0,"0"0"-4"0,0 0 1 0,0 0-9 16,0 0-14-16,0 0-21 0,0 0-6 0,0 0-4 15,-39-41-8-15,39 41 2 0,-43-2-4 0,43 2-2 16,-62 9-7-16,31 0-5 0,-13 11-6 0,5 0-8 15,2 5-6-15,12-7-10 0,-8 13-7 0,12-9-1 16,1 0-14-16,5 3-6 0,3 1-7 0,12-26-3 16,-11 51-8-16,13-26-2 0,-2-25-8 0,23 48-1 0,-2-27-7 15,4-1-5-15,18 1-3 0,7-4-10 16,-1-5-15-16,9-9-11 0,0-2-15 0,2-5-12 0,-2-6-27 16,-2 1-22-16,-5 0-35 0,-7-1-40 0,-3-4-33 15,-20 5-248-15,-21 9-483 0,33-16 213 0</inkml:trace>
  <inkml:trace contextRef="#ctx0" brushRef="#br0" timeOffset="54278.44">26647 4241 25 0,'0'0'152'0,"0"0"-4"0,0 0-6 16,0 0-3-16,0 0-5 0,-41-18-3 0,41 18-3 16,0 0-3-16,0 0-5 0,0 0-8 0,0 0-6 15,0 0-11-15,0 0 0 0,0 0-6 0,0 0-9 16,0 0-4-16,-31-9-3 0,31 9-11 0,0 0-4 16,0 0-5-16,0 0-3 0,0 0-9 0,0 0 2 15,0 0-6-15,0 0-5 0,0 0-3 0,0 0 3 16,0 0-4-16,0 0-4 0,0 0 0 0,101-3-3 15,-101 3-1-15,60 0-5 0,-29 0-1 0,-31 0 0 16,60-4-2-16,-31 3 0 0,-29 1 2 0,60-2-6 16,-60 2-3-16,50 2 1 0,-50-2-1 0,37-3-5 15,-37 3-7-15,0 0-10 0,41 4-14 0,-41-4-14 16,0 0-12-16,0 0-15 0,0 0-3 0,0 0-3 16,29 10-10-16,-29-10-8 0,0 0-25 0,0 0-19 15,0 0-31-15,0 0-102 0,0 0-294 0,0 0 131 0</inkml:trace>
  <inkml:trace contextRef="#ctx0" brushRef="#br0" timeOffset="54641.8">26552 4567 123 0,'0'0'130'0,"0"0"-12"0,0 0-13 0,0 0-1 15,0 0-4-15,0 0 2 0,0 0-6 0,0 0-1 16,0 0-10-16,0 0-3 0,64 24-3 0,-64-24 1 16,58 0-5-16,-27 1-2 0,-31-1-5 0,81-7-1 0,-52 6 3 15,2-3 4-15,14 4-4 0,-45 0-2 0,64-3-2 16,-31 3-5-16,13-2-8 0,-46 2-4 15,41-3-4-15,-41 3-6 0,37-3-3 0,-37 3-4 0,0 0-2 16,0 0-5-16,40-2 1 0,-40 2-5 0,0 0-6 16,0 0-1-16,0 0-6 0,0 0-8 0,0 0 0 15,0 0-10-15,0 0-6 0,0 0-12 0,0 0-18 16,0 0-11-16,0 0-15 0,0 0-21 0,0 0-19 16,0 0-17-16,0 0-23 0,0 0-127 0,0 0-301 15,0 0 134-15</inkml:trace>
  <inkml:trace contextRef="#ctx0" brushRef="#br0" timeOffset="57770.33">25494 4403 72 0,'0'0'141'0,"0"0"-14"0,0 0-8 0,0 0-10 0,0 0-10 15,0 0-18-15,0 0-7 0,0 0 0 0,0 0-5 16,0 0-8-16,0 0-3 0,0 0-8 0,0 0 1 15,0 0-5-15,0 0-7 0,0 0-1 0,0 0-4 16,0 0-7-16,0 0-1 0,82 8-1 0,-82-8 2 16,0 0-10-16,48 3 0 0,-48-3-2 0,56 0 0 15,-25-1 2-15,-31 1-1 0,66-2-4 0,-21 1 8 16,1-3-1-16,-13 2 5 0,-33 2-5 0,56-2-1 0,-56 2 1 16,43-3-6-16,-43 3 0 0,0 0-3 0,37-2-6 15,-37 2 9-15,0 0-1 0,0 0 10 16,0 0 3-16,0 0 0 0,0 0 1 0,0 0 3 15,0 0-8-15,0 0 2 0,0 0-8 0,0 0-3 16,0 0 1-16,0 0-6 0,0 0 0 0,0 0-4 0,0 0-14 16,0 0-6-16,0 0-4 0,0 0 1 0,0 0 0 15,0 0-4-15,0 0-13 0,0 0-4 0,0 0-16 16,0 0-4-16,0 0-2 0,0 0-13 0,0 0-11 16,0 0-5-16,0 0-132 0,0 0-242 0,0 0 107 15</inkml:trace>
  <inkml:trace contextRef="#ctx0" brushRef="#br0" timeOffset="58169.78">25963 4345 19 0,'0'0'80'16,"0"0"-5"-16,0 0-2 0,0 0-8 0,72 28 2 0,-72-28-4 15,19 19 1-15,-19-19-10 0,0 0 5 16,21 33-6-16,-21-33 2 0,0 0-4 0,4 37 3 16,-4-37 0-16,0 0-8 0,-13 46-20 0,13-46 15 0,-16 28 2 15,16-28-4-15,-23 24-4 0,23-24 3 0,-25 21-6 16,25-21 1-16,-27 15-2 0,27-15-4 16,-24 21-1-16,24-21-4 0,0 0-15 0,-25 15-10 15,25-15-16-15,0 0-14 0,0 0-22 0,0 0-29 0,0 0-106 16,0 0-205-16,0 0 90 0</inkml:trace>
  <inkml:trace contextRef="#ctx0" brushRef="#br0" timeOffset="59742.71">26656 4808 46 0,'0'0'52'0,"0"0"3"0,0 0-2 16,0 0-4-16,0 0 2 0,0 0 5 0,0 0-4 16,0 0-6-16,0 0 0 0,0 0-3 0,0 0 4 15,0 0-8-15,0 0-7 0,0 0 1 0,0 0-8 0,0 0 4 16,0 0-5-16,0 0 1 0,0 0-3 15,0 0 8-15,0 0-4 0,0 0 12 0,0 0 4 0,0 0 2 16,35-22-3-16,-35 22 3 0,0 0 3 16,0 0-8-16,0 0 7 0,0 0 1 0,0 0-5 15,0 0 0-15,0 0 3 0,0 0-15 0,0 0 11 0,0 0-1 16,0 0 0-16,0 0-3 0,0 0-7 0,0 0 6 16,0 0-12-16,0 0 3 0,0 0-2 0,0 0-2 15,0 0-4-15,0 0-2 0,0 0 2 0,0 0-5 16,0 0 4-16,-106 5-1 0,106-5 2 0,-56 7 1 15,27 0 0-15,-18-1 5 0,1 3 4 0,-1-2-5 16,-1 2 7-16,3 1-1 0,-1-2-5 0,-1 2 3 16,-3 1-6-16,3 0-2 0,1 3-1 0,3-7 1 15,12 0-2-15,-2 0 5 0,2 2-5 0,2-1-3 16,29-8-3-16,-44 13 1 0,44-13-2 0,-33 8-1 16,33-8-2-16,0 0-1 0,0 0-3 0,-24 12 1 15,24-12-6-15,0 0 0 0,0 0-3 0,0 0-1 16,0 0 7-16,0 0-3 0,0 0 1 0,0 0-1 0,0 0 1 15,0 0-1-15,0 0-1 0,0 0-1 0,0 0 3 16,0 0 0-16,0 0-6 0,0 0-7 16,0 0-6-16,0 0-20 0,0 0-28 0,0 0-4 0,0 0-15 15,0 0-23-15,0 0-19 0,0 0-27 0,0 0-116 16,0 0-292-16,0 0 129 0</inkml:trace>
  <inkml:trace contextRef="#ctx0" brushRef="#br0" timeOffset="60073.25">25907 4829 34 0,'0'0'120'0,"0"0"-16"0,0 0-7 0,0 0-7 0,0 0-7 15,-87 12-5-15,87-12-6 0,-37 10-8 0,37-10-9 16,-43 12-6-16,18-3-9 0,25-9-3 0,-33 14 1 15,33-14-13-15,-31 15-6 0,31-15-5 0,-25 17 13 16,25-17 0-16,0 0-8 0,-21 22-2 0,21-22 0 16,0 0-5-16,0 0 6 0,0 0 0 0,0 0 1 15,0 0 2-15,0 0-2 0,0 0 5 0,50 41-1 16,-50-41 2-16,43 8-2 0,-16-4-8 16,-27-4 4-16,54 11-5 0,-29-6-5 0,-25-5 7 0,45 12-4 15,-18-5 1-15,-27-7-5 0,35 11-17 0,-35-11-2 16,33 10-22-16,-33-10-9 0,0 0-18 0,34 14-17 0,-34-14-31 15,0 0-75-15,0 0-198 0,0 0 89 16</inkml:trace>
  <inkml:trace contextRef="#ctx0" brushRef="#br0" timeOffset="60698.86">26120 5085 123 0,'0'0'142'0,"0"0"-8"0,0 0-4 0,0 0 1 16,0 0-13-16,-27-45-7 0,27 45 0 0,0 0-11 15,0 0-4-15,-18-19-11 0,18 19-10 0,0 0-4 16,0 0-8-16,-42-14-3 0,42 14-4 0,-31-3-7 15,31 3 1-15,-37-1-4 0,37 1-1 0,0 0-3 16,-70 10-2-16,43-8-5 0,27-2 2 0,-46 10-2 16,20 0-2-16,26-10-3 0,-48 21 2 0,32-13 0 15,16-8 6-15,-38 25-3 0,20-9-2 0,18-16 0 16,-27 33-2-16,14-10-5 0,5 0 5 16,8-23 0-16,-12 44-2 0,12-44-1 0,2 46 2 0,-2-46-6 15,14 51 1-15,-3-23 0 0,3-4 0 0,3 1-3 16,1-2-2-16,13 7 0 0,-8-13-1 15,6-2 0-15,12 1-3 0,-10-6-3 0,15-4 5 0,-1-1-4 16,3-4 0-16,-3-9 7 0,5-2 4 0,-7-5 6 16,1-2 7-16,1 2 2 0,-16 2 2 0,-4-5-5 15,2-1 4-15,6-10 2 0,-19 8 4 0,-1-6-5 16,-7 0 0-16,-6 27-4 0,2-57 1 0,-6 13 5 16,-6-1-12-16,-11 4-5 0,0 2-6 0,3 13-2 0,-13-5-5 15,-3 0-13-15,1 5-12 0,4 11-15 0,-2 5-13 16,-18-1-26-16,1 8-25 0,-3 5-34 0,-1 3-43 15,4 1-40-15,-1 4-241 0,5 0-485 0,1 1 215 16</inkml:trace>
  <inkml:trace contextRef="#ctx0" brushRef="#br0" timeOffset="61508.66">26023 5073 132 0,'0'0'159'0,"0"0"-8"0,0 0-15 0,-79 23-20 16,79-23-8-16,-39 20-8 0,16-4-9 0,3-1-9 15,20-15-16-15,-33 25-13 0,33-25-19 0,-25 24-16 16,25-24-27-16,-17 15-18 0,17-15-26 0,0 0-40 16,0 0-85-16,0 0-192 0,0 0 86 0</inkml:trace>
  <inkml:trace contextRef="#ctx0" brushRef="#br0" timeOffset="61712.35">26161 5147 103 0,'0'0'141'0,"-35"45"-11"15,35-45-19-15,-31 30-6 0,19-15-7 0,-9 3-23 16,21-18 1-16,-39 31-17 0,25-20-8 0,14-11-13 15,-29 21-11-15,29-21-17 0,-21 16-12 0,21-16-25 16,0 0-17-16,0 0-33 0,0 0-69 0,0 0-158 16,0 0 70-16</inkml:trace>
  <inkml:trace contextRef="#ctx0" brushRef="#br0" timeOffset="61862.53">25940 5284 85 0,'-27'33'88'0,"27"-33"-2"0,-22 23-18 0,5-4-29 15,17-19-31-15,-25 22-71 0,25-22-68 0,-24 21 32 16</inkml:trace>
  <inkml:trace contextRef="#ctx0" brushRef="#br0" timeOffset="63722.4">25843 5423 51 0,'0'0'106'0,"0"0"-4"15,-66 9-4-15,66-9-10 0,-35 4 1 0,35-4-4 16,-37 8-12-16,37-8 8 0,-35 3-11 0,35-3 7 16,-34 4-1-16,34-4-11 0,0 0-2 0,-47 9-2 15,47-9-5-15,0 0-4 0,-33 5-2 0,33-5-7 16,0 0-5-16,0 0-3 0,-27 11-2 0,27-11-7 15,0 0-1-15,0 0 3 0,0 0-6 16,-15 27 3-16,15-27-5 0,0 0 2 0,0 0-2 0,3 37-4 16,-3-37-6-16,0 0 7 0,6 40 0 0,-6-40 1 15,0 0-1-15,4 43 3 0,-4-43 1 0,2 40 4 0,-2-40 1 16,2 40-5-16,-2-40 3 0,-2 49-3 0,-2-22 1 16,4-27-2-16,-6 57 1 0,8-29 2 0,-9 2 0 15,3 11 3-15,0-12-2 0,4-29 1 0,-12 73 1 16,12-31-1-16,-4 2 3 0,2-3 5 0,-3 4-1 15,3-3-1-15,-2-12 2 0,0 12-3 0,2 0 2 16,4 0-1-16,-2-42-3 0,0 58-1 0,4-14 0 16,-4-16-2-16,0-28-2 0,6 59-4 0,-1-31 2 15,-1 0-2-15,-4-28 1 0,-2 58-1 16,4-31 3-16,-2-27-2 0,-4 56 0 0,4-28-3 0,0-28 0 16,-2 70-3-16,-5-45 5 0,7-25-4 0,-6 49-1 15,2-24-1-15,4-25-1 0,-10 46 1 0,10-46-1 0,-9 35 0 16,9-35-2-16,-4 39-1 0,4-39-1 0,-6 29 0 15,6-29-2-15,0 0-2 0,-4 40 5 16,4-40-2-16,0 0-2 0,0 33-1 0,0-33 4 16,0 0-7-16,0 0 2 0,6 37-3 0,-6-37 5 0,0 0-1 15,0 0 3-15,4 31-2 0,-4-31-2 0,0 0-1 16,0 0 3-16,0 0-4 0,2 32 3 0,-2-32-2 16,0 0-1-16,0 0-1 0,0 0 1 0,0 0-2 15,0 0 3-15,0 0 0 0,4 32 0 0,-4-32 0 16,0 0 1-16,0 0-1 0,0 0-2 0,0 0 4 15,0 0 1-15,0 0-1 0,0 0 4 0,0 0 0 16,0 0 0-16,0 0 0 0,0 0 0 0,0 0 2 16,0 0 3-16,0 0-6 0,0 0 2 0,0 0-1 15,0 0-1-15,0 0 0 0,0 0-2 0,0 0 1 16,0 0 0-16,0 0-4 0,0 0 4 0,0 0 0 16,0 0 5-16,0 0-2 0,0 0 2 0,0 0-3 0,0 0 4 15,0 0 1-15,0 0-1 0,0 0-1 16,0 0 1-16,0 0-1 0,0 0-1 0,0 0-2 0,0 0-2 15,0 0-1-15,0 0 4 0,0 0-4 0,0 0 5 16,52-6-2-16,-52 6-2 0,0 0-1 0,0 0 0 16,0 0 2-16,56-8 0 0,-56 8 0 0,39-2 3 0,-39 2 0 15,58-4-1-15,-12 0 0 0,-1 0 4 16,1-3 6-16,-1 5 12 0,3-4-11 0,-3 1 2 16,3-2 1-16,-1 1 1 0,-16 2-2 15,21-1 3-15,-7 4-3 0,1-5-2 0,-1 4 0 0,-16 0 8 0,-29 2-9 16,56-4-3-16,-56 4 5 0,43-6 0 15,-43 6 1-15,31-4 5 0,-31 4 2 0,0 0 1 16,0 0-3-16,38-3-1 0,-38 3-2 0,0 0-8 0,0 0 1 16,0 0 0-16,0 0-5 0,0 0 7 0,0 0-5 15,35-4-3-15,-35 4 1 0,0 0-4 0,0 0 0 16,0 0-3-16,0 0 2 0,0 0-3 0,0 0 2 16,0 0 1-16,0 0-4 0,0 0-2 15,0 0 0-15,0 0 1 0,0 0 5 0,0 0-10 0,0 0-1 16,0 0-9-16,37 11-9 0,-37-11-7 0,0 0-14 15,0 0-6-15,0 0-16 0,0 0-9 0,0 0-21 16,0 0-21-16,0 0-31 0,0 0-15 0,0 0-24 16,0 0-15-16,0 0-5 0,0 0-28 0,0 0-178 15,0 0-446-15,0 0 198 0</inkml:trace>
  <inkml:trace contextRef="#ctx0" brushRef="#br0" timeOffset="64030.12">26370 7089 84 0,'0'0'205'0,"0"0"-2"16,0 0-2-16,0 0-3 0,0 0-13 0,0 0-11 15,0 0-16-15,0 0-16 0,0 0-16 0,0 0-10 16,0 0-11-16,0 0-7 0,0 0-12 0,0 0-4 0,0 0-11 16,0 0-4-16,0 0-8 0,0 0-5 0,85 44-8 15,-68-27-3-15,-17-17-6 0,20 26-1 16,-20-26-6-16,13 29-1 0,-13-29-4 0,4 40 1 0,-4-40-3 15,-4 41 2-15,4-41 0 0,-21 42 3 16,4-19-3-16,-3-1 6 0,-9 8-6 0,4-9 2 0,2-1 3 16,-10 8 0-16,10-13 2 0,3 0-1 0,1 1 0 15,19-16-3-15,-35 23-6 0,35-23 1 0,0 0-12 16,-19 17-9-16,19-17-11 0,0 0-10 0,0 0-19 16,0 0-22-16,0 0-27 0,0 0-34 0,0 0-34 15,0 0-31-15,0 0-224 0,0 0-445 0,0 0 197 16</inkml:trace>
  <inkml:trace contextRef="#ctx0" brushRef="#br0" timeOffset="66028.11">26800 7759 118 0,'0'0'188'0,"0"0"-21"0,0 0-13 15,0 0-16-15,0 0-9 0,0 0-21 0,0 0-9 16,0 0-10-16,0 0-4 0,0 0-9 0,0 0-8 16,0 0-7-16,0 0-10 0,0 0-4 0,0 0-18 15,0 0-19-15,0 0-14 0,0 0-24 0,0 0-18 16,0 0-18-16,0 0-21 0,0 0-13 0,0 0-118 16,0 0-233-16,0 0 103 15</inkml:trace>
  <inkml:trace contextRef="#ctx0" brushRef="#br0" timeOffset="66179.78">26472 7969 107 0,'0'0'143'0,"-34"20"-14"0,34-20-9 16,0 0-11-16,0 0-14 0,0 0-7 0,-26 17-29 15,26-17-8-15,0 0-20 0,0 0-12 0,0 0-25 16,0 0-19-16,-23 16-15 0,23-16-38 0,0 0-56 15,0 0-145-15,0 0 64 0</inkml:trace>
  <inkml:trace contextRef="#ctx0" brushRef="#br0" timeOffset="66361.22">26079 8183 20 0,'0'0'153'0,"0"0"-18"0,-35 24-12 16,35-24-12-16,0 0-7 0,0 0-27 0,-25 16-16 16,25-16-23-16,0 0-28 0,0 0-18 0,-25 18-22 15,25-18-21-15,0 0-74 0,-27 16-133 0,27-16 60 0</inkml:trace>
  <inkml:trace contextRef="#ctx0" brushRef="#br0" timeOffset="66763.23">25630 8514 50 0,'0'0'121'0,"0"0"-4"0,-33 31-11 0,33-31-18 0,0 0-9 16,0 0-9-16,-14 21-21 0,14-21-6 0,0 0-12 15,0 0-17-15,0 0-9 0,-9 28-16 0,9-28-4 0,0 0-8 16,0 0 4-16,0 0-2 0,0 0 1 15,0 42 5-15,0-42 0 0,0 0-5 16,-8 28 8-16,8-28 3 0,0 0 1 0,-18 37 8 0,18-37 3 0,-19 22 3 16,19-22 6-16,-17 23 7 0,17-23-1 15,-20 21 6-15,20-21 17 0,-21 26-1 0,2-9 4 16,19-17 0-16,-20 22 0 0,20-22-4 0,-15 24-3 0,15-24 11 16,-12 28 3-16,12-28-3 0,-12 27 2 0,12-27 0 15,-17 26-1-15,17-26 1 0,0 0 0 0,-14 38 2 16,14-38-4-16,-11 28-1 0,11-28-7 15,-8 29-4-15,8-29-4 0,-6 28-1 0,6-28 0 0,-9 31-6 0,9-31 1 16,-6 33-6-16,6-33 3 0,-6 38-4 16,6-38-3-16,-6 30-6 0,6-30-9 0,0 0-9 15,-6 44-9-15,6-44-5 0,-5 28-14 0,5-28-8 0,0 0-18 16,0 0-17-16,-8 34-4 0,8-34-18 0,0 0-19 16,0 0-87-16,0 0-224 0,0 0 101 0</inkml:trace>
  <inkml:trace contextRef="#ctx0" brushRef="#br0" timeOffset="67030.64">25095 9211 64 0,'0'0'215'0,"0"0"-19"15,0 0-19-15,0 0-19 0,0 0-11 0,0 0-16 16,0 0-14-16,0 0-7 0,0 0-14 0,0 0-7 16,0 0-10-16,0 0-8 0,0 0-10 0,0 0 2 15,43 72-8-15,-43-72-7 0,25 25-6 0,-25-25-10 16,23 23-13-16,-23-23-24 0,29 19-17 0,-29-19-20 16,31 17-27-16,-31-17-25 0,31 10-29 0,-31-10-147 15,33 2-291-15,-33-2 129 0</inkml:trace>
  <inkml:trace contextRef="#ctx0" brushRef="#br0" timeOffset="67195.3">25560 9150 210 0,'0'0'189'16,"0"0"-11"-16,0 0-21 0,0 0-13 0,-56 41-17 15,56-41-7-15,-10 28-10 0,10-28-19 0,-15 44-33 16,15-44-29-16,-10 34-47 0,10-34-37 0,-14 39-61 15,14-39-88-15,-15 30-221 0,15-30 97 0</inkml:trace>
  <inkml:trace contextRef="#ctx0" brushRef="#br0" timeOffset="75689.98">25975 4983 47 0,'0'0'79'0,"0"0"-4"16,0 0-6-16,0 0-4 0,0 0-4 0,0 0-10 16,0 0-4-16,0 0-14 0,0 0 11 0,0 0-6 0,0 0 2 15,0 0-2-15,0 0-4 0,0 0 4 0,0 0 3 16,0 0 14-16,0 0 3 0,0 0-2 16,0 0-3-16,0 0-2 0,0 0-2 0,0 0 0 0,0 0-22 15,0 0 14-15,0 0 1 0,0 0-6 16,0 0 1-16,0 0-2 0,0 0 5 0,0 0-11 15,0 0 6-15,0 0 0 0,0 0-1 0,0 0-2 0,0 0 3 16,0 0-9-16,0 0 0 0,0 0 2 0,0 0-7 16,0 0 0-16,0 0 3 0,0 0-4 0,0 0-5 15,0 0 7-15,-60-39-5 0,60 39-4 0,0 0 2 16,0 0-6-16,0 0-1 0,0 0-2 0,0 0 0 16,0 0-2-16,-47 6 5 0,47-6-1 0,0 0-6 15,0 0 1-15,0 0 3 0,-41 11 0 0,41-11-2 0,0 0-1 16,-33 17-3-16,33-17 5 0,-25 12-7 15,25-12 9-15,0 0-5 0,-31 20 0 0,31-20-3 16,0 0 4-16,-27 21 1 0,27-21-2 0,-17 14 0 0,17-14-9 16,0 0 7-16,-27 25-1 0,27-25 1 0,-14 17-11 15,14-17 8-15,0 0 2 0,-21 26-1 16,21-26 3-16,0 0 2 0,-14 30-1 0,14-30-4 0,-11 21 3 16,11-21-4-16,0 0 1 0,-10 30-1 0,10-30 6 15,0 0-5-15,-12 26 5 0,12-26-6 0,0 0 3 16,-13 25 3-16,13-25-3 0,0 0-1 0,0 0-1 15,-16 31 6-15,16-31-4 0,0 0-9 0,0 0 11 16,-13 25-3-16,13-25 2 0,0 0-1 0,0 0 3 0,0 0 0 16,-10 31 0-16,10-31 2 0,0 0-6 15,0 0 3-15,0 0 0 0,-6 28-2 0,6-28 2 0,0 0-4 16,0 0 5-16,0 0 0 0,0 0-2 0,0 0 3 16,-8 29-4-16,8-29 6 0,0 0-8 0,0 0 3 15,0 0 0-15,0 0 2 0,-2 36-2 16,2-36 3-16,0 0-4 0,0 0 6 0,0 0-9 15,2 41 4-15,-2-41 1 0,0 0-2 0,0 0 2 0,0 0 1 16,8 37-3-16,-8-37 4 0,0 0-4 0,0 0-3 16,14 30 3-16,-14-30 2 0,0 0-2 0,17 20-3 15,-17-20 9-15,0 0-6 0,18 23-10 0,-18-23 16 16,0 0-2-16,23 19-2 0,-23-19 1 0,0 0-5 16,25 15 7-16,-25-15-7 0,0 0 7 0,27 11 1 15,-27-11-4-15,0 0-3 0,29 9 3 0,-29-9-1 16,0 0 4-16,35 7-2 0,-35-7 0 0,0 0-1 0,39 6 0 15,-39-6-1-15,0 0-1 0,42 6 6 16,-42-6-2-16,0 0-3 0,39 2-1 0,-39-2 0 16,0 0 3-16,43 4-1 0,-43-4-1 0,0 0-9 0,46 2 11 15,-46-2 3-15,0 0-9 0,43-4 5 0,-43 4 1 16,0 0-3-16,44-3 0 0,-44 3 0 0,33-4 2 16,-33 4-7-16,0 0 5 0,47-9 0 0,-47 9 2 15,33-9-2-15,-33 9 2 0,31-7-4 0,-31 7 5 16,33-6-2-16,-33 6 5 0,29-10-3 0,-29 10 0 15,31-11 4-15,-31 11 1 0,29-14 6 0,-29 14-2 16,25-13 0-16,-25 13 1 0,25-15 1 0,-25 15 2 16,21-19-1-16,-21 19-12 0,16-21 10 0,-16 21 2 15,0 0 1-15,21-30-1 0,-21 30 1 0,12-24 0 0,-12 24 0 16,13-25 2-16,-13 25-6 0,8-27 3 16,-8 27 0-16,14-29-9 0,-14 29 7 0,6-30-7 15,-6 30 8-15,0 0-2 0,7-42-3 0,-7 42 0 0,0-30 2 16,0 30-4-16,0 0 2 0,-7-49-1 15,7 49 0-15,-2-32 0 0,2 32-1 0,-10-33-2 0,10 33 0 16,-8-34-1-16,8 34-2 0,-8-33 2 0,8 33 6 16,-11-28-2-16,11 28 1 0,-10-24-3 0,10 24 2 15,0 0 0-15,-17-34 0 0,17 34-4 0,-16-22-3 16,16 22 2-16,0 0 1 0,-21-28 0 0,21 28-1 16,0 0-1-16,-29-23-2 0,29 23 0 0,-29-14 0 15,29 14-1-15,-33-10 2 0,33 10-2 0,-35-9 1 0,35 9 0 16,-33-5 1-16,33 5-7 0,0 0 6 0,-50-4-2 15,50 4 0-15,0 0 0 0,-45 4 2 16,45-4 0-16,0 0 2 0,-41 6-4 0,41-6 1 0,0 0-1 16,-40 11 0-16,40-11-6 0,-29 11 9 0,29-11 2 15,-27 14-10-15,27-14 6 0,-29 12 1 16,29-12-1-16,-28 12 0 0,28-12 1 0,-29 13 0 16,29-13 3-16,-27 16-1 0,27-16-2 0,-33 19-3 15,33-19 3-15,-29 21-3 0,29-21 4 0,-29 21-2 0,29-21-2 16,-23 21 2-16,23-21 1 0,-21 24 2 0,21-24-5 15,-14 24 0-15,14-24 0 0,-12 26 0 0,12-26 1 16,-11 26 3-16,11-26 3 0,-12 26-7 0,12-26 4 16,0 0-2-16,-11 40 1 0,11-40 3 0,-10 29-3 0,10-29 0 15,-8 29-2-15,8-29 6 0,-4 32-6 16,4-32 3-16,-7 33 2 0,7-33-1 0,-6 32-2 16,6-32 0-16,-2 34-3 0,2-34 3 0,0 0 1 15,2 46-1-15,-2-46-4 0,0 0 10 0,4 44-10 0,-4-44 5 16,13 31 5-16,-13-31-5 0,8 27 1 0,-8-27-2 15,17 28 1-15,-17-28 0 0,16 25-1 0,-16-25 1 16,0 0 0-16,21 26-3 0,-21-26 2 0,18 17 2 16,-18-17-2-16,23 15 2 0,-23-15-1 15,31 14-1-15,-31-14-1 0,33 8 3 0,-33-8-2 16,46 6 2-16,-46-6-2 0,49 9 1 0,-22-8 2 0,-27-1 0 16,50 2 0-16,-50-2-1 0,56-3 1 0,-56 3-7 15,45-3 5-15,-45 3 1 0,48-7-1 0,-48 7 1 16,37-6-1-16,-37 6 1 0,35-6-1 0,-35 6 2 15,35-9 2-15,-35 9 2 0,52-11-3 0,-25 3 5 0,-27 8-4 16,41-11 1-16,-41 11-3 0,33-14 1 16,-33 14-3-16,33-14 7 0,-8 1 3 0,-25 13-1 15,31-19-8-15,-31 19 10 0,27-21-2 0,-27 21-1 0,23-25 3 16,-23 25 3-16,16-27 1 0,-16 27 1 0,13-31-6 16,-13 31 7-16,4-31-5 0,-4 31 7 0,-2-41-5 15,2 41-2-15,0 0-4 0,-9-53 0 0,3 30 1 16,6 23-2-16,-10-34-2 0,10 34 2 0,-15-39-5 15,15 39 3-15,-16-39-1 0,5 23 0 0,11 16-3 16,-18-29 1-16,18 29-4 0,-25-26 3 0,25 26-4 16,-31-31-4-16,15 20 1 0,16 11-1 0,-31-21 0 15,6 7 3-15,0 1-3 0,25 13 1 0,-37-15-2 0,37 15 0 16,-33-16 1-16,33 16 0 0,-38-13-4 16,38 13 7-16,-35-8-5 0,35 8-1 15,-27-7-1-15,27 7 2 0,0 0 1 0,-43-9-5 0,43 9 7 0,-29-6-5 16,29 6 4-16,0 0-4 0,-45-6 4 0,45 6 0 15,0 0-1-15,-44-7-2 0,44 7 4 16,-31-2-4-16,31 2 0 0,0 0 1 0,-47 0 3 0,47 0-1 16,0 0 1-16,0 0-2 0,-46 2-1 0,46-2 1 15,0 0-1-15,-29 8 0 0,29-8-1 16,0 0 2-16,-33 18 0 0,33-18 1 0,-23 17-1 0,23-17 0 16,-20 20 3-16,20-20 1 0,-25 23-1 0,25-23 3 15,-19 27-3-15,19-27 2 0,-16 29-1 0,16-29 0 16,-17 30-1-16,17-30-1 0,-12 33 1 0,12-33 0 15,-11 39-1-15,11-39 6 0,-8 39-8 0,8-39 7 16,0 38-3-16,0-38 3 0,2 41-1 0,-2-41-2 16,4 34-1-16,-4-34 1 0,11 35 5 0,-11-35-2 0,12 38 1 15,-12-38-7-15,15 32 6 0,-3-11 0 0,-12-21 1 16,21 31-1-16,-21-31-2 0,22 27 0 0,-22-27 3 16,25 21 4-16,-25-21-2 0,33 18-1 15,-33-18-4-15,44 15 6 0,-26-11-1 0,-18-4-1 0,54 2-3 16,-54-2 4-16,48-3-1 0,-48 3 2 0,53-7-2 15,-28 1-3-15,-25 6 2 0,50-14-1 0,-23 4 0 16,-27 10-1-16,41-19 2 0,-20 6 0 0,-21 13 1 16,35-24-2-16,-21 11 5 0,-14 13 2 0,44-32-9 0,-32 17 6 15,5-5-3-15,-17 20 5 0,29-42 1 16,-17 19 2-16,-2 2-3 0,-10 21-1 0,15-49 1 16,-11 26 1-16,-4 23-3 0,4-41 2 0,-4 41-4 0,0-40 6 15,0 40-7-15,-4-40 2 0,4 40-2 16,-8-34 3-16,8 34-2 0,-11-30 1 0,11 30-1 15,-14-29 0-15,14 29-1 0,-17-26 3 0,17 26-2 0,-20-22-2 16,20 22 1-16,-29-15-1 0,29 15 0 0,-27-10-3 16,27 10 2-16,0 0 0 0,-48-7 1 0,48 7-3 15,-35 2-2-15,35-2-1 0,0 0-2 0,-60 4 1 16,60-4-6-16,-37 8 7 0,37-8 2 0,-43 8 4 16,43-8-5-16,-36 9 0 0,36-9 0 0,-35 11 3 15,35-11-3-15,-31 10 0 0,31-10-1 0,-29 11 3 16,29-11 0-16,0 0-1 0,-37 17 3 0,37-17 1 15,-21 20-7-15,21-20 8 0,-16 22-4 0,16-22 2 16,-17 26-3-16,17-26 1 0,-14 30 1 0,14-30-1 16,-15 39 2-16,9-13 2 0,6-26 0 0,-10 51 2 15,10-51-3-15,-6 44 1 0,4-21-1 0,2-23 0 16,-4 50 4-16,4-50-3 0,6 46 1 0,-6-46 0 16,2 35 0-16,-2-35 1 0,8 32-1 0,-8-32 1 0,10 31-2 15,-10-31 2-15,13 29-1 0,-13-29 1 0,18 27-1 16,-18-27-2-16,15 15 2 0,-15-15-2 0,0 0 2 15,29 17-2-15,-29-17 1 0,0 0-3 0,43 6 3 16,-43-6 2-16,0 0-1 0,50-7 1 0,-50 7-2 16,43-14 5-16,-43 14-2 0,33-16-3 0,-33 16 5 15,40-25-4-15,-24 14-2 0,-16 11 3 0,29-31 2 16,-29 31 0-16,23-36 4 0,-17 14-3 0,6-1 2 0,-12 23-4 16,17-49 4-16,-11 26-8 0,-6 23 8 0,4-53-2 15,-2 26 1-15,-2 27-3 0,2-51 7 16,-2 51-5-16,-4-48 3 0,4 48-4 0,-4-39 3 15,4 39-2-15,-8-31 1 0,8 31 0 0,-13-32-2 0,13 32 3 16,-14-26-7-16,14 26 2 0,-14-21-2 0,14 21 3 16,0 0-5-16,-34-21 3 0,34 21-5 0,-28-9 1 15,28 9-5-15,-34-4-1 0,34 4 1 0,0 0-6 16,-55 1-2-16,55-1 3 0,-38 5-2 0,38-5 1 16,-45 7 0-16,45-7-3 0,-33 13 4 0,33-13 3 15,-31 16-5-15,31-16 4 0,-29 19-2 0,12-1 0 16,17-18-3-16,-22 29 2 0,7-7 0 15,15-22 5-15,-18 46 1 0,11-21-1 0,7-25 0 0,-12 52 4 16,8-25 1-16,4-27-1 0,0 53 1 0,0-25 3 16,0-28-5-16,6 55 5 0,0-29-2 0,-6-26 1 15,11 52-1-15,-3-27 5 0,0-1-11 0,-8-24 9 0,23 48 1 16,-9-27-3-16,-1 0 1 0,-13-21 4 0,33 38-1 16,-15-22-1-16,-18-16-2 0,25 21 0 0,-25-21-3 15,35 13 7-15,-35-13-5 0,46 7 4 0,-46-7-1 16,52 1 1-16,-52-1-1 0,51-10 1 15,-22 3-1-15,-2-2 1 0,-27 9 2 0,52-25 1 16,-28 9 2-16,-3 1 5 0,0-3 0 0,2-2 2 0,-1-2-3 16,-3 0 6-16,4-14-1 0,-11 11-2 0,7-16 2 15,-7 1 1-15,-2-1-4 0,-1-1 2 0,-1 2-1 16,-4-3-5-16,-2 4 1 0,0 10-6 0,-2 29 2 16,-4-57 2-16,0 29-3 0,4 28 3 0,-15-51-4 15,7 28 0-15,8 23-6 0,-16-29 2 0,16 29-2 0,-29-21 5 16,6 9-1-16,23 12-3 0,-50-17-2 15,26 12 4-15,24 5-6 0,-46 0 1 0,46 0-4 0,-54 6-1 16,27 0-3-16,27-6-2 0,-51 17 0 16,24-7-3-16,2 0 1 0,25-10 2 0,-50 26 1 15,28-11 0-15,-1 0 3 0,4 4-1 0,-1-1 0 16,3 2-2-16,17-20 5 0,-27 43-1 0,17-21 1 0,4 3 0 16,6-25 3-16,-11 45 2 0,9-17-1 0,2-28-2 15,-2 54 5-15,4-27-6 0,-2-27 4 0,5 51 1 0,-1-27 1 16,-4-24 5-16,12 48-6 0,-4-26 0 15,-8-22 4-15,21 39-6 0,-7-15 3 0,-1-5-2 16,-13-19 4-16,29 31-2 0,-11-17 1 0,-18-14 1 0,33 17 3 16,-33-17-2-16,44 12 1 0,-15-9 3 15,-29-3-3-15,43 0-2 0,-43 0 1 0,50-12-3 16,-27 1 1-16,-23 11 3 0,37-20-2 0,-19 3-9 0,3 1 10 16,-21 16 5-16,29-40 1 0,-15 18 0 0,-3-2 1 15,-1-4 0-15,3-11 2 0,-5 11-2 0,2-15 1 16,-6 2 0-16,0 0-2 0,-4 12 2 0,0 29-6 15,-6-57 1-15,0 29-2 0,-6-12 2 16,3 17-2-16,-5-2 0 0,14 25-6 0,-27-44 0 0,10 24 2 16,1 2 0-16,16 18-2 0,-27-24 5 0,6 10-8 15,21 14 1-15,-35-14 1 0,35 14 0 0,-37-3-2 16,37 3 0-16,-54 4-4 0,54-4 0 0,-49 19-5 16,24-7 0-16,-4 4 2 0,6 4-4 0,-12 8 1 15,14-5-4-15,-10 13-2 0,7-1-3 0,7-12 1 16,-4 14 0-16,1 1 1 0,5 3 5 0,-3 2 3 15,5-17 2-15,5 16 0 0,-2 0-3 0,5-1 1 0,5-12 4 16,0-29 3-16,0 57-1 0,7-29 2 0,-1 0-1 16,-6-28 2-16,21 48 1 0,-9-23 3 15,5-5-2-15,1-1 0 0,5-2 2 0,-23-17-1 0,45 24-2 16,-18-17 6-16,0-1-2 0,-27-6 4 0,54 3 0 16,-54-3-2-16,58-8-1 0,-27 2 3 0,-6-7-5 15,6 1 6-15,-3-3-2 0,8-10 0 0,-14 5 3 16,11-10-1-16,-8-5 3 0,-8 9 5 0,12-11-3 15,-9 0 3-15,3-3-1 0,-4-1-1 0,-5-5-1 16,-6 0-2-16,1 1 0 0,-5 1 0 16,-4 1-2-16,-2 0 0 0,2 43 1 0,-6-56-5 0,-3 31 0 15,9 25 4-15,-14-53-1 0,-1 28-5 0,5 4 2 0,10 21-2 16,-29-31 0-16,29 31-2 0,-27-23 2 0,27 23 2 16,-29-14-4-16,29 14 0 0,-35-5-1 15,35 5 0-15,-45 9-6 0,45-9 1 0,-52 17-2 0,25-1 0 16,4 1-4-16,-10 10 0 0,0 1 0 15,10-6 6-15,-1 12-12 0,7-8 7 0,-6 15 3 16,11-18 0-16,0 5 1 0,3 1-1 0,9-29 6 0,-12 74-2 16,10-45 6-16,0 0 0 0,2-29-3 0,8 57 0 15,-2-30 0-15,5-3 0 0,3-1 2 0,-14-23 3 16,29 39-5-16,-8-25 5 0,-1 0-1 0,-20-14 0 16,44 13 2-16,-44-13 4 0,54 1 1 0,-54-1 11 15,59-12-2-15,-28 2 2 0,-2-3 0 0,-6-3 9 16,-4-2 4-16,1-2-3 0,-7-3 3 0,3 0 4 15,-5-4-2-15,-3-2-3 0,-2-12 1 0,-6 41-6 16,-4-72-2-16,0 43-3 0,-2-11-3 0,-3-4-7 16,-7 6 1-16,-1-1-7 0,5 14-5 0,-5-1-3 0,3 3 0 15,-5 2 1-15,-1 1-1 0,20 20-8 0,-42-26-5 16,26 20-5-16,16 6-5 0,-37-6-7 16,37 6-5-16,0 0-8 0,-58 3-11 0,58-3-3 0,-35 11-9 15,35-11-1-15,-31 14-11 0,31-14-2 0,-23 14 1 16,23-14-18-16,0 0-2 0,0 0-9 0,-23 22-6 15,23-22-3-15,0 0-28 0,0 0-83 0,0 0-250 16,0 0 112-16</inkml:trace>
  <inkml:trace contextRef="#ctx0" brushRef="#br0" timeOffset="78069">26137 7005 75 0,'0'0'122'0,"0"0"-5"0,0 0-9 16,0 0-5-16,0 0-7 0,0 0-8 0,0 0 1 0,0 0-3 16,0 0-3-16,0 0 4 0,0 0-9 0,0 0 6 15,0 0-2-15,-25-31 2 0,25 31 3 16,0 0-2-16,0 0-3 0,0 0-1 0,0 0-6 0,0 0-3 15,0 0-7-15,0 0-10 0,0 0-5 0,0 0-9 16,0 0-6-16,0 0 3 0,0 0-5 0,0 0-6 16,0 0-2-16,0 0 2 0,0 0-6 0,0 0 4 15,0 0-6-15,0 0 0 0,0 0 1 0,0 0 0 16,105 31-3-16,-78-22 3 0,-27-9-2 0,52 17 1 16,-23-9-2-16,-4 0-1 0,1 2-3 0,-26-10 3 0,52 18-4 15,-33-11-4-15,-19-7 0 0,41 17 3 16,-41-17-1-16,33 18-3 0,-33-18-1 0,29 15-2 15,-29-15 0-15,19 10-1 0,-19-10 0 0,0 0 2 0,0 0 4 16,0 0 0-16,0 0 2 0,16 27 4 16,-16-27-1-16,0 0 4 0,0 0-1 0,0 0-5 15,0 0 1-15,0 0 0 0,0 0 0 0,0 31-3 0,0-31 0 16,0 0 1-16,0 0-4 0,0 0 1 0,0 0-1 16,0 0 2-16,0 0-4 0,0 0 2 0,0 0 1 15,0 0 3-15,0 0 1 0,0 0 4 0,0 0 1 16,0 0 0-16,-12 46 1 0,12-46 1 0,0 0 0 15,0 0-2-15,0 0-3 0,0 0-2 0,0 0-1 16,0 0-3-16,0 0 5 0,0 0-1 0,0 0 2 16,0 0 7-16,0 0-2 0,0 0 3 0,0 0 0 15,0 0-4-15,0 0-7 0,0 0 3 0,0 0-3 0,0 0 1 16,-25 14-3-16,25-14-1 0,0 0 1 0,0 0 0 16,0 0-5-16,0 0 2 0,-31 14-1 15,31-14 1-15,0 0-1 0,-25 22-4 0,25-22 1 0,-20 23 1 16,20-23 1-16,-19 26 0 0,19-26 0 0,-25 34-2 15,13-12 0-15,-1 1-1 0,-1 0-1 16,-1 0 2-16,1 2 2 0,-1-4-3 16,15-21-2-16,-26 46 6 0,11-21-5 0,3 0 0 0,-5-6 5 0,-1 1 0 15,18-20 0-15,-25 44-5 0,16-31 2 0,9-13 1 16,-16 26-2-16,16-26 4 0,0 0-7 0,-15 25-2 16,15-25-4-16,0 0-6 0,0 0-4 0,0 0-2 15,0 0-4-15,0 0-6 0,0 0-11 0,0 0-15 16,0 0-16-16,0 0-14 0,0 0-15 0,0 0-17 15,0 0-18-15,0 0-23 0,0 0-27 0,0 0-190 16,0 0-407-16,0 0 180 0</inkml:trace>
  <inkml:trace contextRef="#ctx0" brushRef="#br0" timeOffset="83110.75">26395 5396 36 0,'0'0'169'0,"0"0"0"0,0 0-2 16,0 0-7-16,0 0-5 0,0 0-14 0,-50-10-15 15,50 10-11-15,0 0-14 0,0 0-8 0,0 0-12 16,0 0-9-16,0 0-7 0,0 0-8 0,0 0-3 16,0 0-3-16,0 0-2 0,0 0-4 0,0 0-6 15,124 16-2-15,-72-10-3 0,8-3 2 0,4-1-2 16,9-5 3-16,3 2 2 0,-2 1-2 0,9-2 1 16,2 2 2-16,6-4 0 0,0 9-1 0,0-3-5 0,2 2 0 15,-2 1-3-15,-2 0 0 0,-5-4-5 16,-3 0-2-16,-7-3 2 0,1 1 3 0,-1 3 8 15,-6-8 4-15,-8 6-1 0,-2-1-1 0,-4-1 3 16,-2 0 1-16,-5 0-1 0,-16 0 4 0,-31 2-2 0,62-2-1 16,-35 2-2-16,-27 0-4 0,46-3 0 0,-46 3 1 15,0 0-10-15,45 0 2 0,-45 0-4 0,0 0-3 16,0 0-7-16,39 0 3 0,-39 0 0 0,0 0-3 16,0 0 0-16,0 0-3 0,0 0 1 0,0 0 0 15,0 0-2-15,0 0-4 0,35 4-1 0,-35-4-3 16,0 0-7-16,0 0 3 0,0 0-9 0,0 0-4 15,0 0-7-15,0 0 0 0,0 0-5 0,0 0-3 16,0 0-6-16,0 0-12 0,0 0-9 0,0 0-10 16,0 0-14-16,0 0-11 0,0 0-22 0,0 0-15 15,0 0-33-15,0 0-30 0,0 0-202 0,0 0-425 0,0 0 189 16</inkml:trace>
  <inkml:trace contextRef="#ctx0" brushRef="#br0" timeOffset="83452.92">28365 5289 87 0,'0'0'191'0,"0"0"-4"0,0 0-9 16,0 0-5-16,-37-14-9 0,37 14-13 0,0 0-16 16,0 0-8-16,0 0-16 0,0 0-6 0,0 0-10 15,0 0-12-15,0 0-7 0,0 0-2 0,0 0-9 16,132 7-2-16,-86 1-8 0,-1 4-2 0,3 0 0 15,-5 3-5-15,2 1-4 0,-16-5-6 0,0 0-1 16,-2 3-5-16,-27-14-5 0,33 17-2 0,-33-17-6 16,25 26 6-16,-25-26-5 0,13 20-2 0,-13-20 0 0,0 0-2 15,0 0-2-15,-19 52 2 0,19-52-1 16,-37 28 1-16,8-13-5 0,-10 5 1 0,10-10 0 16,0 1 0-16,0-3-3 0,29-8 1 0,-54 16 0 0,31-5-6 15,23-11 0-15,-35 13 2 0,35-13-3 16,-29 13-13-16,29-13-16 0,-29 8-19 0,29-8-11 0,0 0-19 15,0 0-14-15,0 0-16 0,0 0-2 0,-20 17-14 16,20-17-38-16,0 0-167 0,0 0-353 0,0 0 156 16</inkml:trace>
  <inkml:trace contextRef="#ctx0" brushRef="#br0" timeOffset="84712.65">29132 5127 176 0,'0'0'192'15,"0"0"-6"-15,0 0-2 0,-46-14-7 0,46 14-8 16,0 0-12-16,0 0-13 0,0 0-9 0,0 0-14 16,0 0-10-16,0 0-14 0,0 0-6 0,0 0-10 15,0 0-10-15,0 0-7 0,0 0-6 0,0 0-9 16,0 0-4-16,0 0-3 0,129-8-3 0,-84 8-8 16,3-4 0-16,-3 1-6 0,5 1-2 0,1-3-1 15,-1 2-3-15,0-1 0 0,1 0 0 0,-20 1 0 16,2 0-4-16,-33 3-6 0,58-6 5 0,-58 6-3 15,33-4 4-15,-33 4-2 0,0 0-1 0,0 0-7 16,31-5-5-16,-31 5-10 0,0 0-5 0,0 0-13 16,0 0-9-16,0 0-11 0,0 0-13 0,0 0 1 15,0 0-11-15,0 0 2 0,-126-5-5 0,126 5-3 16,-45 2 8-16,45-2-7 0,-37 6-7 0,37-6 8 0,-50 7 2 16,50-7-3-16,-35 6 3 0,35-6 7 15,-27 5-1-15,27-5 15 0,0 0 4 0,-35 8 5 0,35-8 1 16,0 0 13-16,0 0 1 0,0 0 24 0,0 0 9 15,0 0 18-15,0 0 18 0,0 0 1 0,0 0 0 16,0 0 1-16,0 0 10 0,0 0 5 16,0 0 4-16,0 0 9 0,0 0 4 0,0 0-2 0,0 0-4 15,-39-14-1-15,39 14-3 0,0 0-9 0,0 0-2 16,0 0-5-16,0 0-3 0,0 0-3 0,0 0-7 16,0 0-5-16,0 0-4 0,0 0 0 0,0 0-4 15,0 0-3-15,0 0-2 0,0 0-4 16,0 0-5-16,0 0 2 0,0 0 1 0,64 67 2 0,-60-39-8 15,2 1 0-15,0 13 4 0,-2 0-9 0,-2 1-2 16,-2-2-2-16,-2 1-2 0,-2-15-7 0,4-27 0 16,-14 72-2-16,3-48-2 0,1 0 3 0,0-1 0 15,10-23 2-15,-31 38 5 0,18-25-3 0,-7 3 2 0,20-16 14 16,-40 17 0-16,40-17 1 0,-35 7 6 0,35-7-2 16,-37 2 8-16,37-2-2 0,0 0 8 0,-56-10-5 15,56 10 2-15,-31-15-4 0,31 15-1 16,-27-21-2-16,27 21-3 0,-18-20-7 0,18 20-11 15,-15-22-10-15,15 22-19 0,0 0-16 0,0 0-19 16,0-39-24-16,0 39-32 0,0 0-23 0,21-34-50 0,-21 34-121 16,27-24-344-16,-5 12 152 0</inkml:trace>
  <inkml:trace contextRef="#ctx0" brushRef="#br0" timeOffset="86176.86">29917 5141 73 0,'0'0'144'0,"0"0"-8"0,0 0-11 0,0 0-5 16,0 0-6-16,0 0-3 0,0 0 2 0,0 0-2 16,0 0-1-16,0 0-3 0,0 0 0 0,5-54-3 15,-5 54-3-15,0 0-1 0,0 0-7 0,0 0 4 16,0 0 2-16,0 0-3 0,0 0-7 0,0 0 8 16,0 0 1-16,0 0-5 0,0 0 0 0,2-35-3 15,-2 35-8-15,0 0-9 0,0 0-11 0,0 0-4 16,0 0-2-16,0 0-13 0,0 0-3 0,0 0-6 15,0 0-3-15,0 0-3 0,0 0-3 0,20 90-4 16,-20-90 0-16,11 55-1 0,-3-12 3 0,-2 1-4 16,-2-3 1-16,0-13 1 0,1 12-2 0,-1-13 0 15,-4-27-2-15,6 54-5 0,-6-31 1 0,0-23 1 0,6 41-6 16,-6-41-1-16,6 31-16 0,-6-31-3 0,0 0-15 16,6 36-9-16,-6-36-16 0,0 0-14 15,0 0-11-15,0 0-11 0,0 0-9 0,0 0-30 16,11 22-27-16,-11-22-26 0,0 0-28 0,0 0-171 0,0 0-412 15,0 0 183-15</inkml:trace>
  <inkml:trace contextRef="#ctx0" brushRef="#br0" timeOffset="86538.17">30217 5337 9 0,'0'0'204'0,"0"0"-1"16,0 0-3-16,0 0-8 0,0 0-18 0,0 0-23 15,0 0-13-15,0 0-11 0,0 0-9 0,0 0-7 16,0 0-7-16,0 0-8 0,0 0-10 0,-52 52-11 15,38-28-6-15,14-24-6 0,-23 40-4 16,11-17-6-16,-1-3-6 0,13-20-4 0,-14 31-4 0,14-31-1 16,-10 26-7-16,10-26-7 0,0 0-8 0,-11 30-9 15,11-30-7-15,0 0-3 0,0 0-5 0,0 0 8 16,0 0-9-16,0 0-10 0,0 0-14 0,0 0-4 16,0 0-3-16,0 0 2 0,0 0-3 0,0 0-1 0,0 0 5 15,0 0-4-15,29-87 1 0,-29 87 3 16,9-43-5-16,-9 43 5 0,8-50 2 0,-8 50 9 15,8-26 6-15,-8 26 13 0,0 0 2 0,10-26 4 0,-10 26 2 16,0 0 0-16,0 0-5 0,0 0 2 0,0 0 7 16,0 0 7-16,0 0 2 0,0 0 7 15,0 0-3-15,0 0 8 0,83 44 5 0,-68-32-6 0,-15-12 3 16,41 32 0-16,-14-17-2 0,-4 1 2 0,-3-4-9 16,-20-12-2-16,37 25-15 0,-37-25-21 15,27 17-34-15,-27-17-27 0,23 11-31 0,-23-11-36 0,0 0-148 16,0 0-318-16,0 0 141 0</inkml:trace>
  <inkml:trace contextRef="#ctx0" brushRef="#br0" timeOffset="86746.26">30432 5126 50 0,'0'0'224'0,"0"0"-1"0,0 0-5 0,0 0-5 15,0 0-24-15,2-55-23 0,-2 55-16 16,0 0-12-16,0 0-14 0,0 0-12 0,0 0-9 15,0 0-8-15,0 0-8 0,0 0-9 0,39 95-3 16,-32-68-11-16,1 13-5 0,-2-15-6 0,-6-25-8 0,10 53-18 16,-5-25-19-16,-5-28-24 0,4 49-26 15,-4-49-28-15,-4 32-31 0,4-32-38 0,0 0-46 16,-5 36-140-16,5-36-352 0,0 0 156 0</inkml:trace>
  <inkml:trace contextRef="#ctx0" brushRef="#br0" timeOffset="86983.77">30631 5115 110 0,'0'0'251'0,"0"0"-12"0,0 0-19 0,0 0-22 0,0 0-20 16,0 0-20-16,0 0-15 0,47-27-13 0,-47 27-9 15,54-1-17-15,-25-1-8 0,-29 2-14 0,62 6-12 16,-19-5-16-16,-43-1-24 0,54 4-18 0,-29-2-22 15,-25-2-22-15,0 0-22 0,43 6-23 0,-43-6-14 16,0 0-12-16,0 0-21 0,0 0-7 0,0 0-19 16,0 0-88-16,0 0-257 0,0 0 114 0</inkml:trace>
  <inkml:trace contextRef="#ctx0" brushRef="#br0" timeOffset="87178.38">30792 5099 10 0,'0'0'189'0,"0"0"0"0,0 0-1 0,0 0-1 15,0 0 8-15,0 0-2 0,0 0-4 0,0 0-8 16,0 0-10-16,0 0-14 0,0 0-20 0,0 0-17 0,0 0-11 16,0 0-15-16,0 0 4 0,0 0-16 0,-15 46-9 15,15-46-7-15,13 52-1 0,-13-52-2 0,16 72-12 16,-5-27-6-16,-7 1-25 0,-2-3-28 0,-4 1-35 16,2-3-39-16,-6-12-39 0,-1 11-31 0,7-40-28 15,-8 47-43-15,-2-22-122 0,10-25-372 0,-13 38 166 16</inkml:trace>
  <inkml:trace contextRef="#ctx0" brushRef="#br0" timeOffset="87530.24">29638 5919 116 0,'0'0'216'0,"0"0"-6"0,0 0-14 0,0 0-11 16,0 0-11-16,0 0-11 0,0 0-12 0,0 0-16 15,91 13-9-15,-33-12-18 0,4 1-7 0,13 1-15 0,7 0-4 16,5-1-4-16,4 0-8 0,2-2-1 16,2 1-1-16,-4 2 1 0,-4-5-5 0,-6 1 0 0,-7 4-3 15,-8-6-4-15,-6 1-6 0,0-2-3 0,-14 3-3 16,-20 0-9-16,-26 1-14 0,36-3-21 0,-36 3-33 16,0 0-37-16,0 0-47 0,26-14-42 15,-26 14-256-15,0 0-447 0,0 0 199 0</inkml:trace>
  <inkml:trace contextRef="#ctx0" brushRef="#br0" timeOffset="93706.96">21560 1785 92 0,'0'0'188'0,"0"0"-21"0,0 0-11 16,0 0-12-16,0 0-18 0,0 0-11 0,0 0-14 16,0 0-7-16,0 0-12 0,0 0-6 0,0 0-13 15,0 0-1-15,0 0-7 0,0 0-8 0,0 0 3 16,-2 116-6-16,-2-87-6 0,0 15-1 0,-5-1-5 15,5 0-5-15,-2 1 4 0,2-2-2 0,0-12-3 16,-2 11-1-16,4-1 4 0,0-12-11 0,2-28 1 16,0 54 5-16,0-54-2 0,2 41 0 0,-2-41 5 15,12 32 2-15,-12-32-1 0,19 27 9 0,-19-27 1 16,31 19-2-16,0-12 4 0,14 1-3 16,-14-4-3-16,-31-4-5 0,81-6-1 0,-36-1-3 0,-10 2-5 15,-4-2 1-15,15-5-2 0,-1 7-3 0,-18-1 1 0,0-3-5 16,-27 9-7-16,37-9-31 0,-37 9-29 15,0 0-37-15,31-21-42 0,-31 21-33 16,13-26-178-16,-13 26-372 0,0 0 164 0</inkml:trace>
  <inkml:trace contextRef="#ctx0" brushRef="#br0" timeOffset="93896.32">21484 2024 83 0,'0'0'200'0,"0"0"-20"0,0 0-14 0,0 0-13 16,66-39-12-16,-21 25-14 0,3 2-15 0,1 0-3 15,5-2-17-15,0 3-9 0,0-3-6 0,-3 5-6 16,3-5-9-16,-6-1-18 0,-3 4-30 0,-16 1-38 16,14-2-62-16,-20-3-37 0,0 1-125 0,-23 14-266 15,27-23 117-15</inkml:trace>
  <inkml:trace contextRef="#ctx0" brushRef="#br0" timeOffset="94095.25">21800 1569 21 0,'60'-12'91'15,"-2"-1"-8"-15,-3 6-9 0,1-3-8 16,4 3-18-16,-6 3-12 0,-4 2-30 0,-5 5-78 0,-45-3-76 16,52 3 35-16</inkml:trace>
  <inkml:trace contextRef="#ctx0" brushRef="#br0" timeOffset="96462.92">22315 2044 106 0,'0'0'135'0,"78"-6"-4"0,-78 6-19 15,54 7-2-15,-54-7-13 0,43 14 0 0,-26-5-14 16,-17-9-8-16,27 22-1 0,-27-22-6 0,16 32 3 16,-10-8-10-16,-6-24-3 0,-2 46 1 0,2-46-1 0,-16 54-6 15,1-28-4-15,-1 0-3 0,1-3-3 16,-3-4-2-16,-3-2-2 0,21-17-5 0,-23 28-4 15,23-28-3-15,-22 20-7 0,22-20-3 0,0 0 0 0,0 0-12 16,0 0-36-16,0 0-37 0,0 0-43 0,0 0-153 16,0 0-288-16,0 0 128 0</inkml:trace>
  <inkml:trace contextRef="#ctx0" brushRef="#br0" timeOffset="96679.71">22676 1943 61 0,'0'0'157'0,"0"0"-4"0,0 0-8 0,0 0-18 16,0 0-9-16,0 0-12 0,-93 27-8 0,75-6-13 16,-3 0-2-16,-4 13-8 0,9-10-9 15,-3-1-9-15,7-1-10 0,12-22 5 0,-19 46-10 0,19-46-3 16,-8 39-5-16,8-39-1 0,6 34-4 16,-6-34-2-16,17 33-4 0,-17-33-4 0,26 20 8 0,-3-6-7 15,-23-14-12-15,52 9-22 0,-21-9-29 0,-31 0-29 16,74-12-22-16,-22 0-29 0,-7 5-109 0,1-1-249 15,1-4 111-15</inkml:trace>
  <inkml:trace contextRef="#ctx0" brushRef="#br0" timeOffset="97102.4">23075 2058 151 0,'0'0'185'0,"-74"-9"-10"0,74 9-11 0,-39 5-17 15,39-5-11-15,-44 11-16 0,44-11-10 0,-33 14-7 16,33-14-9-16,-29 16-14 0,29-16-5 0,-29 20-3 16,29-20-4-16,-23 35-14 0,23-35 0 0,-10 24-13 15,10-24-2-15,0 0-4 0,-4 35-1 0,4-35 0 0,0 0-6 16,0 0-6-16,23 39 1 0,-23-39 0 16,31 14-1-16,-31-14-6 0,35 3 0 0,-35-3 2 15,49-5-2-15,-49 5 0 0,50-17-8 0,-27 7 0 0,-23 10 4 16,37-24-1-16,-37 24-5 0,29-19 3 0,-29 19-2 15,25-26 1-15,-25 26 3 0,20-23-4 0,-20 23 1 16,0 0 1-16,15-19 3 0,-15 19 3 0,0 0-4 16,0 0 3-16,0 0-5 0,0 0-3 15,0 0 1-15,0 0-2 0,0 0 3 0,0 0-6 0,0 0 2 16,0 0 0-16,0 0-2 0,0 0 4 0,0 0-4 16,-6 85-6-16,6-85 5 0,0 0 1 0,0 0-1 15,18 27 5-15,-18-27-4 0,29 5 4 0,-29-5-3 16,0 0 2-16,64-2 0 0,-64 2-2 0,52-12 0 15,-29 3-4-15,-23 9 0 0,35-13-2 0,-35 13-20 16,33-16-25-16,-33 16-28 0,25-21-22 0,-25 21-30 0,18-23-29 16,-18 23-28-16,11-24-98 0,-11 24-306 15,0 0 135-15</inkml:trace>
  <inkml:trace contextRef="#ctx0" brushRef="#br0" timeOffset="97638.53">23400 1974 93 0,'0'0'168'16,"0"0"-17"-16,0 0-7 0,0 0-5 0,0 0-20 15,0 0-7-15,0 0-14 0,0 0-1 0,0 0 6 16,0 0-2-16,0 0 1 0,0 0-3 0,0 0 0 16,0 0-1-16,27 78-7 0,-19-55-10 0,-8-23-5 15,12 44-9-15,-3-21-1 0,-9-23-8 0,10 53-7 16,-8-28-3-16,-2-25-3 0,10 45 0 0,-8-18-1 16,-2-27-10-16,2 39 0 0,-2-39-5 0,0 0-1 15,0 44 0-15,0-44-3 0,0 0-7 0,0 0 4 16,-8 26-2-16,8-26 3 0,0 0 4 0,0 0-8 15,0 0-5-15,0 0-2 0,0 0-3 0,0 0-1 16,0 0-3-16,0 0-2 0,-14-92 3 0,14 92 1 16,6-43-5-16,-6 43 6 0,2-43-8 0,-2 43-2 15,8-32-1-15,-8 32-1 0,9-30 3 0,-9 30 0 16,0 0 1-16,16-25-5 0,-16 25 5 0,0 0-1 0,0 0-1 16,25-11 1-16,-25 11 1 0,0 0-1 15,0 0-1-15,0 0-1 0,62 31 3 0,-62-31 6 16,21 24-3-16,-21-24-5 0,16 31 3 0,-16-31 1 0,23 28 4 15,-23-28 1-15,14 28-3 0,-14-28-2 0,9 26 2 16,-9-26-1-16,0 0-1 0,0 0 4 0,4 28-2 16,-4-28 3-16,0 0 5 0,0 0 8 15,0 0 1-15,0 0-2 0,0 0-6 0,0 0 0 16,0 0 0-16,0 0 0 0,0 0-3 0,0 0-4 0,0 0-1 16,-9-119 1-16,9 119-3 0,9-41 2 15,-9 41-3-15,10-33-2 0,-10 33 7 0,8-32-4 0,-8 32-4 16,0 0 0-16,13-21 6 0,-13 21-9 0,0 0 5 15,0 0-4-15,0 0-2 0,0 0 4 0,0 0-1 16,0 0 1-16,0 0 0 0,64 55 5 16,-56-30-1-16,0-1-2 0,-8-24-1 0,15 48 2 0,-5-25-1 15,-10-23-15-15,13 38-18 0,-5-16-14 0,-8-22-19 16,10 27-32-16,-10-27-27 0,0 0-37 16,17 23-30-16,-17-23-183 0,0 0-406 0,0 0 180 15</inkml:trace>
  <inkml:trace contextRef="#ctx0" brushRef="#br0" timeOffset="98046.63">23946 2086 91 0,'0'0'207'0,"0"0"-21"0,0 0-20 15,0 0-10-15,0 0-8 0,0 0-2 16,0 0 1-16,0 0-7 0,0 0-17 0,0 0-3 16,0 0-3-16,20 67 0 0,-20-67-11 0,8 71-6 15,-1-30-10-15,-3 0-4 16,2 0-1-16,-4-14-7 0,6 14-10 0,-4-13-3 0,3 1-6 0,-1 0 0 0,-6-29-11 15,10 57-4-15,-6-31-3 0,-4-26-7 0,7 34-6 16,-7-34 3-16,4 27-4 0,-4-27-4 16,0 0-1-16,0 0-3 0,0 0 1 0,0 0-16 0,0 0-6 15,0 0-11-15,0 0-3 0,0 0-6 0,0 0 2 16,0 0-1-16,-35-118-1 0,26 73-7 0,-1-1-5 16,6-5-9-16,2-5 2 0,4 6-1 0,-2 5 6 15,4 3 3-15,-2 17 7 0,-2 25-3 0,4-39 5 16,-4 39 4-16,4-30 1 0,-4 30 7 0,0 0 7 15,9-37 3-15,-9 37 5 0,0 0-2 0,0 0 2 16,16-23-2-16,-16 23 1 0,0 0 0 0,0 0-1 16,0 0-7-16,50 11 8 0,-50-11 1 0,0 0 1 15,31 31-1-15,-31-31 1 0,16 31-3 0,-16-31-1 16,8 46 3-16,-8-46 5 0,-8 42-1 0,8-42-2 16,-14 43-8-16,3-23-8 0,11-20-11 0,-26 35-18 15,9-14-19-15,17-21-16 0,-27 21-18 0,27-21-34 0,0 0-26 16,0 0-173-16,-29 6-353 0,29-6 156 15</inkml:trace>
  <inkml:trace contextRef="#ctx0" brushRef="#br0" timeOffset="98462.85">24165 1816 154 0,'0'0'159'0,"0"0"-17"0,0 0 1 16,0 0-23-16,0 0 4 0,0 0-11 0,0 0-10 15,53 49-15-15,-46-27-2 0,-1 8-4 16,-6-30-3-16,12 57-3 0,-6-28-8 0,1 14 0 16,-5-17-7-16,-2-26 3 0,4 55-6 0,2-26-3 0,-6-29-12 15,4 47 6-15,-4-47-1 0,13 39 1 0,-13-39 0 16,6 22 2-16,-6-22 2 0,0 0-1 0,16 24-1 16,-16-24 0-16,0 0-4 0,35 4-3 15,-35-4-5-15,0 0 0 0,46-25-7 0,-46 25-8 0,31-33 2 16,-13 12 1-16,1 0 0 0,-6 0-8 0,-13 21-3 15,20-47-1-15,-20 47 2 0,11-33-3 0,-11 33-3 16,2-35-5-16,-2 35 0 0,0 0 5 0,-5-35-4 16,5 35-2-16,0 0-8 0,0 0 5 0,0 0-3 15,-35-10 5-15,35 10-7 0,0 0 1 0,0 0-7 16,0 0 9-16,-51 43 2 0,51-43-4 0,0 0-1 0,-9 35 2 16,9-35-2-16,0 0 4 0,0 0-1 0,38 54 1 15,-14-39-2-15,1 1 5 0,19 2 1 16,5-4-6-16,3-4 2 0,-3 1 2 0,1-3-12 15,-4-2-25-15,-15-1-34 0,-31-5-45 0,57 0-39 0,-57 0-55 16,36-9-157-16,-36 9-394 0,0 0 175 0</inkml:trace>
  <inkml:trace contextRef="#ctx0" brushRef="#br0" timeOffset="98829.25">22292 2817 171 0,'0'0'248'0,"0"0"-26"16,0 0-17-16,0 0-10 0,0 0-4 0,80-36-13 15,-26 26-14-15,12 4-12 0,7-5-20 0,7 2-7 16,11 3-12-16,6 0 2 0,5-4-11 0,7 3 1 16,1 0-12-16,10-1-5 0,-7 0-12 0,1 2 6 0,-2-2-17 15,-3 4-10-15,-5 0-3 0,-3-1-4 16,-4-1-11-16,-2 0 4 0,-6 5-7 0,-10-7-8 16,-7 2-2-16,-16-1 2 0,-5-1-4 0,-24 2-12 15,-27 6-9-15,31-8-5 0,-31 8-8 0,0 0-31 0,23-12-24 16,-23 12-20-16,0 0-22 0,0 0-24 0,0 0-33 15,-114-19-26-15,61 16-23 0,-11 3-147 16,-3 2-393-16,-5 0 174 0</inkml:trace>
  <inkml:trace contextRef="#ctx0" brushRef="#br0" timeOffset="99064.2">22614 2964 39 0,'0'0'198'0,"0"0"17"0,0 0 14 15,0 0 5-15,71 28-6 0,-16-25-14 0,9-3-12 16,3-1-8-16,7-4-14 0,9-1-4 0,16-2-8 16,2 0-5-16,7 0-16 0,3-5-7 0,3 4-12 15,-4-6-10-15,-3 3-11 0,5 1-13 0,-9 0-9 16,-4 1-7-16,-2-1-10 0,-10 4-11 0,0 2-2 16,-8 2-6-16,-11-4-4 0,-10 3-2 0,-13 0-7 15,-16 1-13-15,-29 3-20 0,35-4-8 0,-35 4-26 16,0 0-25-16,0 0-27 0,0 0-37 0,0 0-45 15,0 0-38-15,0 0-60 0,0 0-202 0,0 0-504 16,0 0 223-16</inkml:trace>
  <inkml:trace contextRef="#ctx0" brushRef="#br0" timeOffset="158548.47">14240 7707 44 0,'0'0'223'0,"0"0"-12"0,0 0-10 0,0 0-8 0,-53-5-5 16,53 5-13-16,0 0-18 0,0 0-17 0,0 0-13 16,0 0-18-16,0 0-4 0,0 0-9 0,157-5-10 15,-99 3-6-15,6-1-12 0,8-1-6 0,9-1-5 16,8-1-5-16,4-4-5 0,10 1-10 0,6-1-2 0,1 2 3 16,4-4-6-16,4 9-1 0,8-2-5 15,4 3-1-15,-8 0-2 0,4 5-3 0,-2-4 4 16,4-1 2-16,-2 0 0 0,-6 0 5 0,-6-1-2 0,-5 6 6 15,-7-6 0-15,-9 0 2 0,-13 1 0 0,-7 1 5 16,-11-2-7-16,-9-4-1 0,-7 10-2 0,-15-6-3 16,-31 3-5-16,41-1-3 0,-41 1-1 0,0 0-1 15,0 0-2-15,35-4-1 0,-35 4-3 0,0 0-1 0,0 0-1 16,0 0-2-16,0 0-1 0,0 0 0 16,0 0-10-16,0 0-1 0,0 0-11 0,0 0-12 15,0 0-17-15,0 0-22 0,0 0-27 0,0 0-36 0,0 0-54 16,0 0-82-16,0 0-153 0,0 0-451 0,0 0 199 15</inkml:trace>
  <inkml:trace contextRef="#ctx0" brushRef="#br0" timeOffset="159637.91">18734 6955 48 0,'0'0'219'0,"0"0"-18"0,0 0-18 0,0 0-6 0,0 0-9 16,62 22-2-16,-62-22-11 0,9 27-17 16,-9-27-8-16,4 37-7 0,-4-37-13 0,0 41-8 0,0-41-8 15,4 31-5-15,-4-31-6 0,0 0 2 0,10 29 0 16,-10-29 1-16,31 12-8 0,-31-12-5 0,77 0-8 15,-19-9-4-15,-1-6-8 0,8-8-9 0,11-4-8 16,9-2-8-16,10-5-7 0,8 0-6 0,1 4-4 16,-1-3-7-16,4-1-1 0,-12 7-1 0,-10 3 0 15,-8 1-7-15,-5 7-9 0,-14 1-1 0,-8 5-12 16,-19 5-26-16,-31 5-22 0,31-9-28 0,-31 9-27 16,0 0-45-16,0 0-216 0,0 0-422 0,0 0 187 0</inkml:trace>
  <inkml:trace contextRef="#ctx0" brushRef="#br0" timeOffset="160354.09">17304 5106 38 0,'0'0'184'0,"0"0"-9"0,0 0-11 16,0 0-12-16,-46 56-14 0,46-56-15 0,-6 34 0 16,6-34-11-16,0 0 7 0,17 43-11 0,-17-43-3 15,39 23-4-15,-8-13-3 0,21-3-11 0,6-6-5 16,-1-7-6-16,5-7-5 0,11 0-11 0,3-4-4 16,5-5-9-16,-3-2-3 0,7 1-3 0,4-1-9 15,-8-2 0-15,3-1-5 0,-3 0-3 0,2 4-2 16,-13 7-3-16,-6-1-1 0,0 0-4 0,-6 6 4 0,-27 8-7 15,-4-4-2-15,-27 7-7 0,41-6-11 16,-41 6-25-16,0 0-19 0,0 0-12 0,0 0-22 0,0 0-21 16,0 0-31-16,0 0-50 0,0 0-119 0,0 0-334 15,0 0 147-15</inkml:trace>
  <inkml:trace contextRef="#ctx0" brushRef="#br0" timeOffset="175728.77">9298 10666 27 0,'-15'2'168'0,"5"-1"0"0,-4-1 1 0,3 2 0 16,1-1-5-16,2 0-17 0,8-1 13 0,-13 0-2 16,13 0-6-16,-10 1-8 0,10-1-4 0,0 0-6 15,-10-1-17-15,10 1-4 0,0 0-12 0,0 0-7 0,0 0-12 16,0 0-9-16,0 0-2 0,0 0-8 0,0 0 0 16,33-1-6-16,-6-2-1 0,2 3-5 0,2-3-3 15,22-4 5-15,-3-3-3 0,4 3-4 0,1-4 0 16,3-2-6-16,6 3-2 0,-4-1-5 0,6-1 1 15,5 0-3-15,3-1-3 0,5-4-2 0,1 3-3 16,5 1-1-16,0 0-3 0,4-1-3 0,-2-1 2 16,-5 2-7-16,1-3 4 0,-7 5-2 0,-1-2-5 15,-5 0 0-15,-2-1 3 0,-6 1-1 0,-4 3 4 16,0 0 1-16,-12 0-2 0,-13 5 2 0,-6-1 4 16,-27 6 4-16,53-14-1 0,-53 14-3 0,33-6 1 15,-33 6 0-15,0 0 0 0,31-6 0 0,-31 6 1 16,0 0-6-16,0 0 3 0,0 0-3 0,0 0-3 15,0 0 0-15,0 0-5 0,0 0-3 0,0 0-10 0,0 0-10 16,0 0-15-16,0 0-21 0,0 0-27 0,0 0-44 16,0 0-46-16,0 0-59 0,0 0-80 0,0 0-159 15,0 0-506-15,0 0 225 0</inkml:trace>
  <inkml:trace contextRef="#ctx0" brushRef="#br0" timeOffset="177214.95">21386 9946 45 0,'0'0'74'0,"56"-4"-10"0,-56 4-6 16,0 0-7-16,46 10-17 0,-46-10-28 0,0 0-62 16,35 9-59-16,-35-9 26 0</inkml:trace>
  <inkml:trace contextRef="#ctx0" brushRef="#br0" timeOffset="177778.57">21672 10070 98 0,'0'0'156'15,"0"0"1"-15,0 0-6 0,0 0-7 0,0 0-9 0,0 0-2 16,0 0 0-16,0 0-2 0,-31 57-11 0,31-57-2 16,0 0 2-16,8 39-21 0,-8-39-1 0,8 40-4 15,-8-40-7-15,13 31-6 0,-13-31 2 0,10 30 2 16,-10-30-8-16,19 30 1 0,-19-30 2 0,26 20-3 16,-26-20-5-16,40 13 0 0,-11-13-5 0,14-6-3 15,3-5-9-15,11-7-3 0,3-5-5 0,11-1-3 16,1-6 0-16,9-1-3 0,5-3-9 0,3 3 2 15,2 0-3-15,-4 1-1 0,-6 2-5 0,-7 1-4 16,-6 1 6-16,-6 7-4 0,-14 1-6 0,-19 9 6 16,-11 1-9-16,-18 8 1 0,25-11-2 0,-25 11-7 0,0 0-2 15,0 0-7-15,0 0-15 0,0 0-10 0,0 0-14 16,0 0-11-16,0 0-17 0,0 0-19 16,0 0-16-16,0 0-20 0,0 0-33 0,0 0-27 0,0 0-47 15,0 0-152-15,0 0-415 0,0 0 184 0</inkml:trace>
  <inkml:trace contextRef="#ctx0" brushRef="#br0" timeOffset="179632.2">23491 9856 138 0,'0'0'149'16,"0"0"-9"-16,0 0 0 0,0 0-8 0,0 0-8 16,0 0-1-16,0 0-3 0,0 0-4 0,0 0-6 15,0 0 0-15,0 0-15 0,0 0 0 0,4-48-2 16,-4 48-9-16,0 0-2 0,0 0-7 0,0 0-9 15,0 0-6-15,0 0-5 0,0 0 6 0,0 0-6 16,0 0-1-16,0 0-5 0,0 0 1 0,0 0-4 16,0 0 0-16,0 0-5 0,14 108 0 0,-10-82-5 0,-4-26-1 15,9 53-10-15,-9-25 4 0,6 1-3 16,-6-29-1-16,8 50-3 0,-6-26 0 0,-2-24-1 0,6 33-2 16,-6-33-5-16,7 29 3 0,-7-29-4 0,0 0-7 15,6 30-15-15,-6-30-13 0,0 0-11 0,0 0-15 16,0 0-20-16,0 0-19 0,0 0-9 0,0 0-16 15,0 0-17-15,0 0 4 0,0 0 8 0,0 0 9 16,29-94 7-16,-25 71 13 0,-4 23 8 16,0-42 7-16,0 42 8 0,4-36 18 0,-4 36 11 0,0-34 14 15,0 34 15-15,0 0 11 0,4-43 12 0,-4 43 13 16,0 0 13-16,0 0 5 0,0-36 10 0,0 36 0 0,0 0 0 16,0 0 3-16,0 0-3 0,0 0 0 15,0 0 4-15,0 0 4 0,0-34-2 0,0 34 2 0,0 0-2 16,0 0 2-16,0 0 2 0,0 0-4 0,25-20 4 15,-25 20 0-15,0 0-4 0,0 0-1 0,0 0-6 16,0 0 0-16,29-10-6 0,-29 10-5 0,0 0-3 16,0 0-4-16,0 0 1 0,0 0-4 0,60 38-2 15,-60-38-4-15,21 26 0 0,-21-26 0 0,16 27-2 16,-3-7-7-16,-13-20 1 0,8 30-2 0,-8-30-3 16,6 30 1-16,-6-30-4 0,0 0 1 0,2 36-4 15,-2-36 2-15,0 0-2 0,0 0 0 0,0 0 1 0,0 0-2 16,0 0-1-16,0 0 2 0,-10 36-3 0,10-36 4 15,0 0-2-15,0 0-1 0,0 0-2 0,0 0 1 16,0 0-1-16,0 0-2 0,-23-103 5 0,23 103 0 16,4-41-8-16,-4 41 1 0,13-34-1 15,-13 34 2-15,10-29-3 0,-10 29 0 0,12-25 2 16,-12 25-2-16,0 0 2 0,21-19 0 0,-21 19-2 0,0 0 0 16,0 0 1-16,0 0 3 0,50 7-6 0,-50-7 3 15,0 0 1-15,35 31-1 0,-35-31-2 0,22 25 3 16,-22-25 1-16,21 31 1 0,-21-31 0 0,15 28-3 15,-15-28 0-15,10 24-3 0,-10-24 3 0,0 0 1 0,0 0-2 16,12 28 3-16,-12-28 1 0,0 0 3 0,0 0-1 16,0 0-1-16,0 0 0 0,0 0 1 0,0 0 0 15,0 0-6-15,0 0 3 0,0 0 1 0,0 0 1 16,23-81-1-16,-17 53-4 0,-6 28 0 0,11-41 1 16,-3 18 0-16,-8 23-8 0,12-28 0 0,-12 28-5 15,0 0 3-15,15-26 1 0,-15 26 3 0,0 0-4 16,0 0 1-16,0 0 4 0,0 0-1 0,0 0-2 15,0 0 1-15,0 0-4 0,0 0 8 0,0 0-1 16,53 50-3-16,-53-50 3 0,17 43 3 0,-17-43-11 16,8 42-3-16,1-16-16 0,-1-1 0 0,-8-25-11 0,12 31-9 15,-12-31-14-15,13 30-17 0,-13-30-12 0,0 0-29 16,14 26-24-16,-14-26-25 0,0 0-29 0,0 0-193 16,0 0-426-16,0 0 189 0</inkml:trace>
  <inkml:trace contextRef="#ctx0" brushRef="#br0" timeOffset="180067.29">24313 9806 127 0,'0'0'212'0,"0"0"-17"0,0 0-9 0,0 0 0 0,0 0-2 16,0 0-5-16,0 0-15 0,0 0-7 0,0 0-16 16,0 0-10-16,9 79-11 0,-9-35-7 0,-2-4-9 15,2 2-6-15,-2 1-11 0,2-1-5 0,0-42-9 16,-5 71-7-16,10-43-7 0,-5 1-4 0,0-29-7 15,6 56 3-15,-4-28-6 0,-2-28-5 0,6 48-3 16,-6-48-4-16,6 32-1 0,-6-32-3 0,9 26 0 16,-9-26-3-16,0 0-6 0,0 0 2 0,0 0-2 15,0 0-4-15,12 25 0 0,-12-25-2 0,0 0 0 16,0 0-6-16,0 0-1 0,0 0-4 0,0 0 3 0,-4-126-4 16,4 77-4-16,-2 6-4 0,4-7-3 15,0 0-4-15,2 2 0 0,0 3-1 0,2 17 5 0,-2-2-1 16,-4 30 2-16,11-49 3 0,-3 26 1 0,-8 23 0 15,12-29 0-15,-12 29-2 0,19-30 2 0,-19 30 2 16,21-28 1-16,-21 28 3 0,35-25-1 0,-35 25 1 16,25-15 3-16,-25 15 1 0,0 0-4 0,37-3-3 15,-37 3 3-15,0 0-3 0,0 0 2 0,39 31 1 16,-39-31-3-16,11 32-2 0,-11-32-1 0,-3 41 0 16,3-41-6-16,-18 50 5 0,5-26 1 0,1-2-5 15,-9-2 2-15,1-2 0 0,1-1-6 0,19-17-8 0,-43 25-12 16,24-19-13-16,19-6-18 0,-37 5-30 15,37-5-33-15,0 0-31 0,0 0-31 0,-60-19-203 16,60 19-422-16,-23-24 186 0</inkml:trace>
  <inkml:trace contextRef="#ctx0" brushRef="#br0" timeOffset="180432.43">23759 10182 27 0,'0'0'258'0,"0"0"-13"16,0 0-15-16,0 0-19 0,0 0-11 0,0 0-19 16,0 0-16-16,110-10-14 0,-77 6-18 0,17-1-14 15,3 0-10-15,-1-2-11 0,4 1-9 0,0-4-12 16,0 5-6-16,4 0-9 0,-7-2-5 0,-1 0-4 0,0 3-6 16,-19 5-10-16,-33-1-20 0,60-2-23 15,-33 3-29-15,-27-1-25 0,0 0-16 0,49 7-18 0,-49-7-14 16,0 0-14-16,19 12-13 0,-19-12-9 0,0 0-24 15,0 0-114-15,0 0-305 0,0 0 136 0</inkml:trace>
  <inkml:trace contextRef="#ctx0" brushRef="#br0" timeOffset="180666.36">23739 10466 22 0,'0'0'239'0,"0"0"-6"0,0 0-3 0,0 0-7 0,0 0-6 15,0 0-12-15,0 0-18 0,0 0-12 0,93-17-17 16,-44 8-13-16,9 1-6 0,2 2-16 0,4-4-7 16,5 2-11-16,-1 0-5 0,0 1-9 0,2 0-9 15,-4 0-6-15,-4-1-7 0,-4 2-9 0,-4-2-5 16,0 2-9-16,-11 5-19 0,-12-1-18 0,-31 2-19 16,54-3-21-16,-54 3-12 0,37-4-7 0,-37 4-20 15,0 0-26-15,35-2-37 0,-35 2-29 0,0 0-30 16,0 0-200-16,0 0-422 0,0 0 186 0</inkml:trace>
  <inkml:trace contextRef="#ctx0" brushRef="#br0" timeOffset="-210876.77">27116 10177 105 0,'0'0'199'0,"42"-47"-10"16,-32 33-10-16,-10 14-9 0,17-32-4 0,-17 32-3 15,16-41-7-15,-10 17 1 0,-6 24-2 0,7-52-4 16,-7 52-5-16,-9-50-4 0,9 50 0 0,-14-44-14 16,4 28 5-16,-9-2-13 0,19 18-7 0,-37-24-16 15,8 15-4-15,29 9-7 0,-56-9-6 0,25 10-5 16,-14 4-13-16,45-5-6 0,-73 24-8 0,30-6-4 15,14-4 1-15,-15 9-7 0,15 6-5 0,11-8 1 0,5 3-6 16,5 3-2-16,8-27-4 0,-4 60 1 0,16-21-6 16,-1-13-4-16,14 10-6 0,4-1-6 0,6 0-9 15,-2-6-8-15,4 0-10 0,2-1-6 0,3-1 5 16,1-3-1-16,-16-8 5 0,12 9 4 0,-16-6 2 16,14 5 2-16,-20-9 1 0,-17-15 4 0,20 27-2 15,-20-27 0-15,9 29 6 0,-9-29 8 16,0 0 21-16,0 0 2 0,-29 48 14 0,29-48 9 0,-40 25 2 15,7-15-3-15,2-2 2 0,-22 1-1 0,7-3-6 16,-4-8 5-16,5-2-16 0,16-2-3 0,29 6-16 0,-58-18-17 16,31 5-32-16,27 13-36 0,-31-16-48 15,31 16-51-15,-22-24-65 0,22 24-69 0,-7-28-181 16,7 28-526-16,0 0 233 0</inkml:trace>
  <inkml:trace contextRef="#ctx0" brushRef="#br0" timeOffset="-210045.57">27565 10323 60 0,'0'0'199'0,"0"0"-2"0,0 0-5 0,0 0-5 0,23 38-6 16,-23-38-9-16,0 0-12 0,0 0-8 0,45-3-11 15,-45 3-11-15,0 0-10 0,54-28-11 0,-31 16-3 16,-5-7-11-16,-18 19-6 0,33-37-8 0,-16 18-9 16,-3-3-10-16,-14 22-2 0,17-32-7 0,-17 32-4 15,8-31 1-15,-8 31 1 0,0 0-5 0,0 0 1 16,-12-44-8-16,12 44-4 0,-27-14-2 15,27 14 0-15,0 0-10 0,-60 9 0 0,60-9-1 16,-52 24 0-16,28-8-4 0,-14 9-2 0,5 9-1 0,4-1 1 0,0 4-1 16,2-3-4-16,11-11-3 0,4 4-3 15,1-2 6-15,11-25-3 0,-10 48-4 0,10-48-1 16,4 40-1-16,-4-40-2 0,19 36-2 0,-19-36-1 0,37 23-5 16,-10-15-4-16,6-3-3 0,0-2 4 15,19-5-2-15,-1 1-6 0,-3-6-17 0,8-3-13 16,-7-3-15-16,3 2-21 0,0-5-26 0,-7-1-26 0,5-4-30 15,-7 1-18-15,0 1-200 0,-16 3-416 0,-2 0 185 16</inkml:trace>
  <inkml:trace contextRef="#ctx0" brushRef="#br0" timeOffset="-209019.02">28303 10189 169 0,'0'0'198'0,"-50"-21"-5"15,50 21-7-15,-39-10-4 0,39 10-10 0,-37 0-6 16,37 0-9-16,0 0-10 0,-56 3-10 0,56-3-9 15,-33 10-8-15,33-10-10 0,-27 15-5 0,27-15-6 0,-23 19-5 16,23-19-2-16,-14 24-8 0,14-24-8 0,-8 31 0 16,8-31-8-16,-2 32-4 0,2-32-7 0,0 0-3 15,16 48-4-15,-16-48-6 0,25 36-3 0,-9-18-2 16,-16-18-5-16,31 30-3 0,-14-20-5 16,-17-10 9-16,39 28-9 0,-39-28-2 0,31 12-5 15,-31-12 6-15,35 8-2 0,-35-8 0 0,38-4-5 0,-38 4 3 16,0 0 2-16,53-18-8 0,-30 7-2 0,-4-4 1 15,-19 15-3-15,37-34-2 0,-20 13 1 16,-5-1-1-16,0-1 1 0,-12 23 2 0,19-51-1 0,-11 25-6 16,-2 1 4-16,-6 25 0 0,11-39-1 0,-11 39 17 0,6-25 8 15,-6 25 7-15,0 0 0 0,0 0 4 16,0 0-12-16,0 0-4 0,0 0-6 0,0 0-1 16,0 0 0-16,0 0-5 0,0 0 1 0,0 0-1 0,0 0-3 15,0 0-4-15,0 0 1 0,0 0 0 0,0 0 3 16,-48 69-9-16,48-69 6 0,-2 41-5 0,2-41 5 15,0 48-9-15,0-48 3 0,7 32-1 0,-7-32 0 16,12 28 8-16,-12-28-10 0,14 27 2 0,-14-27 0 16,21 22 3-16,-21-22 2 0,25 16-6 0,-25-16 3 15,29 9-1-15,-29-9 0 0,0 0 5 0,45-4-7 16,-45 4 0-16,0 0 3 0,44-21-5 0,-44 21 5 16,24-24 1-16,-7 5-4 0,-17 19-2 0,21-28 2 0,-21 28-2 15,16-29-1-15,-16 29 2 0,17-25-2 16,-17 25 5-16,0 0 1 0,0 0-4 15,10-25 4-15,-10 25-8 0,0 0 5 0,0 0 5 0,0 0-5 0,0 0-5 16,0 0 0-16,0 0 2 0,0 0 4 0,0 0 1 16,0 0-4-16,0 0 0 0,-14 102 5 0,14-102-2 15,8 26 0-15,-8-26 2 0,16 22-1 0,-16-22 1 16,25 17-2-16,-25-17 0 0,31 10-1 0,-31-10 4 16,44 1 3-16,-44-1-3 0,0 0 5 0,53-11-3 15,-53 11-1-15,29-18-2 0,-8 2 2 0,-21 16-3 16,27-32 6-16,-15 12-6 0,-12 20-3 0,13-45 1 15,-9 20-2-15,-4 25-6 0,0-67-4 0,-4 39-3 16,4 28-5-16,-13-50 3 0,7 26 2 0,6 24 2 16,-19-31 1-16,19 31-1 0,-18-22 2 0,18 22 0 15,-19-15-2-15,19 15-3 0,0 0 0 0,0 0-5 0,-31-12 2 16,31 12-2-16,0 0-2 0,0 0 0 0,0 0 0 16,0 0 2-16,0 0-1 0,0 0 1 0,0 0 5 15,0 0 0-15,0 0 4 0,0 0 1 0,71 69-1 16,-49-55 6-16,-1 0-4 0,0 1-1 0,1 3 3 15,-1-2 2-15,0 2-2 0,-21-18 12 0,37 35-8 16,-27-20-4-16,5 7 5 0,-15-22 2 0,16 37-1 16,-16-37 6-16,11 35-4 0,-11-35 2 0,8 32-2 15,-8-32 3-15,10 30-5 0,-10-30 5 0,11 25 1 16,-11-25 3-16,22 20-2 0,-22-20-3 0,31 8-1 16,-31-8 4-16,54-5-3 0,-54 5 2 0,54-19 1 15,-25 5-5-15,-2-3 11 0,8-8-11 16,-2-5 1-16,-17 5 2 0,-1-1 0 0,-1-16-3 0,-1-1-3 0,-7 0 1 15,-6 4 0-15,0 8-2 0,0 31-3 0,-13-54 10 16,5 33 3-16,8 21-2 0,-25-26 2 0,25 26 1 16,-33-15 1-16,33 15-6 0,-51 1 9 15,51-1-2-15,-50 16-4 0,27 2-2 0,3 2 1 0,5 2 3 16,5 2-2-16,10-24 0 0,-4 57-1 0,14-15-2 16,9-5-1-16,3-3 1 0,9-2-7 0,2-5 0 15,1 0-9-15,5 1-4 0,2-4-4 0,0 0-9 16,7-4-12-16,8-2-12 0,-2 0-9 15,-3-6-9-15,1-2 0 0,-7-1 3 0,-14-2-21 0,-31-7-35 16,34 7-21-16,-34-7-8 0,0 0-11 0,0 0-2 0,0 0-13 16,0 0-2-16,0 0-13 0,0 0-22 0,0 0-115 15,0 0-358-15,0 0 158 0</inkml:trace>
  <inkml:trace contextRef="#ctx0" brushRef="#br0" timeOffset="-208745.97">27493 10973 222 0,'-7'6'230'15,"7"-2"4"-15,0-4 5 0,23 7-1 0,10-3-11 16,27-6-2-16,8 0-16 0,5-2-14 0,10-3-9 16,-1-2-4-16,11-2-6 0,2 0-19 0,5-1 0 0,5-1-25 15,0 2-15-15,9-3-16 0,0 8-7 16,2 1-17-16,1 0-12 0,-1 4-33 0,-2 2-19 15,-1 3-4-15,-7-6-5 0,-9 1 0 0,-14 0-2 0,-15 0-1 16,-4 1-10-16,-14-4-8 0,-23 2-14 0,-13 1-1 16,-4 1-15-16,-3-1-6 0,-7 1-23 0,8 1-17 15,-8-1-7-15,0 0-23 0,0 0-14 0,-33 3-37 16,0 2-56-16,-23 1-171 0,2 1-435 0,-10 0 192 16</inkml:trace>
  <inkml:trace contextRef="#ctx0" brushRef="#br0" timeOffset="-208527.8">27956 11232 231 0,'37'8'266'0,"13"-7"-8"0,9-2-3 16,12-5-5-16,7-1-4 0,13-2-12 0,11-1-8 16,5 1-24-16,1-2-21 0,9-1-3 0,1 4-22 15,8 4-14-15,-2-1-12 0,0 6-22 0,-4 5-14 16,4-1-20-16,-6 5-22 0,0 1-18 0,-4-2-19 15,-11 2-10-15,-8-2-13 0,-8 1-15 0,-15-2-10 0,-14-6-14 16,-10-1-29-16,-19 0-33 0,-11-1-35 16,-1-4-40-16,-3 1-55 0,-8 0-174 0,1-1-446 0,-3-1 197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5-07T18:57:14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17932 5243 159 0,'0'0'156'0,"0"0"-4"0,0 0-6 0,0 0-6 0,0 0-15 0,0 0-12 16,0 0-12-16,0 0-11 0,0 0-5 15,0 0-7-15,0 0-2 0,0 0 3 0,0 0 0 16,0 0-1-16,0 0 5 0,0 0 1 0,0 0-2 0,110 4-2 16,-110-4-3-16,62 0-3 0,-17-6 3 0,-10 5-8 15,11-5 1-15,4 3-7 0,-1-4-4 0,5 2-6 16,0-1 3-16,4-2-10 0,6 0 1 0,2 1-6 15,2-3-6-15,4 3-7 0,1 2 1 0,-3-2-5 16,6 4 2-16,-7-4-6 0,-7-1 1 0,0 3-4 16,-7 1-2-16,-5 1-3 0,-19-1 0 0,-31 4 0 15,58-5-1-15,-35 5-3 0,-23 0-1 0,0 0-3 16,49-4 3-16,-49 4-2 0,0 0 5 0,0 0-5 0,0 0 1 16,0 0 1-16,0 0-4 0,0 0 3 15,0 0 1-15,35 0-1 0,-35 0-2 0,0 0-2 16,0 0 2-16,0 0 2 0,0 0-3 0,0 0 1 0,0 0-1 15,0 0-3-15,0 0 1 0,0 0 0 0,0 0-2 16,0 0 0-16,0 0 2 0,0 0-2 0,0 0-2 16,0 0 2-16,0 0-1 0,0 0 1 0,0 0 2 15,0 0-7-15,0 0 1 0,0 0-2 0,0 0-2 16,0 0-11-16,0 0-4 0,0 0-13 0,0 0-11 16,0 0-23-16,0 0-25 0,0 0-21 0,0 0-22 15,0 0-18-15,0 0-23 0,0 0-182 0,0 0-390 16,0 0 173-16</inkml:trace>
  <inkml:trace contextRef="#ctx0" brushRef="#br0" timeOffset="869.79">19708 4800 75 0,'0'0'192'0,"0"0"-6"16,-54-6-5-16,54 6-5 0,0 0-12 0,0 0-11 15,0 0-5-15,0 0-14 0,0 0 2 0,-31-4-9 16,31 4-14-16,0 0-11 0,0 0-12 0,0 0-7 15,0 0-10-15,93-22-8 0,-47 14-3 0,3 1-6 16,1-4-7-16,-5 2-10 0,5 4 3 0,-2-2-7 16,-3 2-2-16,0-1-4 0,5 2-2 0,4 0-2 0,-9-5 0 15,-14 6-2-15,15-2-6 0,-19 2 0 0,-27 3-1 16,49-3-1-16,-49 3-4 0,0 0 0 0,31-6 0 16,-31 6-2-16,0 0-5 0,0 0-5 0,0 0-9 15,0 0-9-15,0 0-7 0,0 0-14 0,0 0-10 16,0 0-19-16,0 0-10 0,0 0-8 0,0 0-3 15,-107 18-5-15,107-18 6 0,-52 9-1 0,25-5 13 16,27-4-8-16,-47 2 21 0,47-2 9 0,-42 2 7 0,42-2 3 16,0 0 16-16,-45-3 7 0,45 3 15 15,0 0 15-15,0 0 9 0,0 0 19 0,-35-5 3 16,35 5 12-16,0 0 11 0,0 0 6 0,0 0 7 16,0 0 3-16,0 0-3 0,0 0-5 0,0 0-8 0,0 0-3 15,0 0-9-15,0 0-4 0,0 0-1 0,0 0 2 16,0 0-4-16,-27 17 1 0,27-17-2 0,8 39-1 15,-8-39-4-15,4 57 4 0,-4-13-4 16,2-15 1-16,-2 15-5 0,4-2 1 0,-8 1-3 0,8-2-3 16,1-12-5-16,-5 12-1 0,0-41-8 0,4 54 3 15,0-25 1-15,-4-29-2 0,8 56-5 0,-6-31 3 16,-2-25-3-16,8 50-19 0,-8-50-20 16,13 28-26-16,-13-28-26 0,0 0-33 0,6 29-19 0,-6-29-17 0,0 0-45 15,0 0-190-15,0 0-416 0,0 0 184 16</inkml:trace>
  <inkml:trace contextRef="#ctx0" brushRef="#br0" timeOffset="1193.25">20314 5056 180 0,'0'0'217'0,"0"0"-16"16,0 0-9-16,-23-32-13 0,23 32-11 0,0 0-10 15,0 0-11-15,0 0-13 0,0 0-7 0,0 0-10 16,0 0-9-16,-44 60-8 0,44-60-8 0,-4 34-8 15,4-34-5-15,0 0-7 0,9 56-1 0,-9-56-9 16,26 32-7-16,-7-14-5 0,-19-18-5 0,39 21-5 16,-12-16-3-16,-27-5-4 0,54 4 0 0,-54-4-2 15,56-10-4-15,-56 10-5 0,39-20 2 0,-16 6-6 16,-5-1 1-16,-18 15-2 0,27-36 0 0,-27 36-3 16,17-39 4-16,-17 15-7 0,0 24 2 0,-8-50-3 15,8 50-1-15,-19-45-2 0,2 25-2 0,17 20 1 0,-26-30-1 16,26 30-3-16,-34-14 4 0,34 14-7 0,-35-7-4 15,35 7-8-15,-45 5-9 0,45-5-19 0,-39 15-23 16,39-15-11-16,-31 18-23 0,31-18-30 0,-19 17-27 16,19-17-33-16,0 0-191 0,0 0-410 0,0 0 181 15</inkml:trace>
  <inkml:trace contextRef="#ctx0" brushRef="#br0" timeOffset="1477.38">20772 4652 53 0,'0'0'227'16,"0"0"-4"-16,0 0-6 0,0-51-11 0,0 51-7 0,0 0-19 15,0 0-16-15,0 0-19 0,0 0-8 0,0 0-16 16,0 0-5-16,0 0-7 0,0 0-13 16,0 0-3-16,0 0-5 0,0 0-11 0,-35 110-7 0,33-81-4 15,0 13-7-15,0 5-3 0,2-1 2 0,0-3-4 16,4-3-2-16,-2-11-7 0,7 16-5 0,-9-19-1 15,0-26-1-15,12 68-6 0,-6-47 4 0,-6-21-9 16,17 45-2-16,-9-22 0 0,-8-23-5 0,10 30-4 16,-10-30 1-16,0 0-5 0,11 28 2 0,-11-28-9 15,0 0-10-15,0 0-30 0,0 0-32 0,0 0-37 16,0 0-43-16,0 0-12 0,0 0-22 0,0 0-40 16,43-79-169-16,-39 49-422 0,7-8 187 0</inkml:trace>
  <inkml:trace contextRef="#ctx0" brushRef="#br0" timeOffset="2242.94">20956 4906 119 0,'0'0'165'0,"27"-28"-16"0,-27 28-10 0,0 0-14 0,0 0-12 16,0 0-5-16,0 0-4 0,0 0-2 0,0 0-7 15,0 0-2-15,0 0-7 0,0 0-9 16,0 0-7-16,0 77 0 0,0-77-10 0,-35 37-1 0,21-21-6 16,14-16-4-16,-40 24-6 0,40-24-5 0,-28 17 1 15,28-17-6-15,-27 12 4 0,27-12-5 0,0 0 3 16,0 0 3-16,-31 7 1 0,31-7 5 0,0 0-3 15,0 0-7-15,0 0-3 0,0 0-1 0,0 0-5 16,0 0-4-16,0 0-2 0,0 0-2 0,0 0 3 16,0 0-3-16,0 0 4 0,37 54-3 0,-37-54-3 15,27 23 1-15,-27-23-4 0,35 26 2 0,-17-13-3 16,5-1 2-16,-23-12-5 0,50 20 3 16,-23-14-3-16,4-1-3 0,-31-5 3 0,58 0 0 0,-58 0 1 0,76-14-3 15,-49 6-1-15,0-1-2 0,0-3 0 16,0-1-2-16,-27 13-8 0,45-28-8 0,-22 12 4 15,-23 16-7-15,31-32-3 0,-17 12 5 0,-14 20-1 0,17-26 2 16,-17 26 2-16,10-29-1 0,-10 29 0 0,0 0 5 16,4-37 1-16,-4 37 2 0,0 0-4 0,0 0 1 15,-22-29 3-15,22 29 1 0,0 0-2 0,-40-6 2 16,40 6-1-16,0 0 3 0,0 0 5 0,-72 31-1 16,57-20-1-16,15-11 0 0,-26 30 1 0,26-30-4 15,-19 29 0-15,19-29 0 0,-12 22 6 0,12-22-5 16,0 0 4-16,0 0-3 0,0 0 4 0,26 45 1 15,-26-45-2-15,31 11 0 0,-31-11 3 0,42 4-2 0,-42-4 1 16,53-11-2-16,-53 11-1 0,58-15-1 16,-31 5 2-16,4-2 1 0,-4-1-2 0,-4-3 1 15,-5 1 0-15,9 0-1 0,-27 15 4 0,38-34-4 0,-22 13 2 16,-1 2-7-16,-15 19 7 0,16-27-2 0,-16 27-4 16,0 0 0-16,19-19 1 0,-19 19 2 0,0 0-1 15,0 0-3-15,0 0 4 0,0 0-1 0,0 0 3 16,0 0 9-16,0 0 12 0,0 0 7 0,12 78-1 15,-12-78 3-15,-8 53 1 0,8-53 0 0,0 52 1 16,-4-25-1-16,4-27 3 0,4 34 6 0,-4-34 0 16,10 38-3-16,-10-38 5 0,8 24 2 0,-8-24 8 15,0 0-3-15,0 0 6 0,27 17-9 0,-27-17-1 16,0 0-2-16,0 0-6 0,0 0-4 0,66-36 0 16,-66 36-11-16,29-37 3 0,-12 16-4 0,6-16-5 15,-9 13-2-15,3-2-1 0,1 3-7 0,1-1 3 16,-3 3-3-16,3 4 2 0,-19 17-4 0,27-22 2 0,-27 22-6 15,23-15 5-15,-23 15-5 0,0 0-1 16,45 3 1-16,-45-3 0 0,31 23-2 0,-31-23 8 0,31 42-8 16,-16-20 2-16,-3 5 1 0,5-4-4 0,-3 4-3 15,-4-1-11-15,3 13-16 0,-1-11-17 0,-2-5-20 16,-10-23-18-16,17 48-24 0,-17-48-15 0,6 32-24 16,-6-32-16-16,8 21-21 0,-8-21-55 0,0 0-151 15,0 0-425-15,0 0 187 0</inkml:trace>
  <inkml:trace contextRef="#ctx0" brushRef="#br0" timeOffset="2609.86">20462 5571 188 0,'0'0'250'0,"0"0"-15"0,0 0-14 0,0 0-9 16,0 0-6-16,89-33-13 0,-33 25-12 0,6 1-6 15,15-2-18-15,7 5-8 0,3-3-14 0,10 0-2 16,3-1-9-16,3 2-6 0,0 1-16 0,7 3-9 16,-1 2-1-16,-1-1-10 0,1 4-10 0,-5 3-14 0,3 0 4 15,-3-1-9-15,-1 1-5 0,0-4-1 0,-3 6-4 16,-5-1 2-16,-17 0-3 0,-10-8-3 15,-12 6-4-15,-12-3-1 0,-17-2-3 0,-27 0-2 0,45 3-3 16,-45-3-10-16,0 0 4 0,0 0 0 0,37 0 0 16,-37 0-4-16,0 0 0 0,0 0-9 0,0 0-6 15,0 0-11-15,0 0-10 0,0 0-15 0,0 0-26 16,0 0-21-16,0 0-31 0,0 0-40 0,0 0-46 16,0 0-49-16,0 0-237 0,0 0-524 0,0 0 232 15</inkml:trace>
  <inkml:trace contextRef="#ctx0" brushRef="#br0" timeOffset="5759.46">4500 8815 178 0,'0'0'205'0,"0"0"-1"0,0 0-7 0,-16-40-4 15,16 40-10-15,0 0-17 0,0 0-11 0,0 0-18 16,0 0-12-16,0 0-13 0,0 0-8 0,0 0-10 15,0 0-5-15,0 0-8 0,-21 97-7 0,25-50-4 16,0 5-8-16,7 4-7 0,-3-2-3 0,0 4-3 16,-2 2-3-16,3-5-4 0,-5-6-3 0,0-2-6 15,0-6-4-15,-2-17-2 0,-2-24-1 0,10 48-5 16,-10-48-2-16,9 32-5 0,-9-32 2 0,8 22-19 16,-8-22-21-16,0 0-10 0,0 0-18 0,0 0-27 15,0 0-34-15,0 0-37 0,0 0-48 0,0 0-176 16,0 0-406-16,23-98 180 0</inkml:trace>
  <inkml:trace contextRef="#ctx0" brushRef="#br0" timeOffset="6126.61">4244 8486 137 0,'-39'-17'214'0,"10"6"-13"0,-2 11-4 0,31 0-17 0,-62 12-8 16,22 11-14-16,3 5-8 0,6 10-16 0,4 7-9 15,2 11-14-15,5 4-7 0,7 9-11 0,3-3-6 16,6 4-10-16,4 7-4 0,4 2-4 0,4 2-5 16,5-5-4-16,7-4-5 0,5-1-5 0,0-9-5 15,8-8-2-15,4-4-3 0,5-7-5 0,-1-10 2 16,6-3-8-16,-1-14 0 0,4-4-2 0,1-10-4 16,-1-2-1-16,2-8-2 0,-5-8-4 0,-1-9 1 15,1-7-3-15,-6-10 1 0,1-4 2 0,-5-4 7 16,-6-4 3-16,-2 2 3 0,-6-2 3 15,-11 0-3-15,0 2 3 0,-7 0 0 0,-12-4-5 0,-1 4 3 16,-15-4-2-16,-3-1 9 0,-8 7-12 0,-1-4 3 16,-2 8-4-16,-2 7 1 0,0 9-1 0,14 10-2 0,-6 7 7 15,-11 1-7-15,9 10-4 0,33 2-5 0,-76 13 0 16,30 6-7-16,19-4-5 0,-14 13-19 16,0 1-21-16,2 1-25 0,3 2-23 0,14-11-32 15,1 2-41-15,4-2-39 0,-1-2-75 0,1-2-159 0,17-17-467 16,-18 22 208-16</inkml:trace>
  <inkml:trace contextRef="#ctx0" brushRef="#br0" timeOffset="8259.34">13370 8878 131 0,'0'0'206'16,"0"0"-11"-16,54 22-9 0,-54-22-19 0,31 32-16 15,-17-11-13-15,1 4-11 0,-5-1-12 0,-2 3-12 16,1 3-5-16,-9 9-4 0,0-39-8 0,-7 71 0 0,-3-45 4 16,0 1-1-16,-9-5 2 0,5 1-1 0,-5-1-8 15,-2-3-6-15,21-19-1 0,-43 27-1 16,18-20-6-16,25-7 1 0,-35 3-3 0,35-3-3 0,0 0-7 16,-52-16-7-16,52 16-2 0,-28-20-6 0,11 2-3 15,17 18-1-15,-19-30-7 0,19 30-2 0,-8-26-5 16,8 26 0-16,0 0-4 0,0 0-7 0,0 0-1 15,2-36-1-15,-2 36-1 0,0 0 1 16,0 0-2-16,0 0-1 0,0 0-1 0,0 0 4 0,0 0-4 16,81 42-2-16,-61-25 1 0,1 2 0 0,-2-2-1 15,6 2 0-15,-3-1-5 0,-1 0 7 0,4-1-3 0,16 4-3 16,-12-9-2-16,-2-4-7 0,-27-8-12 0,52 12-14 16,-52-12-21-16,37 3-14 0,-37-3-17 0,51-10-20 15,-28 1-19-15,-23 9-29 0,48-28-16 0,-28 9-58 16,-3-2-148-16,2 1-407 0,-5-3 180 0</inkml:trace>
  <inkml:trace contextRef="#ctx0" brushRef="#br0" timeOffset="8642.82">13478 8571 90 0,'-58'-26'233'0,"4"9"-17"15,0 6-16-15,5 7-16 0,-1 5-9 0,-2 8-13 0,3 1-20 16,1 5-11-16,3 6-12 0,1 5-10 0,1 3-13 15,4 6-8-15,3 2-6 0,3 5-6 0,4 6-8 16,7 2-2-16,3 2-7 0,7 1-6 0,8 5-1 16,4 0-6-16,6 2-3 0,6 1-2 0,5-7-3 15,5 3-2-15,3-6-4 0,12-8-8 0,3 0-2 16,3-6 2-16,9-8-8 0,4-3 0 0,2-9 1 16,4-4-7-16,2-8 0 0,2-4-7 0,0-6-5 15,2-10 4-15,-2-5-3 0,0-3-1 0,-4-5 2 16,-2-6 0-16,-4-2 3 0,-4-1 2 0,-5 0 6 15,-5 1 6-15,-5-3 3 0,-8 1 2 0,-8-6-4 16,-7 6 4-16,-6-6 2 0,-6 1 3 0,-6-4-5 0,-4-4 1 16,-9 0-2-16,-1-4-6 0,-7 3-1 0,-2 9-2 15,0 1-4-15,-8 7 1 0,0 3-2 16,-6 8 0-16,-1 4-4 0,3 1 2 16,6 12-5-16,-15 0-11 0,3 5-16 0,-1 6-21 15,46-4-20-15,-80 15-26 0,34-3-27 0,17-2-45 0,1-1-55 0,-14 4-169 16,17 0-421-16,-4-4 186 0</inkml:trace>
  <inkml:trace contextRef="#ctx0" brushRef="#br0" timeOffset="10160.84">22577 8896 133 0,'0'0'145'0,"0"0"-4"0,0 0-2 0,0 0-2 15,0 0-2-15,0 0 1 0,0 0 7 0,0 0-5 0,0 0-5 16,0 0 0-16,0 0-6 0,-23 46-2 0,23-46-1 16,0 0-8-16,0 0-8 0,0 0-6 15,0 0-10-15,0 0-6 0,0 0-8 0,0 0-8 0,0 0-7 16,0 0 2-16,0 0-15 0,-24-78 0 0,24 78-7 16,0 0-5-16,0 0-4 0,26-45-2 15,-26 45-4-15,27-15-4 16,-27 15-1-16,31-15-4 0,-31 15-3 0,35-10 1 0,-35 10-4 0,0 0 0 0,46 4 1 15,-46-4-4-15,0 0-4 0,39 21 0 0,-39-21 0 16,23 24-4-16,-23-24-3 0,14 29-2 0,-14-29 2 16,5 38-2-16,-5-38 0 0,0 0-1 0,-13 49 1 15,13-49 0-15,-23 36-1 0,23-36 0 0,-18 26 3 16,18-26-2-16,-17 18 0 0,17-18 3 0,0 0-3 16,0 0 2-16,-18 20-3 0,18-20 4 0,0 0-1 0,0 0-3 15,0 0 2-15,0 0 1 0,0 0-2 0,0 0 0 16,0 0 2-16,0 0-1 0,0 0 1 0,0 0 1 15,76 6-4-15,-76-6 5 0,37-1-2 0,-37 1 0 16,44 4 0-16,-44-4 2 0,31 10 0 0,-31-10 1 16,22 17-3-16,-22-17 4 0,21 17-5 0,-21-17 2 15,0 0 0-15,6 33 3 0,-6-33 0 0,0 0-1 16,0 0 1-16,-16 48-1 0,16-48 1 0,-25 21-3 16,2-9 4-16,23-12-1 0,-45 21-1 0,24-14 4 15,21-7-2-15,-49 11-2 0,22-9-11 16,27-2-11-16,-54 0-19 0,54 0-17 0,-54-5-23 0,54 5-27 0,-31-9-28 15,31 9-29-15,-27-15-43 0,27 15-173 0,-22-24-412 16,22 24 183-16</inkml:trace>
  <inkml:trace contextRef="#ctx0" brushRef="#br0" timeOffset="10561.31">22627 8628 213 0,'0'0'209'0,"-29"-52"-9"15,29 52-5-15,-25-26-9 0,25 26-13 16,-31-19-12-16,31 19-15 0,-41-12-13 0,14 12-10 16,27 0-12-16,-58 4-7 0,29 6-7 0,0 0-5 0,-14 13-5 15,18-6-9-15,-15 13-7 0,9 2-4 16,0 4-3-16,7 7-9 0,1-1-4 0,-2 2-5 16,2-1-5-16,9 2-5 0,10 0-5 0,0-2 5 0,8 0-13 15,0-1 3-15,4 0-3 0,3 2-1 16,7-6-3-16,9 1-5 0,4-8 0 0,10-4-6 0,7-4 0 15,8 2 0-15,2-9-4 0,6-4-3 0,2-7 3 16,-2 2 0-16,-2-7 0 0,-4-5-2 0,-4 0 1 16,5-9-1-16,-15-4 1 0,1-5 0 15,-18 8-1-15,0-3-1 0,4-13-2 0,-8-5 5 16,-11 11 2-16,3-14 7 0,-9 10 9 0,-2-16 1 0,-4 0 2 16,-10-5 5-16,-5-6 0 0,1-7-7 0,-3 0-2 0,-1 4-3 15,-5 3-4-15,0 10 3 0,-6 3-5 16,-2 8 1-16,-6 8-2 0,14 10-3 0,-4 6-6 15,-4 1 1-15,0 5-13 0,-18 2-21 0,3 6-25 0,-3 4-35 16,3 5-47-16,-3 4-39 0,3 1-86 0,-1-3-159 16,-3 5-458-16,4-3 203 0</inkml:trace>
  <inkml:trace contextRef="#ctx0" brushRef="#br0" timeOffset="16209.44">12213 13792 40 0,'6'-11'204'0,"-2"2"-6"15,2-1-13-15,9-1-8 0,-3 4-14 0,7 0-10 0,-1 2-2 16,7 2-6-16,4 3-7 0,0 7-12 0,0 1-9 15,2 1-12-15,8 16 0 0,-4-1-12 0,-14-2-6 16,10 13-11-16,-6 3-5 0,-5-1-5 0,1 2-6 16,-6 5 0-16,-5-2-8 0,-8-13 1 0,-4 12 0 15,-2-13 3-15,0 11 0 0,-5-10 3 0,-5-5 7 16,-5 13-2-16,7-16 3 0,1-6-7 0,1-1 4 16,-2-4-8-16,3 0-5 0,1-5 1 0,4-3 0 15,4-2-5-15,0 0-4 0,0 0-1 0,-10-9-8 16,12-8-11-16,4 0-12 0,0-8 0 0,13-13-8 15,1 2-2-15,5-5-10 0,-4 3-7 0,4-3-1 16,4 2 1-16,0-1-3 0,-9 0 4 0,3-2-8 0,-6-1 2 16,1 3 2-16,-1-2 2 0,-7 16 0 0,7-12 2 15,-9 16 1-15,-4 8 0 0,0-2 4 16,0 2 3-16,-4 5 2 0,0 1 2 0,0 8 5 0,0 0-9 16,-4-7 2-16,4 7 0 0,0 0 3 0,-16 19-1 15,5 4 0-15,3 4 1 0,-2 14 1 0,1 4 2 16,5-1 2-16,2 3-6 0,2 0 4 0,6-3 0 15,1-1 2-15,3 0-4 0,2-17 2 0,1 2-1 16,7 9 2-16,-1-12-9 0,2-2-4 0,1-6-9 16,7 0-11-16,-2-6-21 0,4-1-17 0,0-4-29 15,0-2-35-15,0-8-40 0,15-5-46 0,-21 1-199 16,3-6-454-16,-1-2 201 0</inkml:trace>
  <inkml:trace contextRef="#ctx0" brushRef="#br0" timeOffset="16976.43">13703 14233 62 0,'-6'7'168'15,"-5"0"-12"-15,5 0-3 0,0-1-8 0,-2 1-9 16,4-4-16-16,-3 1 1 0,7-4-6 0,-8 4 1 15,8-4-2-15,-6 1-11 0,6-1-6 0,0 0-11 0,-10-11-10 16,8 4-6-16,2 7-8 0,-3-12-6 16,3 4-9-16,0 8-2 0,7-13-8 0,-3 4-2 0,-2 5-3 15,4-1-3-15,-6 5-4 0,10-6-1 0,-5 3-6 16,-5 3 0-16,10-1 0 0,-10 1-4 0,0 0 2 16,14 8-10-16,-7-4 6 0,-1 4 2 15,0 2-6-15,-2 1 5 0,0 1-5 0,-2 2 1 0,0-5 4 16,-4 4 3-16,2-4 2 0,-2-3 9 0,0 3 4 15,-2-2 6-15,-4-1-4 0,4 0-1 0,4-6 1 16,-11 4-2-16,5-3 0 0,6-1-4 0,0 0 2 16,-14-8-8-16,9 0 1 0,1 0-4 0,2-1-3 15,-2-7-9-15,4-1 4 0,0 1-6 0,4 1-1 16,0 3-1-16,1 0 1 0,-1 4-3 0,0-2 3 16,0 3-3-16,-2 4-1 0,-2 3 2 0,4-8-4 15,-4 8 0-15,0 0 0 0,0 0-2 0,6-4 0 0,-6 4 1 16,0 0 3-16,0 0-2 0,0 0 0 0,9 12 0 15,-9-12-1-15,0 9 1 0,0-9 1 0,0 0 2 16,-5 13-1-16,5-13-1 0,-6 8 3 0,4-5-2 16,2-3 2-16,-6 9-10 0,6-9-10 0,-8 2-13 15,8-2-19-15,0 0-18 0,0 0-34 0,-13-2-32 16,13 2-33-16,0 0-203 0,-4-9-399 0,4 9 176 16</inkml:trace>
  <inkml:trace contextRef="#ctx0" brushRef="#br0" timeOffset="18790.38">14360 13711 96 0,'0'-8'146'15,"0"-1"-7"-15,2-1-8 0,-4-2-2 0,2 1-2 0,0 4-8 16,2-7 4-16,-4 8 6 0,2 6 3 0,-2-13-4 15,2 13-15-15,-4-9-1 0,4 9 5 0,0-7-3 16,0 7-15-16,0 0-12 0,0 0-9 0,0 0 1 16,0 0-2-16,-23 15-1 0,19 2-3 0,2 7-3 15,0 0-2-15,-2 20-1 0,6-15 4 0,4 15-5 16,-4 2-12-16,-4-4-1 0,6-1-4 0,0-14-5 16,5 1-6-16,-3-1-4 0,10-2 1 0,-1-1-9 15,1-2-4-15,5-3-1 0,2-2 0 0,-7-8-2 16,7 2-2-16,-4-7-4 0,-1-4 1 0,1-3 0 15,6-9 0-15,0 0-6 0,-5-6-2 0,1-3 2 0,-2-3 1 16,3-11-3-16,-3-4 1 0,-7-1 0 16,-3 13 0-16,-3-15-3 0,-6 14 5 0,2-2-4 0,-2 2-2 15,0-14 4-15,-2 15 5 0,2 4-2 16,-2 4 7-16,2 4 2 0,-2 1 8 0,0 2-1 16,-1 2 6-16,3 5-6 0,0 5 3 0,0 0-11 0,0 0 1 15,0 0 1-15,0 0 2 0,0 0-11 0,0 0 1 16,13 42-1-16,-1-15-5 0,-3 18 3 0,1-3-3 15,4 6 0-15,3 3 2 0,-5 0-5 0,3 2 5 16,-7 4-7-16,4 1 0 0,1 1 2 0,-3-1-3 16,-4-4-2-16,-1 3 1 0,-5-2-4 0,0-2 2 15,-5 0-6-15,-3-2 8 0,-2-3-5 0,-5-5-2 0,3-15 0 16,-11 14 2-16,-2-6-4 0,7-13 2 0,-7-1-1 16,-8 7-2-16,8-14-5 0,-2-4 7 15,-2 1-13-15,-4-4-4 16,0-8 0-16,6-2 8 0,-2-5-2 0,5-2 5 0,-3-3 1 0,4-4 2 0,-8-15-4 15,12 8 2-15,5-2-9 0,-7-16 2 0,9 1-3 16,6-2-4-16,1 1 2 0,10 14 2 16,3-2-1-16,-2 1 7 0,4 1-6 0,5 2 8 0,5 0-1 15,7-6 1-15,-8 11 4 0,4 1 1 0,18-6 1 16,0 5 0-16,1-1 1 0,1 4-1 0,5-3 4 16,1 9 4-16,5-1-4 0,4-1 3 0,2 6-3 15,0-2 1-15,2 6-4 0,2 1-22 0,-2 1-34 16,-2 0-44-16,-4 0-35 0,-3-4-41 0,-5 1-60 15,-19 1-134-15,0 3-408 0,-11-4 181 0</inkml:trace>
  <inkml:trace contextRef="#ctx0" brushRef="#br0" timeOffset="20049.09">15749 14085 120 0,'5'13'153'0,"-5"-13"-14"0,0 8-8 0,0-8-23 16,-3 13 5-16,-1-7-5 0,4-6-6 0,-4 10-8 15,2-4-5-15,-2-2-12 0,4 1 3 0,0-5 3 16,-10 7-5-16,3-3-1 0,7-4-4 0,-6 1-6 15,6-1 0-15,-12-6-2 0,6 1-6 0,-3-5-11 16,1 2-3-16,2-3 1 0,0-2-7 16,4 5-3-16,2-2-2 0,-4 1-6 0,4 2 4 0,4-3-8 15,-4 3 2-15,0 7-1 0,8-9-5 0,-4 4 1 16,2 3-1-16,-6 2-5 0,13-1-4 16,-3 3 4-16,2 4-5 0,1 1 4 0,-1 1-2 0,-1 3-3 15,-1-1 0-15,-6-2 0 0,4 4-3 0,-4 0 3 16,-2-4 0-16,1 0 7 0,-3-1-2 0,0-7 1 0,0 10 2 15,0-10 3-15,-5 9-4 0,5-9 3 0,-6 4-2 16,6-4-1-16,-10-1-3 0,10 1 2 16,-21-14-1-16,11 5-2 0,2-1 0 0,1-2-2 0,-3 0 1 15,2-1-1-15,4 2 0 0,0-2-2 0,-1 8 2 16,5 0 0-16,0 5-1 0,0 0 1 16,-4-11-1-16,4 11 2 0,0 0-3 0,-2-7 1 15,2 7-7-15,0 0 2 0,0 0 0 0,0 0 2 0,0 0-4 16,0 0 2-16,0 0-7 0,0 0-16 0,0 0-9 15,0 0-24-15,0 0-21 0,13 19-28 0,-13-19-37 0,2 6-31 16,-2-6-204-16,0 0-404 0,2 8 180 16</inkml:trace>
  <inkml:trace contextRef="#ctx0" brushRef="#br0" timeOffset="22043.6">16186 13617 168 0,'0'0'222'0,"0"0"-16"15,0 0-20-15,-9-1-11 0,9 1-15 0,0 0-13 16,0 0-18-16,0 0-10 0,0 0-15 0,21-7-3 15,-7 3-16-15,5 2-9 0,8 1-6 0,0-4-5 16,4 3-8-16,20-2-4 0,1-1-2 0,-2-3-4 16,-1 5-8-16,5-2-1 0,2 2 1 0,-2-3-9 15,-1 5-1-15,-3-1 2 0,-19 4-6 0,4-1-5 16,-4 3 1-16,-8 1-4 0,-9 0-2 0,-1 1-1 0,-5 1-1 16,-2 3-3-16,-6 3 1 0,2-5-2 15,-6 7 2-15,-4 2-3 0,-9 5-4 0,-14 14 3 16,-2-3-1-16,-4 3-1 0,4 2 2 0,0 3-5 15,-8-3 2-15,1 5 1 0,-1-2-2 0,0-1 8 0,6-2 3 16,3-4 5-16,10-12 4 0,1-2 0 16,7-1 2-16,5-5-5 0,5-3-1 0,6 2 4 0,0-5-3 15,7-1-2-15,-1 0 2 0,15-3-6 0,6 0 2 16,22-3 0-16,-5-2 0 0,3-6-3 0,9 1-2 16,-4-3 0-16,0-1 1 0,4-1-5 0,6 3 3 15,-6-4-3-15,-3 4 5 0,3-1-10 0,-4 0 0 16,-6 1-9-16,-15 2-19 0,-2-1-22 0,-9 1-26 15,-7 2-16-15,1-1-29 0,-7 1-19 0,1-1-33 16,-6 3-60-16,-4 2-123 0,0-7-384 0,0 7 170 16</inkml:trace>
  <inkml:trace contextRef="#ctx0" brushRef="#br0" timeOffset="33393.78">17773 13925 217 0,'0'0'320'0,"0"0"-25"0,-6 2-23 0,6-2-28 16,0 0-16-16,0 0-24 0,0 0-20 0,27-8-21 16,4 5-19-16,-2 2-11 0,22-5-12 0,5 1-12 15,6-3-11-15,11 0-10 0,-3-1-11 0,4 2-3 16,1-3-8-16,5 1-5 0,-3-4-9 0,-1 4-2 16,-3 4-6-16,-1 0-14 0,-6 6-17 0,-10-3-25 15,-2 5-21-15,-5-3-29 0,-5 2-30 0,-13-1-27 16,2 1-28-16,-2-3-34 0,-8-1-35 0,-5 2-189 15,9-9-437-15,-10 4 193 0</inkml:trace>
  <inkml:trace contextRef="#ctx0" brushRef="#br0" timeOffset="34044.18">19631 13333 30 0,'0'0'189'0,"0"0"-17"0,0 0-10 0,0 0-11 0,0 0-5 16,0 0-12-16,42 2-9 0,-15-1-11 0,4 1-5 15,14-2-6-15,9 0-2 0,-5-2-9 0,1-1-3 16,8 3-1-16,0-5-7 0,0 1-7 0,4-1-4 16,-6 4-7-16,14-2-5 0,-6 3-6 0,-2 1-3 15,-2 0-10-15,-10-2-14 0,-24 3-16 16,1 0-10-16,-10-1-33 0,-3 4-31 0,-5-4-7 0,-5 3-12 15,-4-4-15-15,0 0-22 0,0 0-5 0,0 0-19 16,-23 16-118-16,6-11-286 0,-1-2 127 0</inkml:trace>
  <inkml:trace contextRef="#ctx0" brushRef="#br0" timeOffset="34278.8">20190 13236 67 0,'-7'-3'206'0,"7"3"-6"0,-8-6-15 0,8 6-16 0,-8-1-8 15,8 1-3-15,-6 8-1 0,1 1-7 0,1 6-5 16,4 1-4-16,-4 11-6 0,-4 14-8 0,4-1 0 16,-2-11-14-16,-3 21-5 0,5-2-5 0,0-3-10 15,2 10-9-15,-2-4-8 0,0 0-10 16,4 2 2-16,-4-4-12 0,4 1-5 0,0-3-4 0,0-3-4 16,4-16-6-16,0 2-12 0,2-1-15 0,-2-3-8 15,9-2-15-15,-7-8-20 0,2-1-16 0,0-4-20 16,5-2-13-16,-3-5-29 0,5-1-19 0,1-5-20 15,3-5-17-15,3-9-22 0,5-4-165 0,-8 0-382 0,-3-5 170 16</inkml:trace>
  <inkml:trace contextRef="#ctx0" brushRef="#br0" timeOffset="34560.47">20436 13806 188 0,'0'-10'180'0,"0"10"-10"0,-5-8-7 16,5 8-7-16,-8-2-7 0,8 2-1 0,-18 8-2 15,9-1-4-15,-1 2-8 0,-2 6-7 0,1-2-3 16,3 11-4-16,0-1-14 0,1 1-2 0,3-1-3 15,0-6-11-15,4-1-9 0,0 7-6 0,4-7-6 16,7-1-4-16,-3 0-10 0,6-4 0 0,7 2-6 16,6-7 2-16,0-4-5 0,0-3 2 0,2-6-7 15,10-9 1-15,-12 3-5 0,0-3-5 0,-5-3-5 16,-3-2 0-16,-2-3 0 0,-3 0-1 0,-10-2-3 16,0 0-8-16,-8-2 2 0,-4-1-4 0,-7-13-10 0,-1 3-8 15,1 12-6-15,-11-7-3 0,7 12-6 16,0 2 2-16,-1 4-4 0,-3 3-1 0,8 6-10 15,-1 3-7-15,-3 3-14 0,1 2-13 0,1 4-23 0,-6 5-35 16,5 0-5-16,-1 6-41 0,11-4-51 0,-7 0-150 16,3 0-402-16,4 2 179 0</inkml:trace>
  <inkml:trace contextRef="#ctx0" brushRef="#br0" timeOffset="35493.74">20684 13451 172 0,'0'-13'222'0,"4"0"-3"0,-4 6-12 16,0 0-11-16,0 7-22 0,0 0-19 0,4-8-17 16,-4 8-12-16,0 0-10 0,0 0-7 0,0 33-9 15,4-8-6-15,0 2-1 0,0 15-2 0,-2-1-4 16,0 4-2-16,-2 4-9 0,0 0-4 0,0 0-6 16,2 1-6-16,-2-5-5 0,-2-14-3 0,2 11-4 15,0-12-4-15,-2-4 2 0,0 0-2 16,-2-7-4-16,4-2-2 0,0-4-3 0,0 1-7 15,-4-6-2-15,4-3 4 0,0-5-1 0,0 0-3 0,0 0-5 16,0 0-9-16,0 0-4 0,0-30-10 0,0 5-13 16,0-3-7-16,4 1-11 0,2-2-13 0,3-11-1 15,-1 12-13-15,0-1-3 0,2 7 3 0,7 1-5 0,-3 3 6 16,-1 4 6-16,-3 3 4 0,5 2 4 16,-3 1 6-16,3 4-2 0,-3 2 7 0,0 2 5 15,3 2 0-15,-7 3 2 0,2 1 5 0,-5 1 6 16,3 1 0-16,-4 5 1 0,0 2 7 0,-4 0 0 15,0 0 5-15,-2 2 0 0,-4 0 11 0,-2-3 1 16,1 1 5-16,-5 1-1 0,-2 1 8 0,-3-5 1 0,3 0-1 16,-7 2 1-16,2-5 0 0,5-3-2 0,-5-1-6 15,3-2 6-15,-3-4-3 0,0 1-1 0,3-1 0 16,8-1-3-16,-3 0 0 0,3-1-1 0,8 3-2 16,-10-3-3-16,10 3 1 15,-9-2-3-15,9 2-1 0,0 0-1 0,0 0 3 0,0 0-5 0,27 4 3 0,-12 1 0 16,3 4 2-16,3-1-2 0,6 1-1 15,-4 2 2-15,8-2-2 0,-2 0 6 0,-3-2-2 16,5-1-4-16,0 0 3 0,19-1 1 0,-4-3 1 16,-15-2-2-16,0-2 1 0,14-5 0 0,-14-2-2 0,0 0-1 15,-4-3 3-15,0-4-5 0,-4 0-2 16,3 0-6-16,-7-3-2 0,2 0-3 0,-3-6-7 0,-3 5-2 16,-7-1 5-16,-4 4-3 0,-2-8 2 0,-2 8 2 15,-2 0 0-15,-2 2 3 0,-4 2 3 0,4 2 0 16,-5 3 0-16,-1 4 0 0,2 3 3 0,-3 4 0 15,-7 3 0-15,1 3 4 0,-1 7-2 0,5-5 5 16,-5 10-1-16,3 6 1 0,-1 0 4 0,-3 9-2 16,7-8-3-16,1-2 6 0,7-2-4 0,4-6 5 15,4-1-5-15,3-1 5 0,1-2 9 0,0-1 3 16,4-5 5-16,-1-2 3 0,3-4-1 0,3-2 1 0,-3-4 0 16,13-6-1-16,-8 1 1 0,3-10 0 0,-1 1 6 15,2-3-3-15,8-13 1 0,-8 11-1 0,-5-1-1 16,9-11-2-16,-6 11-4 0,-3 1 0 0,1 3-1 15,-9 7-5-15,3 0-1 0,-1 3-1 16,-6 5 2-16,3 1-9 0,-1 6-2 0,-8-2 2 16,14 7 0-16,-5 5-3 0,1 1-5 0,-6 3 7 0,4 8-3 15,5 3 1-15,-7-1 2 0,-2 2-3 0,4-2-1 16,3 0-1-16,-3 1 2 0,2-1 1 0,3-5-2 16,-5-6-5-16,4-3 9 0,-1-3 1 0,1-2 4 15,-2-2 7-15,1-5 3 0,1-3-4 0,5-4 2 16,-3-4-1-16,5-6 0 0,6-3-5 15,-7 1 8-15,1-1-3 0,-1 1-3 0,-5 5 0 0,-3 4-1 0,-2-1-1 16,5 3-2-16,-7 3-9 0,-2 3 5 16,4 0-4-16,-8 2 1 0,15 9-2 0,-11-2-2 0,6 6-1 15,-3 0-12-15,-1 12-8 0,2-3-17 0,0 2-13 16,-4 2-18-16,-1 2-19 0,5-2-23 0,-4-1-24 16,2 0-30-16,-4-3-25 0,0 2-47 0,-6 0-185 15,2-9-455-15,0 1 201 0</inkml:trace>
  <inkml:trace contextRef="#ctx0" brushRef="#br0" timeOffset="35767.25">20512 14502 119 0,'0'0'266'0,"0"0"-11"0,46-8-9 15,7 2-17-15,9 1-18 0,6-4-10 0,5 6-9 16,7-3-17-16,9 0-12 0,6-4-11 0,5 6-11 16,3 0-20-16,2-3-13 0,5 1-3 0,-3 0-10 15,1 5-15-15,-5-3-8 0,1-3-15 0,-11 5-18 16,-11 2-23-16,-5 1-14 0,-11 8-10 0,-10-5-14 16,-11 0-8-16,-14-2-10 0,-12 1-11 0,-7 0-13 15,3-3-19-15,-9 4-14 0,0-3-8 0,-2 4-8 16,-4-5-21-16,0 0-9 0,0 0-27 0,0 6-162 15,0-6-357-15,0 0 158 0</inkml:trace>
  <inkml:trace contextRef="#ctx0" brushRef="#br0" timeOffset="46560.93">6001 11964 87 0,'0'0'193'0,"0"22"-18"0,4-7-3 0,-2 1-10 15,4 7-8-15,0 2-10 0,3 1-7 0,-5 3-8 16,6 14-7-16,-2 1-3 0,1-3-4 0,-3 0-6 16,-2 2-3-16,4 1-3 0,-6-2-3 0,3 1-1 15,-3 2 0-15,0-3 5 0,-2 2 1 0,-2-3-9 16,2-12-4-16,2 0-5 0,-4 11-10 0,2-13-1 16,0 0-11-16,2-4-7 0,-2-5-5 0,2-2-7 15,0-5-2-15,-2-1-3 0,2-1-16 0,0-1-11 0,-2-8-8 16,2 9-9-16,-2-9-8 0,0 6 0 15,0-6-12-15,0 0-16 0,0 0-21 0,0 0-22 16,0 0-29-16,0 0-31 0,2-28-30 0,0 13-31 0,-6 1-207 16,2-3-444-16,-2-8 197 0</inkml:trace>
  <inkml:trace contextRef="#ctx0" brushRef="#br0" timeOffset="47045.54">5904 11962 114 0,'0'0'207'16,"0"0"-11"-16,0 0-6 0,-17 16-12 0,13-8-8 16,-4 5-5-16,-1 3-8 0,1 5-9 0,2 3-1 15,-2-1-14-15,-3 3-7 0,1 0 1 0,-4 16-9 16,7-13-7-16,-1-2-8 0,2-1-10 0,0 0-7 16,-3 0-12-16,7-4 0 0,-2-6-12 0,6-2-6 0,-4-1-5 15,2-6-15-15,2 0-10 0,-2-7-11 0,4 7-5 16,-4-7-7-16,0 0-16 0,9 1-23 15,-9-1-29-15,0 0-26 0,12-23-32 0,-8 6-28 16,2-6-22-16,-1-5-48 0,-1 3-130 0,-2 2-379 0,0 6 167 16</inkml:trace>
  <inkml:trace contextRef="#ctx0" brushRef="#br0" timeOffset="47742.09">5920 11994 28 0,'0'0'147'0,"4"-1"-5"0,-4 1-12 15,0 0 4-15,0 0-6 0,9-5-8 16,-9 5-9-16,0 0-4 0,0 0-3 0,6-4-8 0,-6 4-4 16,0 0-6-16,0 0-12 0,2-5-1 0,-2 5-1 15,0 0-8-15,0 0-2 0,0 0-2 0,0 0-9 16,0 0-7-16,0 0-1 0,0 0-7 0,0 0 0 15,0 0-4-15,0 0-1 0,0 0 3 0,0 0-5 16,0 0 1-16,0 0 5 0,0 0-3 0,0 0-6 16,0 0 2-16,0 0-6 0,0 0 1 0,0 0-6 15,0 0-2-15,0 0 0 0,0 0 1 0,0 0-3 16,0 0-5-16,0 0 1 0,0 0-1 0,0 0 1 16,0 0 0-16,0 0 0 0,0 0 5 0,0 0 6 15,0 0 1-15,0 0 4 0,0 0-2 0,0 0 5 16,0 0-3-16,0 0 3 0,0 0-5 0,0 0 2 15,0 0-2-15,0 0 2 0,0 0-2 0,0 0-2 16,0 0-1-16,0 0-1 0,0 0-3 0,0 0 2 16,0 0-5-16,0 0 1 0,0 0 0 0,0 0 0 15,0 0-4-15,0 0 3 0,0 0-4 0,0 0 1 0,8-6 0 16,-8 6 2-16,15 0-3 0,-7 2 5 16,6-2-3-16,-1 0 0 0,1 0-2 0,3-2 0 15,1 2-4-15,1 2 3 0,6-1 1 0,-5 1-3 0,5-1-5 16,4 1 5-16,-8 0-4 0,6 1 4 0,-9 0 1 15,1 2 1-15,-2 1 1 0,-3-1 3 0,0 0-3 16,-1 0 4-16,-5 2 2 0,0-4 1 0,-1 3-2 16,-3-2 0-16,4 1 1 0,-8-5 1 0,6 5 3 15,-6-5 1-15,0 0 3 0,4 3 10 0,-4-3 7 0,0 0-1 16,0 0 4-16,0 0-3 0,0 0-7 16,0 0-3-16,0 0-2 0,0 0-1 0,0 0-1 15,0 0-4-15,0 0-7 0,0 0-1 0,0 0-7 0,0 0 2 16,0 0-1-16,0 0 1 0,-8 11-7 0,8-11 1 15,2 23 2-15,4-7 0 0,-2 0-1 16,5 5 2-16,1 4-2 0,-2-1 2 0,3 4-3 0,-3-2-3 16,4 13 1-16,-1-15-1 0,-1-1-3 15,2-1-4-15,-3-6-10 0,-3-1-1 0,4-2-3 16,-4-1-15-16,3-2-15 0,-5-2-18 16,0 0-27-16,-2-3-32 0,-2-5-34 0,4 8-27 0,-4-8-10 0,0 0-47 15,0 0-178-15,0 0-459 0,0 0 203 0</inkml:trace>
  <inkml:trace contextRef="#ctx0" brushRef="#br0" timeOffset="48801.68">7522 11957 182 0,'0'0'194'0,"0"0"-11"0,-6 22-11 0,6-7-9 0,0 1-9 16,2 10-10-16,0 4-5 0,2 12-13 0,-2-14-4 16,3 14-8-16,-5 3-10 0,2 0-7 0,4-6-6 15,-2-8-3-15,2 9-10 0,-6-13-5 0,4 0-16 16,-2-2-4-16,2 0-5 0,-1-9-6 16,-1 0-2-16,2-1-3 0,-2-3-10 0,0-3-1 0,0-2-10 0,-2-1-10 15,0-6-10-15,2 9-9 0,-2-9-6 0,0 0-19 16,0 0-17-16,0 0-30 0,0 0-19 15,0 0-22-15,-2-31-23 0,-2 17-28 0,0 0-124 0,-5-1-327 16,5-1 145-16</inkml:trace>
  <inkml:trace contextRef="#ctx0" brushRef="#br0" timeOffset="49245.24">7287 12115 101 0,'-13'2'166'0,"13"-2"-8"0,-6 5-11 0,6-5-13 16,0 0-10-16,-6 6-11 0,6-6-8 0,0 0 0 15,-2 7-6-15,2-7-7 0,0 0-1 0,-2 7-6 16,2-7 3-16,0 0 1 0,0 0-7 0,0 0-2 16,0 0 1-16,10 4-8 0,-10-4-8 0,14-11-4 15,-5 2-10-15,3-3-3 0,-2-1-3 0,5 0-6 16,4-7-2-16,-3-1-5 0,5-1 2 0,6-10 1 16,-7 12 8-16,1-1 4 0,2 3 2 0,-3 0 0 15,-1 3-5-15,-7 4-3 0,1 2-1 0,-7 3-6 0,0 0-3 16,0 3-6-16,-6 3 0 0,7-2-3 15,-7 2 0-15,0 0-1 0,16 10-1 0,-8 0-3 16,1 3 4-16,-3 3-3 0,4 7 2 0,3 0-3 0,-3 0-2 16,0 0 1-16,1 3 0 0,-1-1-5 0,2-2 0 15,1 1-3-15,-3-2 4 0,5 0-6 0,-5-6-11 16,-2-1-9-16,0 1-11 0,3-3-16 0,1 8-18 16,-6-8-22-16,-1-3-22 0,-1-2-24 0,-2-4-35 15,2 2-40-15,-4-6-189 0,0 0-423 0,0 0 188 0</inkml:trace>
  <inkml:trace contextRef="#ctx0" brushRef="#br0" timeOffset="60644.59">16345 11663 97 0,'0'-8'204'0,"0"-1"-5"0,0 9-4 0,0-13-4 0,0 13-3 15,-2-11-10-15,2 11-14 0,0 0-14 0,2-10-17 16,-2 10-16-16,0 0-10 0,0 0-2 0,0 0-1 0,0 0 1 15,10 30-4-15,-4-5-5 0,-2 2-2 16,-2 2-5-16,7 12-3 0,-1 1-8 0,-4-14-2 16,0 14-7-16,0-13-8 0,1 0-5 0,5 12-6 0,-2-19-5 15,-8 2-3-15,4 0-5 0,0-6-2 0,-2-2-2 16,3 0-9-16,-1-1-9 0,-4-2-14 0,4-7-16 16,-4 0-15-16,0-6-4 0,4 5-6 0,-4-5-23 15,0 0-23-15,0 0-26 0,0 0-25 0,0 0-22 16,-4-32-13-16,4 15-7 0,-4-1-33 0,-2-6-136 15,-5-3-377-15,1-1 167 0</inkml:trace>
  <inkml:trace contextRef="#ctx0" brushRef="#br0" timeOffset="60961.96">16142 11635 152 0,'-10'-10'170'15,"6"3"-3"-15,0-2-4 0,4 1-19 0,0 8-6 16,8-13-10-16,-2 0-8 0,15-4-8 0,-3 8-4 15,5-4-4-15,4 3-11 0,16-4-1 0,3 7-9 16,-1 1-2-16,5 11-7 0,-5 1-1 0,-10 0-6 16,7 6-3-16,-13 0-10 0,10 11-2 15,-14-5-8-15,-2 2-5 0,-7 2-2 0,9 14 2 0,-13-12-10 16,-3 3 2-16,1 2-6 0,-6-1-2 0,-4 2-1 16,-4 0-4-16,-6 10 3 0,1-13 2 0,-5-4 7 15,-3 3-1-15,-10 8 5 0,5-12 6 0,-11 7-3 16,-5-1-2-16,14-14-2 0,-3 3-1 0,-15 1-3 15,18-7-1-15,1 1-6 0,0-4 4 0,5-2-5 0,3-1-3 16,3-4-10-16,8 1-13 0,-5 0-15 16,9-2-22-16,0 0-31 0,-10-2-32 0,10 2-31 0,0 0-34 15,0 0-45-15,14-20-160 0,-1 9-406 0,7-3 181 16</inkml:trace>
  <inkml:trace contextRef="#ctx0" brushRef="#br0" timeOffset="62000">17043 11770 140 0,'-12'-5'213'16,"-2"0"-13"-16,-1 4-15 0,-1 1-11 0,-11 3-10 16,0 3-11-16,4 2-11 0,2 6-13 0,1 2-8 15,-1 0-8-15,2 1-5 0,1 3-9 0,3 1-5 16,3 1-8-16,0-1-8 0,7-4-8 15,-1-1-5-15,2 0-3 0,0-4-6 0,8 1-3 0,-4-4-5 16,0 0-3-16,4-4-1 0,2 1-3 0,3-3 0 16,-1-1-3-16,0-4-2 0,7-2-4 15,-1-2-1-15,-1-6 0 0,1 1-6 0,5-8 5 0,-3 0-4 16,-1 0-1-16,1-1-4 0,-8-1-2 0,-1 4-5 16,5-5 5-16,-6 7-2 0,3-1-4 0,-5 1 0 15,-4 6-2-15,4 0-2 0,-2 4-1 0,0 0-3 0,-2 5-4 16,0 0 2-16,0 0-1 0,0 0-2 15,0 0 1-15,14 26 4 0,-14-11-2 0,5 9-3 16,-1-6 2-16,-2 8 0 0,4-3-1 0,0-7 0 0,2 8 3 16,-1-9 0-16,1-3-1 0,4 0 0 0,1-4 2 15,5-2 1-15,-7-2 2 0,3 0 0 0,3-7 6 16,1 0-7-16,5-8 1 0,-6 2 2 0,5-11 2 16,1 2-1-16,-6-4-2 0,1-2 2 0,-3-3 3 15,-3-11-2-15,-2 11-2 0,-1-2 0 0,-5 1-1 16,2-16-2-16,-8 3-1 0,2 0-2 0,-4 1 3 15,0 14-1-15,4-1-3 0,-5 3 2 0,1 8 4 16,0 3 2-16,0 3 9 0,2 2 2 0,2 4-6 16,0 4-4-16,-8-3 1 0,8 3-3 0,-15 10 1 15,11 5 0-15,-4 7 0 0,0 5-1 0,3 4 0 16,1 11-4-16,4 5 3 0,2-2-4 0,0-1 0 0,3 1 9 16,3-4-10-16,0-12 3 0,-4 12 0 0,7-14-2 15,-3-3 1-15,-2-1-1 0,0-6-1 0,0-4-5 16,3-1-8-16,-5-4-7 0,-2-3-13 0,0 1-4 15,-2-6-1-15,4 4-19 0,-4-4-12 16,0 0-15-16,0 0-5 0,0 0-10 0,-8-30-3 0,4 16-5 16,-13-9-5-16,7 2-7 0,-9-4-9 0,3 0-4 15,1 0 13-15,-1 1 9 0,5 4 6 0,-1 5 33 16,4 2 14-16,-3 1 21 0,7 6 10 0,-2 0 12 16,0 1-4-16,6 5 11 0,0 0 6 0,-6-2 11 0,6 2 8 15,0 0 6-15,0 0 8 0,18 14 9 16,-5-5-1-16,1-1 8 0,5-3-1 0,6 1 2 0,1 0 1 15,7 0 2-15,-2-3-7 0,0-1-2 0,15-2-1 16,-15 0 1-16,-2-2-5 0,0-5-2 0,4-2-2 16,-2 3-3-16,-4-3-1 0,0-3-3 0,-13 4-1 15,3-3-6-15,-3 1 3 0,3-3-6 0,-11 1 5 16,2 1 3-16,-4-4-10 0,-4 3-1 0,0-2 2 16,-4 0 1-16,0 4 1 0,-2 2-1 0,-2-2 7 15,-1 3-6-15,1 4-2 0,-2 1-1 0,-7 4 3 16,3 3-2-16,-9 7-3 0,4 4 6 0,-1 3-8 0,1 3-1 15,0 1 0-15,1 2 3 0,-5 13-3 16,11-12 2-16,1 1 0 0,3-3-3 0,4-1-1 0,4-5-1 16,0-4-4-16,4 0 2 0,2-2 2 0,3-6 1 15,3 0 0-15,2-3 2 0,3-3-1 0,-3-3-1 16,5-5-1-16,0-8 0 0,1-2-3 0,-1-4 5 16,-5 0 2-16,3-1-5 0,-3-1 3 15,-1-2-1-15,-3 0 4 0,3 3-3 0,-5 8-2 16,2 0-6-16,-6 3 3 0,5-1-2 0,-7 8-6 0,2 1 0 15,-4 4-1-15,0 0 5 0,0 0-2 0,18 18 0 16,-9-2-2-16,-1 5 4 0,2 7-1 0,3-2 0 16,-1 0 0-16,3 1-5 0,7 11-4 0,-9-13-16 15,9 13-14-15,-3-14-17 0,4 9-17 0,-7-12-21 16,-1-1-15-16,-1-6-19 0,-1-2-34 0,-5-1-20 0,0-4-28 16,-2-2-48-16,-2-3-135 0,-4-2-422 15,0 0 187-15</inkml:trace>
  <inkml:trace contextRef="#ctx0" brushRef="#br0" timeOffset="62297.51">16568 12216 213 0,'-14'2'271'0,"5"-1"-23"0,1 1-18 0,8-2-17 16,0 0-9-16,0 0-14 0,0 0-16 0,58 6-16 16,-4-6-15-16,3 0-17 0,1-6-10 15,11 5-12-15,7-2-12 0,5 2-4 0,-1-2-13 0,7-1-5 16,-2 1-9-16,6-2-12 0,-2 1-13 0,-9 3-9 16,5-1-9-16,-2-3-13 0,-5 4-7 15,-5 0-9-15,-9-6 1 0,-6 0 0 0,-13-2 4 0,-18 8-1 16,-8-2-2-16,1-1-7 0,-5 1-7 0,-7 2-12 15,-2-1-16-15,2 1-20 0,-8 1-23 0,0 0-24 16,0 0-35-16,5-4-55 0,-5 4-141 0,0 0-376 16,0 0 167-16</inkml:trace>
  <inkml:trace contextRef="#ctx0" brushRef="#br0" timeOffset="74979.12">25723 11500 128 0,'-8'-3'161'15,"2"0"-6"-15,6 3-9 0,-6-3-10 0,6 3-2 16,0 0-3-16,-11-2-8 0,11 2-6 0,0 0-8 15,-8-3 3-15,8 3-9 0,0 0-7 0,-6-3-3 16,6 3-5-16,0 0-6 0,0 0-5 0,0 0-7 16,0 0-6-16,0 0-1 0,0 0-8 0,0 0-1 15,0 0-2-15,0 0-4 0,35 4-4 0,-8-3 1 16,2 2-1-16,16 3-3 0,-12-5-6 0,17 1-3 16,-1 3 0-16,3-3-3 0,2 2-3 0,2-6 3 0,4 4-5 15,2 2-2-15,-2-5-2 0,2 2-2 0,0 0-6 16,8 4 2-16,-4-1-1 0,2-8-2 0,-4 8 1 15,-2-7-4-15,-8 3 2 0,2 0-3 0,-8 0 2 16,-20-1-1-16,3 0 5 0,-2 0 1 0,-10 0 12 16,0 0 5-16,-5-2 0 0,1 0 10 0,-7 2 3 15,0 1 1-15,-8 0 0 0,10-1 3 0,-10 1-4 16,7-4 0-16,-7 4-10 0,0 0 0 0,0 0-5 16,0 0-9-16,0 0 0 0,0 0 3 0,0 0-4 15,0 0-5-15,0 0 0 0,0 0-4 0,0 0 5 0,0 0-3 16,0 0-1-16,0 0-2 0,0 0-2 0,0 0 3 15,0 0-7-15,0 0 5 0,0 0 0 0,0 0 3 16,0 0-8-16,0 0 2 0,-13 20-1 0,13-20-2 16,0 0 2-16,0 0-1 0,0 0 2 0,-2 5-2 15,2-5-1-15,0 0 2 0,0 0-2 0,0 0 1 16,0 0-4-16,0 0 1 0,0 0 3 0,0 0-6 16,0 0 4-16,0 0 3 0,0 0-2 0,0 0 1 15,0 0-1-15,0 0 0 0,0 0 1 0,0 0 1 16,0 0-4-16,0 0 3 0,0 0-2 0,0 0 3 15,0 0-1-15,0 0 0 0,0 0 3 0,0 0-2 0,0 0 0 16,0 0 2-16,0 0-9 0,0 0 3 0,0 0 3 16,0 0-1-16,0 0-1 0,0 0 1 0,0 0 4 15,0 0-6-15,0 0 1 0,0 0-4 0,0 0 4 16,0 0 3-16,0 0-2 0,0 0-2 0,0 0 5 16,0 0 1-16,0 0-4 0,0 0 3 0,0 0-2 15,0 0 1-15,0 0 0 0,0 0-7 0,0 0 4 16,0 0 1-16,0 0-2 0,0 0 1 0,0 0 0 15,0 0 0-15,0 0 1 0,0 0-2 0,0 0-3 16,0 0 4-16,0 0-3 0,0 0 6 0,0 0-4 16,0 0 2-16,0 0-8 0,0 0-6 0,0 0-7 0,0 0-13 15,0 0-15-15,0 0-19 0,0 0-26 0,0 0-24 16,0 0-30-16,-14-11-29 0,14 11-28 0,0 0-22 16,0 0-223-16,0 0-485 0,0 0 215 0</inkml:trace>
  <inkml:trace contextRef="#ctx0" brushRef="#br0" timeOffset="76702.72">23315 12397 157 0,'0'0'197'0,"0"0"-10"0,0 0-19 0,0 0-20 16,0 0-10-16,0 0-19 0,23-4-10 0,-7 2-13 15,-1 1-7-15,3-3-9 0,9 0-6 0,6 1 1 16,15-3-1-16,1 0-6 0,-1-1 4 0,6 2-3 15,0-5-4-15,5 2 1 0,8 6-6 0,-1-4-1 16,2 2-2-16,4-3-6 0,1 3-5 0,-5-2-2 16,-4 6-5-16,2-4 1 0,-10 5-5 0,-2-1-8 15,-7-3-4-15,-18 2 0 0,2 0 1 0,-4-1-3 16,-8 0-4-16,-5 0-1 0,-4-1 5 0,3 2 6 16,-3 1 10-16,1-4 4 0,-5 3 11 0,-6 1-3 15,8-4 6-15,-8 4 0 0,0 0 1 0,6-4-4 0,-6 4-4 16,0 0-1-16,0 0-8 0,0 0-6 0,0 0-4 15,0 0-1-15,0 0-2 0,0 0-7 16,0 0-5-16,0 0-8 0,0 0-21 0,0 0-15 0,0 0-15 16,0 0-20-16,-12 18-23 0,12-18-21 15,-8 8-29-15,3-4-30 0,5-4-33 0,-8 7-217 0,4-3-454 16,4-4 201-16</inkml:trace>
  <inkml:trace contextRef="#ctx0" brushRef="#br0" timeOffset="77815.89">26672 11846 36 0,'-8'-24'165'0,"0"-1"-7"0,-3 0-8 16,-1 1-8-16,-3 0-4 0,1 1-7 0,-7-1-4 16,3 4-6-16,-1 1-1 0,-2 1-11 0,-4 0-4 15,1 0-3-15,-1 4-6 0,-4 2-3 0,4 1-4 16,-6 5-6-16,0 1-1 0,-14 1-6 0,-3 3-4 15,17 3-5-15,-21 6-3 0,3 4 1 0,-1 3-1 0,-1 7-3 16,3 5 4-16,-4 0-2 0,5 6 1 16,-1 7-2-16,7 9-2 0,2 1 1 15,6 3-3-15,8 0-2 0,4 0-4 0,4 0-5 0,3 1-1 16,14 1 4-16,0 4-7 0,14 1 3 0,7-8-6 16,4 2-3-16,8-5-2 0,2-1-2 0,7-4-3 0,7-10-11 15,-1 0 4-15,5-7-5 0,5-4-3 16,2-3 4-16,11-9-6 0,3-6 5 0,-2-7-9 0,5-8-2 15,1-6-3-15,5-5-2 0,-4-5-1 0,-1-4-4 16,-3-2-1-16,-11 0 10 0,0-5-7 0,-11-2-3 16,-3-6-1-16,-4 0 0 0,-3-7 7 15,-16-2-2-15,-7-1-4 0,-3-4 2 0,-7-12-3 0,-6 3-8 16,1-1-2-16,-10 6 0 0,-5 5 1 0,-6 10 3 16,-3 4-2-16,-14 5 5 0,-4 9-1 0,-5 11 2 0,-7 0-2 15,-3 8 3-15,-6 10-6 0,-6 0 3 16,4 7 3-16,-2 7-3 0,4-3-6 0,0 7-6 15,11 2-13-15,3 4-9 0,3 2-9 0,6-2-9 0,10-3-20 16,-6 11-10-16,17-8-17 0,-1 3-19 0,3 1-20 16,4-2-19-16,1 0-22 0,3 0-196 15,4-7-414-15,4-2 184 0</inkml:trace>
  <inkml:trace contextRef="#ctx0" brushRef="#br0" timeOffset="78193.88">27210 12206 102 0,'-9'3'239'0,"5"0"-12"0,-4 0-12 16,2 0-12-16,-5 0-12 0,7 2-15 0,4-5-24 0,-8 8-11 16,6-4-10-16,2-4-9 0,-2 6-11 15,2-6-1-15,0 0-7 0,12 16-8 0,1-12-7 0,5 1-10 16,13-2-5-16,13 4-9 0,1-5-8 0,5-4-5 16,3 1-1-16,1-2-6 0,8 0-6 0,-4-3-6 15,2 1 2-15,2-2-1 0,4 6-1 0,-4 1-4 16,2-4-1-16,-6 1-4 0,-4 1 2 0,-2-2-9 15,-3 3 5-15,-16 2-3 0,-2-2-3 0,-2 3-19 16,-10-4-7-16,-3 4-11 0,1-2-22 0,-7 1-30 16,1-2-38-16,-7 3-30 0,-4-2-25 15,0 0-17-15,0 0-217 0,0 0-435 0,0 0 193 0</inkml:trace>
  <inkml:trace contextRef="#ctx0" brushRef="#br0" timeOffset="79556.62">28400 11797 135 0,'2'27'206'0,"2"-11"-3"0,-2 10-4 15,3 0-5-15,3 15-1 0,0-1-9 0,-2 2-11 16,-2-1-8-16,3 3-18 0,-1 1-12 0,-6-3-6 16,2 3-11-16,-2-4-10 0,0 2-13 0,-2-14-10 0,0 0-8 15,0 0-5-15,-4-3-11 0,-1-2-5 0,3-6-6 16,2-1-6-16,-4-2-4 0,2-3-9 0,2-3-10 16,-2-3-12-16,2-2-11 0,2-4-4 0,0 0-19 15,-5 4-23-15,5-4-13 0,0 0-16 0,-6-21-13 16,6 7-4-16,0-6-12 0,4-4-2 0,3-5-4 15,3-16-6-15,-2 19-5 0,5-14 10 0,-1 17 11 16,0-3 1-16,3 7 12 0,-5 5 9 0,0 0 9 16,1 2 24-16,1 0 24 0,1 1 16 0,-7 3 11 0,4 5 10 15,5-1 11-15,-7 2 1 0,2 2 2 16,-10 0 4-16,19 6 0 0,-11-1 11 0,-2 3 2 16,0 3 0-16,1 3 0 0,-5-1-10 0,-2 3 5 0,0 0-2 15,-4 1 0-15,-5-3-3 0,1 1-4 0,-2-1-6 16,-5-2 7-16,-5 0-5 0,-3 2-4 15,6-7-2-15,-1-1-2 0,-1-1-2 0,1-2-1 0,1-2 1 16,3 0-5-16,-1-3-4 0,-1-3-1 0,5 0-3 16,1 0-12-16,4 0 13 0,4 1-3 0,2 4-4 15,-5-10 0-15,5 10-3 0,0 0 0 0,0-8 1 16,0 8 4-16,0 0 4 0,17 0 5 0,-17 0 2 16,23 11 2-16,-11-2 7 0,3 1-2 0,-1 2 2 0,5 4-1 15,1 0 2-15,1 1 1 0,4-1-1 16,-5-4 2-16,3 2-8 0,2 1 3 0,0-7-1 15,6 0 1-15,-4-3-3 0,-7-2 1 0,7-4-2 0,0-1 1 16,-2-5-2-16,2 1-1 0,-2-5 0 0,-9 2-4 16,1 0 3-16,1-8-4 0,-7 4 3 15,-1 0-6-15,-2-4 4 0,-4 0-3 16,-2 0-3-16,0-7 3 0,-2 6-1 0,-2-5-4 16,-2 8-2-16,2-1 3 0,-4 4-1 0,4 4-3 0,-4 2 2 0,-5 1 1 15,5 4 0-15,-8 1-1 0,-3 1-4 0,3 4 0 16,-1 5 7-16,5 2-2 0,0 2 3 0,-3 7 3 15,1 2-5-15,6-6 4 0,-1 7 0 0,3-1 1 16,0-4-5-16,4-4 3 0,4 2 5 0,0 0 2 16,3-4 0-16,1-1 1 0,2-1-1 15,7-3 9-15,1 0-4 0,1-5 1 0,-3-1 1 0,5-4-1 16,6-3-5-16,-2-1 3 0,-9-2 1 0,7-5 2 0,-2-1-8 16,-3-1 4-16,3-2 2 0,-2-1-2 15,-5-4 2-15,3 2 2 0,-5-2-2 0,-4 6 4 16,1 1 8-16,-3 2-2 0,-2 0 5 15,0 4 5-15,-2 2 7 0,2 2 0 0,-4 5-4 0,2-8-7 0,-2 8-5 16,0 0 0-16,0 0 1 0,0 0-7 0,0 0-1 16,-12 21 1-16,8-9-4 0,0 4 0 0,0 8-2 15,4-8 3-15,0 7-3 0,2-4-4 0,0-3 3 16,2 0 2-16,0-2-1 0,2-1-1 0,2-3-2 16,1-3 4-16,3 0 1 0,-2-3-2 0,5-3-3 15,1-2 7-15,1-4-2 0,10-6 4 0,-11 2-2 16,9-4-3-16,-2 0 5 0,0-2-1 0,-1-1 3 15,-1 1-3-15,2-8-3 0,-5 9-1 0,-5 2 2 16,-1 5-2-16,1-2-2 0,-5 4-5 16,-2-1 0-16,0 4-2 0,-6 2-3 0,11 2 1 0,-5 5 1 0,0 6-2 15,0 3 0-15,-4 9 2 0,4 1 1 0,1 17-6 16,-9-4 2-16,4 5 2 0,-4-3-1 0,0 5 3 16,-5 1-1-16,1 2-5 0,-4-5-5 0,-5 3-14 15,-5 0-8-15,-3 2-5 0,-4-6-8 0,-6-2 2 16,0-5-2-16,-4-11 4 0,-3-1 8 0,9-13 4 15,-14 0 0-15,-1-2 4 0,13-9 2 0,0-4 9 16,2-2 10-16,-12-12 7 0,20 5 12 0,-2-3 5 16,9-5 2-16,1-5-2 0,5-2-3 0,0-14 0 0,10 2 1 15,6 13-2-15,8-12 4 0,5 14-8 16,10-8-9-16,4 3-2 0,4 7 1 0,5 5 0 16,3 0-4-16,5 5-6 0,-1 1-10 0,3 4 7 0,0 2-5 15,-1 0-6-15,5 1 7 0,-2 3-2 0,0-3 9 16,-5 5-8-16,3-2-4 0,-19 5-13 0,-2-6-16 15,-2 6-27-15,-4 1-30 0,-11 0-36 0,-1-1-44 16,1 2-36-16,-6-3-49 0,-4 1-180 16,-4-3-482-16,0 0 214 0</inkml:trace>
  <inkml:trace contextRef="#ctx0" brushRef="#br0" timeOffset="80061.95">29086 11509 94 0,'-72'-14'156'15,"2"11"-3"-15,2 11-7 0,1 3 6 0,-1 9-3 16,2 6 3-16,0 10-3 0,-2 7-1 0,4 10-7 16,6 8-6-16,0 7-8 0,6 8-2 0,1 3-5 15,5 0-1-15,11 8-13 0,8 1-1 0,13 0-13 16,7-3-4-16,9 0-10 0,11-3-8 0,16-8-5 0,6-5-2 16,10-7-7-16,11-1-2 0,10-6-4 15,7-3 2-15,1-5-4 0,7-7-9 0,6-8 0 16,-1-6 1-16,5-6-5 0,2-7-7 0,-2-9-1 0,6-7-4 15,-4-8-5-15,1-5 2 0,-10-4-2 0,1-6-7 16,0 0 1-16,-9-10 3 0,1 1 3 16,-3-10-4-16,-8-3 9 0,3-5-4 0,-10-6 0 0,-1-6-4 15,-10-6-2-15,-9-8-6 0,-8-2-7 0,-12-4-7 16,-7 2-3-16,-10 4-4 0,-16 5-2 0,-15 8 0 16,-10 4 2-16,-9 4-5 0,-12 6 4 0,-8 6-6 15,-5 5-6-15,-1 6-3 0,-4 6-1 0,-5 5-6 16,4 7-5-16,3 9-12 0,3 3-1 0,5 5-18 15,8 9-11-15,7 0-16 0,7 6-15 0,17-3-20 16,4 3-14-16,3 3-18 0,3 0-27 0,7-7-144 16,1 4-364-16,5 1 162 0</inkml:trace>
  <inkml:trace contextRef="#ctx0" brushRef="#br0" timeOffset="81578.85">30841 12170 215 0,'-12'-13'217'0,"-5"5"-18"0,5 2-14 15,-4-1-15-15,-1 6-16 0,0 1-14 0,-1 3-10 16,-3 2-13-16,3 2-15 0,-3 7-5 0,0 3-9 16,5 0-10-16,5 5-5 0,-1 6-6 0,8-6-6 15,2 4-8-15,2 3 0 0,8-3-7 0,-4 1-5 16,4-3-3-16,5 0-3 0,3-2-3 0,3 0-8 16,0 0-1-16,3-1 0 0,-5-4-4 15,1-1-2-15,-3-4 0 0,-5 2-3 16,5-2-11-16,-7 1 6 0,0-2-1 0,-6-2-11 0,0-1 10 0,-2 2 4 0,-4-3 2 15,-2 1 6-15,-2 0-1 0,-5 0 1 16,-1-2 0-16,-3-2 0 0,1 0-3 0,-3-2 5 16,3-2-6-16,1-1 2 0,-1-1 2 0,1-4-5 0,7 0 2 15,-2-1-6-15,-1-3-7 0,5-2-6 0,-4-4-7 16,6 0-11-16,4 2-7 0,0-3-12 0,4 1-6 16,0 3-5-16,4 1 2 0,3-2-4 0,-3 5-8 15,2 0 2-15,-2 0 4 0,5 1-5 0,-1 1-5 16,3 1 2-16,-1 1 7 0,1-2-4 0,1-1 12 15,-3 3 5-15,1-1 0 0,0 0 8 0,-1-2-4 16,1 3 13-16,-3 2 9 0,1-3 11 0,-4 2 9 16,1-1 9-16,-1-1 21 0,0 1 7 0,-2 0 5 15,-1 1 12-15,1 1 5 0,-6 3 6 0,10-7 2 16,-10 7-8-16,6-4-4 0,-6 4-2 0,0 0-3 16,0 0 3-16,15 14 5 0,-11-2 2 0,0 1 2 15,0 4 5-15,0 5-5 0,0-4 0 0,-4 9 1 0,5 0-8 16,-3 2-9-16,2 0-1 0,-2 0 0 15,0 0 1-15,2-3-11 0,-2 0 1 0,-2-8-9 16,2-2-5-16,-2 0-8 0,2 0-17 0,-2-2-29 0,2-2-38 16,-2-4-39-16,0-8-31 0,-2 8-34 0,2-8-50 15,0 0-207-15,0 0-462 0,-14-24 204 0</inkml:trace>
  <inkml:trace contextRef="#ctx0" brushRef="#br0" timeOffset="82345.8">30934 12187 61 0,'0'0'158'0,"9"13"-14"0,-1-1-22 0,2 10-1 0,1 1-18 16,-1 1-18-16,2 0-18 0,1 3-25 0,1-1-25 16,1-1-16-16,-1 3-12 0,-1-4-10 0,3 0-4 0,1-2-10 15,-7-9-3-15,4 1-5 0,-1-5 6 0,-1 1 14 16,1-3 24-16,-5-5 14 0,2 0 27 0,-3-3 3 15,-1-4 17-15,2-2 7 0,-2-5 2 0,0-2 8 16,-1-2 6-16,-3-1 13 0,-2-1 5 0,-2-6 3 16,-5 0 4-16,3 8-3 0,0-1 5 0,-4 4-3 15,0 2-4-15,-1 5-7 0,-1 1-7 0,0 1-9 16,-3 4-4-16,-3 6-6 0,3 2-6 0,-7 5-6 16,1 2-1-16,2 5-3 0,1 2-5 0,3-1-2 15,3 0-6-15,4 3-6 0,2 1 0 0,4-8-4 16,0 7-4-16,6-9-2 0,-4 1 2 0,6-2-10 15,3-2 4-15,-1-4-3 0,4-2 0 0,-1-2-6 16,-3-3 3-16,7-4-3 0,-1-1 3 0,1-5-5 0,-1 0 1 16,3-6-8-16,2-4 5 0,-3-1-3 15,-1 3 1-15,1-4-1 0,-1 1-3 0,-3 6-2 16,-1 2 0-16,1 1 2 0,-3 3 0 0,-3 2-6 16,-4 2 3-16,0 3-2 0,-4 1 1 0,0 0 0 0,13 13 0 15,-11-3 5-15,4 5-4 0,-2 2-3 0,-4 7 4 16,0 2-3-16,2 2 3 0,2-1-2 0,-6-2 4 15,6 0-7-15,2-1 5 0,-4 0 0 0,3-2 2 16,1-7-6-16,0-2 6 0,-2-6-3 0,0-3 3 16,0 0-2-16,3-2 4 15,-7-2-1-15,20-5 0 0,-9-2-1 0,-1-5 1 0,2 0-2 0,3-6 0 16,-5 3-4-16,3-8-7 0,-1 0-6 0,-4 0-7 0,7-1-4 16,-7 2 7-16,2 6-2 0,-3 2-2 15,-1 3 5-15,-2-2 2 0,0 7 1 0,0 1 2 16,-4 5-4-16,0 0 2 0,0 0 0 15,0 0 2-15,0 0 1 0,0 0 1 0,4 22-3 0,-2-10 7 16,-2 3 7-16,2 1-1 0,-2-2 5 0,2 1-1 0,3-1 5 16,1-1 0-16,2 0 2 0,-2-2 2 0,5-2 6 15,-5-3 1-15,4-2 0 0,5-3 1 16,-3 1-2-16,5-5 1 0,1-4-5 0,5-3 2 16,0-4-1-16,1-2 2 0,-3 0-3 0,2 0 0 0,-2-2-2 15,-1 3-1-15,3 1-2 0,-11 5-1 0,3 2-3 16,-3 0 6-16,-1-1-7 0,-7 5 3 0,0 0-4 15,-4 3 0-15,0 0-4 0,10 2 0 0,-10-2-1 16,6 8 5-16,-6-8-5 0,7 10 0 0,-5-2-10 16,2 1-12-16,0 3-11 0,0-4-11 0,-2 3-20 15,6-1-28-15,-4 3-31 0,-1-4-37 0,3-2-32 0,-4 0-44 16,-2-1-157-16,0-6-426 0,2 9 188 0</inkml:trace>
  <inkml:trace contextRef="#ctx0" brushRef="#br0" timeOffset="82562.7">30788 13067 193 0,'-7'2'336'0,"5"2"-34"16,2-4-21-16,0 0-25 0,46 5-14 0,12-7-18 15,8-2-21-15,4 3-18 0,5-4-17 0,3 1-19 16,3-2-15-16,-1 0-15 0,3 2-18 0,0 0-13 15,6 1-20-15,-3-7-18 0,-5 4-10 0,-2 2-20 16,-13-1-21-16,-8-1-30 0,-11 7-43 0,-20-6-51 16,0 1-46-16,-8 2-39 0,-3-3-215 0,-6 4-460 0,1-1 204 15</inkml:trace>
  <inkml:trace contextRef="#ctx0" brushRef="#br0" timeOffset="82780.39">31118 13241 91 0,'0'0'292'0,"0"0"-17"0,36 5-17 0,13-8-9 16,3 5-17-16,8-6-19 0,2 0-16 0,-2-1-20 16,2-2-19-16,0-2-14 0,4 3-14 0,0-5-15 15,-4 4-8-15,0 2-16 0,2-4-15 0,-6 2-30 16,-8 7-30-16,1-4-42 0,-22 3-55 0,19-2-92 0,-17 5-259 15,2-1-467-15,-6 0 208 0</inkml:trace>
  <inkml:trace contextRef="#ctx0" brushRef="#br0" timeOffset="91671.06">11196 12089 68 0,'0'0'182'0,"-3"-5"-23"0,3 5-17 15,0 0-10-15,0 0-9 0,0 0-9 0,17 27-5 16,-7-12-4-16,7 9-13 0,8 11-6 0,2-2-8 16,-1 3-1-16,3 3 0 0,-4 3-4 0,4-2-3 15,0 1 0-15,0 4-7 0,0 3-6 0,0 1-1 16,-4-2-8-16,-1 3-2 0,1-3-4 0,0-2-4 16,-4-3-2-16,-7-15-1 0,7 11-5 0,-7-12 0 0,1-2-5 15,-3 0-2-15,3-2 0 0,-3 0-3 0,1-1 0 16,-5-8-4-16,-2 0 0 0,-2-5 0 15,0 0 4-15,-2-4-9 0,2-1 0 0,-4-3 5 16,5 7 13-16,-5-7 10 0,0 0 1 0,6 6 4 0,-6-6-2 16,0 0-5-16,0 0-2 0,0 0-3 0,0 0-1 15,0 0-5-15,0 0-4 0,0 0 3 0,0 0-7 16,0 0 2-16,0 0-2 0,-13-21-5 0,9 14-1 16,4 7-2-16,-8-8-2 0,4 2 2 15,-2 1 2-15,6 5-9 0,-9-11 0 0,7 7-1 16,-2-2 2-16,4 6-7 0,-6-8-15 0,0 5-20 0,0-1-16 15,1-1-20-15,5 5-26 0,-12-4-30 0,6 1-23 0,4-1-50 16,-13-2-167-16,9 2-401 0,0 0 179 16</inkml:trace>
  <inkml:trace contextRef="#ctx0" brushRef="#br0" timeOffset="92390.06">14472 12026 125 0,'0'0'201'0,"0"0"-11"15,0 0-7-15,0 0-4 0,0 0-11 0,0 0-11 16,0 0-15-16,0 38-6 0,0-22 4 0,2 8-4 15,0 3-7-15,0 3-9 0,4 16-11 0,-8 2-11 16,4 0-6-16,-4 3-7 0,2 1-11 0,-6 3-13 16,6-2-10-16,-2 2-2 0,-2-5-5 0,0-1-3 15,-2-1-4-15,1-2-6 0,-5-2-5 0,6-18 0 0,2 1-3 16,-4-2-2-16,4 1-1 0,-3-13-1 16,1 3-4-16,4-4-1 0,-4 1-8 0,4-6-3 15,0-7-25-15,-2 6-34 0,2-6-40 0,0 0-44 16,0 0-57-16,0 0-210 0,0 0-441 0,2-36 196 15</inkml:trace>
  <inkml:trace contextRef="#ctx0" brushRef="#br0" timeOffset="93495.83">18683 12293 5 0,'-54'24'166'0,"2"0"-16"0,1 1 0 16,-1 1-8-16,0 2 2 0,-10-1-9 0,-4 3-3 15,2-4 1-15,-4 6-1 0,-7-1-2 0,7-2-1 16,8-3 1-16,-2-2-6 0,8-3-6 0,5-2-3 16,-1 1-5-16,19-9-6 0,0 0-7 0,8 0-11 15,-3-1-5-15,3 1-6 0,4-5-7 0,3 2-7 16,5-1-8-16,-1 0-5 15,-3-1-2-15,7 0-7 0,-2 1-1 0,2-2-7 0,3 1-3 0,-3 0-6 16,2-1 7-16,0-1-11 0,6-4 1 0,-6 6 0 0,-3 0-4 16,5-2-4-16,4-4 4 0,-8 5-7 15,8-5-1-15,-2 3 1 0,2-3-3 0,0 0-3 16,-8 5-3-16,8-5-7 0,0 0-18 0,0 0-20 0,0 0-25 16,0 0-21-16,0 0-31 0,0 0-39 0,0 0-35 15,0 0-212-15,0 0-443 0,26-8 196 0</inkml:trace>
  <inkml:trace contextRef="#ctx0" brushRef="#br0" timeOffset="93895.61">17587 12608 52 0,'-12'14'193'0,"-3"7"-13"0,1 3-20 0,1 2-16 15,-14 11-14-15,13-12-9 0,-7 13-15 0,7-10-10 16,-3 9-11-16,7-11-5 0,-5 14-11 0,7-13-7 16,4-1-6-16,0-2-4 0,0-6-5 0,4 4-3 15,8-5-8-15,-2-1-4 0,3-3-4 0,7 1-3 0,-1-7 1 16,1 1-4-16,13-3-5 0,2-2-1 0,-4-3-12 16,4-1-3-16,-4-1-7 0,4-4-12 0,0 0-12 15,-2 1-13-15,2-1-24 0,-4 0-23 0,0-2-20 16,-15 2-144-16,2-1-274 0,-1 3 121 0</inkml:trace>
  <inkml:trace contextRef="#ctx0" brushRef="#br0" timeOffset="95445.43">14158 12794 28 0,'0'0'156'0,"0"0"-8"0,0 0-10 0,12 16 4 16,-6-9-1-16,1 0-5 0,5 1-9 0,-2 2-5 15,-1-5-10-15,1 3-9 0,4-1-14 0,3 0-6 16,-3-2-8-16,5-2-4 0,-5-1-7 0,7-2-9 15,-4-3-7-15,-3 0-1 0,3-2-4 0,-1-3-11 16,1 0-30-16,-5-2-27 0,0-2-28 0,-1-1-29 16,-3 1-31-16,-6-1-169 0,-2 0-305 0,-2 4 136 15</inkml:trace>
  <inkml:trace contextRef="#ctx0" brushRef="#br0" timeOffset="96641.47">13269 15357 10 0,'-6'-5'180'0,"6"5"-12"16,-7-9-8-16,3 6 0 0,0-3-13 0,4 6-1 16,-6-12-5-16,4 8 1 0,2 4-17 0,-4-7-4 15,4 7-11-15,0 0-9 0,0 0-9 0,0 0-10 16,0 0-8-16,0 0-9 0,18-7 0 0,-1 11-9 16,8-1-2-16,6 5-10 0,16 3 2 0,-1-1-5 15,7-4-1-15,5-2-8 0,6-2 3 0,3-8-9 16,9 3 0-16,7-1-3 0,8-5-1 15,2-2-2 1,10-5-1-16,5 0-3 0,7-4 0 0,9 2-3 0,5-1 0 0,7 0-4 0,-4 1 0 0,1 1-1 16,1 2 5-16,-2 1-6 0,-6 4 4 0,-10 5-2 15,-17-2-9-15,-14 2 8 0,-8 4-1 0,-18 4-4 16,-9 1 0-16,-19 0-4 0,-4 0-17 0,-13 1-12 16,3 0-15-16,-13-2-14 0,0 0-10 0,-4-3-9 15,4 6-16-15,-4-6-12 0,0 0-15 0,0 0-25 16,-22 5-49-16,5-7-98 0,-10-2-318 15,0-1 142-15</inkml:trace>
  <inkml:trace contextRef="#ctx0" brushRef="#br0" timeOffset="96979.65">13554 15668 162 0,'-8'6'147'0,"4"-2"-16"16,4-4-19-16,2 10-3 0,-2-10-15 15,18 12 0-15,7-5-11 0,4 3-11 0,19-5-9 16,1-4 1-16,7-2-11 0,2-4 1 0,4-3-5 15,4-3-2-15,9-3-2 0,-3-5-3 0,9 2-6 0,3-7 7 16,3 1-10-16,4 2-5 0,-2 0-4 16,4 0 1-16,-4 0-4 0,-9 5-3 0,-3 4 1 15,-11 3-2-15,-8 2-5 0,-25 4-1 0,-2 2-32 0,-12 0-31 16,-1 2-32-16,-3-1-27 0,-7 4-129 0,-6 0-260 16,-2-4 115-16</inkml:trace>
  <inkml:trace contextRef="#ctx0" brushRef="#br0" timeOffset="97263.87">14325 15607 76 0,'-2'12'222'0,"-6"11"-16"0,6 1-23 0,4 3-12 0,-2 2-15 16,2 13-10-16,4 2-19 0,0-1-11 15,0 2-12-15,3 5-10 0,-9 4-8 0,10 3-5 16,-10-2-11-16,2-2-6 0,0-1-10 0,-2-4-4 0,8-7-7 16,-8-12-3-16,3 1-8 0,1-5-19 0,2-1-23 15,-2-9-19-15,0-1-35 0,2-6-21 16,-2-2-23-16,1-5-33 0,-5-1-143 0,0 0-305 0,14-21 135 15</inkml:trace>
  <inkml:trace contextRef="#ctx0" brushRef="#br0" timeOffset="97512.1">14633 15505 91 0,'0'0'182'0,"10"25"0"0,-7-8-15 0,-1 9-6 15,0 17-16-15,-2 2-13 0,-4-2-14 0,4 4-4 16,-3 2-12-16,-3 1-13 0,2 5-10 0,2-1-6 16,-2 0-6-16,0 1-9 0,0-8-2 0,0 1-6 15,1-1-5-15,-1-5-9 0,0-13-2 0,0-3 1 16,0 1-7-16,-2 0-7 0,4-9-21 0,-5-3-21 16,5-2-19-16,-2 1-24 0,-2-4-12 0,4-4-12 15,-4-2-21-15,6-4-16 0,-17 1-132 0,3-4-279 16,-1-4 123-16</inkml:trace>
  <inkml:trace contextRef="#ctx0" brushRef="#br0" timeOffset="97763.52">13932 16156 149 0,'0'14'166'0,"2"0"-6"0,5 0-8 16,5 12-2-16,3 0-10 0,1-2-10 0,9 9-1 16,4 4-5-16,-11-15-16 0,11 12-10 0,13-2-8 15,-20-10-9-15,12 8-7 0,1-4-6 0,4-4-10 16,2-5-5-16,-12-9-5 0,17 2-3 0,3-6-10 16,-18-5-6-16,13-5-30 0,1-1-30 0,-14-2-31 15,13-10-32-15,-7-3-39 0,-2-6-26 0,-16 7-110 16,7-14-289-16,1 1 129 0</inkml:trace>
  <inkml:trace contextRef="#ctx0" brushRef="#br0" timeOffset="97930.47">14879 15903 141 0,'0'0'208'0,"0"0"-5"0,0 0-7 0,-4 30-5 15,0-6-11-15,0 4-21 0,0 23-2 0,2-2-19 16,-5 5-12-16,-3 2-15 0,4 5-10 0,2 4-14 15,-11-1-10-15,9-2-26 0,-4-1-44 0,1-7-57 16,1-11-45-16,6-14-24 0,-2 0-193 0,4-11-337 16,-6-1 149-16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5-07T18:59:15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5796 5524 27 0,'0'0'110'0,"0"0"-12"0,0 0-4 0,0 0-17 0,0 0-8 15,0 0-3-15,0 0-12 0,0 0 1 0,0 0-7 16,0 0 2-16,0 0-2 0,0 0 4 0,0 0-2 16,0 0 2-16,0 0-5 0,0 0 2 0,0 0-6 15,0 0-3-15,0 0-9 0,0 0 2 0,0 0-9 16,0 0 4-16,0 0-6 0,0 0 0 0,0 0-14 16,0 0 17-16,0 0-4 0,0 0 0 0,-51 45-7 15,51-45-9-15,0 0-5 0,0 0 9 0,0 0-5 16,0 0 3-16,0 0-8 0,0 0 4 0,0 0-1 15,0 0 1-15,0 0 2 0,0 0-5 0,0 0 6 0,0 0-3 16,0 0-6-16,0 0 13 0,0 0-9 16,0 0 3-16,0 0-5 0,0 0-10 0,0 0 11 15,0 0 4-15,0 0 3 0,0 0-8 0,0 0 5 0,0 0 0 16,0 0 16-16,0 0-2 0,0 0 1 16,0 0 2-16,0 0-7 0,0 0 1 0,0 0 4 15,0 0-8-15,0 0 2 0,0 0-3 0,0 0-6 16,0 0-14-16,0 0-30 0,0 0-4 0,0 0-21 15,0 0-39-15,0 0-121 0,0 0-242 0,0 0 108 16</inkml:trace>
  <inkml:trace contextRef="#ctx0" brushRef="#br0" timeOffset="1578.22">15121 5559 80 0,'0'0'89'16,"0"0"-14"-16,0 0-1 0,0 0 2 0,0 0-12 16,0 0 0-16,0 0 1 0,0 0-1 0,0 0-8 15,0 0 2-15,0 0-3 0,0 0 0 0,0 0-1 16,0 0-8-16,0 0-2 0,0 0 1 0,0 0-9 0,0 0-5 16,0 0 3-16,0 0-6 0,0 0-1 15,0 0-3-15,0 0-1 0,0 0-7 0,0 0 5 16,0 0-1-16,0 0 3 0,0 0 4 0,0 0 0 0,0 0-3 15,0 0 3-15,0 0-3 0,0 0 3 0,0 0-4 16,0 0 2-16,0 0-4 0,0 0 3 0,0 0 1 16,0 0-4-16,0 0 1 0,0 0 0 0,0 0 0 15,0 0-3-15,0 0 1 0,0 0 4 0,0 0-7 16,0 0 5-16,0 0-2 0,0 0 0 0,0 0-1 16,0 0 1-16,0 0-4 0,0 0-1 0,0 0 5 15,0 0-7-15,0 0-3 0,0 0 5 0,0 0-6 16,0 0 3-16,0 0 4 0,0 0 1 0,0 0-4 15,0 0 1-15,0 0-1 0,0 0 1 0,0 0 0 16,0 0 0-16,0 0-5 0,0 0 3 0,0 0-2 0,0 0-5 16,0 0 5-16,0 0-4 0,0 0 0 15,0 0 3-15,0 0-3 0,0 0 1 0,0 0 0 0,0 0-1 16,0 0 2-16,0 0-4 0,0 0-2 0,0 0 4 16,0 0-2-16,0 0 0 0,0 0-1 0,0 0 0 15,0 0-1-15,0 0-1 0,0 0-1 16,0 0 3-16,0 0-2 0,0 0 3 0,0 0-4 0,0 0 2 15,0 0 1-15,0 0-2 0,0 0 4 0,0 0-6 16,0 0 1-16,0 0 2 0,0 0 1 0,0 0-7 16,0 0 4-16,0 0-3 0,0 0 1 0,0 0-5 15,0 0-11-15,0 0-8 0,0 0-11 0,0 0-21 16,0 0-14-16,0 0-23 0,0 0-35 0,0 0-173 0,0 0-327 16,0 0 144-16</inkml:trace>
  <inkml:trace contextRef="#ctx0" brushRef="#br0" timeOffset="2777.55">10125 5056 90 0,'0'0'158'0,"0"0"-10"0,33-42-11 15,-33 42-4-15,20-13-5 0,-20 13-7 0,32-13-6 16,-32 13-12-16,37-5-6 0,-37 5-10 0,51 3 1 15,-51-3-10-15,52 12-1 0,-27 0-9 0,-4 5-1 16,-1 2-5-16,-3 4-1 0,-5 0-7 0,-12-23-5 16,17 48-3-16,-15-22-6 0,-2-26 0 0,-2 40-9 15,2-40-3-15,-9 35 0 0,9-35-3 16,0 0 3-16,-10 41-3 0,10-41-3 0,0 0-4 0,0 0 5 16,-6 24 14-16,6-24 16 0,0 0-3 0,0 0-6 15,0 0-7-15,0 0-1 0,0 0-4 0,0 0-6 16,0 0 1-16,33-88-7 0,-23 64-4 0,-1-6 3 15,7-7-3-15,-6 11-4 0,1-2-3 0,-1 1 0 16,-10 27-3-16,21-48 4 0,-17 31-3 0,-4 17 2 16,0 0 6-16,12-33 5 0,-12 33-1 0,0 0 1 0,0 0-7 15,0 0-5-15,0 0-1 0,0 0 0 16,0 0 1-16,0 0 1 0,0 0-3 0,0 0 1 0,0 0-4 16,-27 102 4-16,27-102 1 0,-2 51-3 0,2-51-3 15,13 49 6-15,-3-28-4 0,-10-21 4 16,29 40-3-16,-8-23 3 0,6-2-4 0,16 1-3 15,5-6-8-15,3-1-30 0,5-6-38 0,0-5-33 0,2-1-45 16,-2-12-94-16,1-1-141 0,1-3-420 0,-2-2 186 16</inkml:trace>
  <inkml:trace contextRef="#ctx0" brushRef="#br0" timeOffset="5258.06">15204 5555 32 0,'0'0'89'0,"0"0"-3"16,0 0-8-16,0 0-3 0,0 0 5 0,0 0-7 15,0 0-10-15,0 0 3 0,0 0-10 0,0 0 4 16,0 0 2-16,0 0-7 0,0 0 1 0,0 0-6 16,0 0-1-16,0 0-5 0,0 0 1 0,0 0-9 15,0 0-5-15,0 0 2 0,0 0-10 0,0 0 2 0,0 0-7 16,0 0 0-16,0 0-1 0,0 0-1 0,0 0-4 16,0 0 5-16,0 0-7 0,0 0 3 0,0 0-2 15,0 0 1-15,0 0 2 0,0 0-3 0,0 0 1 16,0 0-4-16,0 0 4 0,0 0-5 0,8 92 0 15,-8-92 4-15,-2 31-3 0,2-31 2 0,0 0-4 16,-2 47 8-16,2-47-5 0,-4 26 0 0,4-26 2 16,0 0 3-16,-4 32-5 0,4-32 2 0,0 0-1 15,0 0-1-15,0 0 2 0,-3 35-5 0,3-35-2 16,0 0 6-16,0 0-4 0,0 0 2 0,0 0 9 16,0 0 10-16,0 0 6 0,0 0 0 0,0 0-3 15,0 0-4-15,0 0-1 0,0 0 1 0,0 0-7 16,0 0-1-16,0 0-4 0,0 0 1 0,0 0-2 0,0 0-1 15,0 0-2-15,0-105-1 0,0 105-1 16,-4-34 2-16,4 34 0 0,0 0-7 0,7-44 2 0,-7 44 1 16,0 0 0-16,4-34-4 0,-4 34-2 0,0 0 3 15,0 0 3-15,2-33 2 0,-2 33 0 0,0 0-2 16,0 0 3-16,0 0 1 0,0 0 2 0,0 0-3 16,0 0-4-16,4-31 2 0,-4 31-2 0,0 0 0 15,0 0 2-15,0 0-8 0,0 0 3 0,0 0-2 16,0 0 2-16,0 0 0 0,0 0 0 0,0 0 1 15,0 0 0-15,0 0-5 0,0 0 4 0,0 0 1 16,6 107-3-16,-6-107 3 0,0 0-3 16,0 44 0-16,0-44 3 0,0 0-1 0,-2 32-3 0,2-32 2 0,0 0-1 15,0 0 2-15,0 0 0 0,0 0 0 16,0 0 1-16,0 0 8 0,0 0 4 0,0 0 1 16,0 0-2-16,0 0 2 0,0 0-4 0,0 0 0 0,0 0 0 15,0 0 1-15,0 0-1 0,0 0 1 0,0 0-4 16,0 0-1-16,0 0-1 0,0 0-2 0,0 0 4 15,0 0-1-15,-6-111-3 0,6 111 1 0,0 0 0 16,0 0 1-16,0 0-4 0,0 0 1 0,0 0-2 16,0 0-4-16,-4-28 1 0,4 28-2 0,0 0 0 15,0 0 1-15,0 0 8 0,0 0-3 0,0 0-4 16,0 0 1-16,0 0-1 0,0 0 1 0,0 0 3 16,-4 100-2-16,4-100-1 0,0 0-3 0,-3 39 2 15,3-39 2-15,0 0 2 0,0 0-3 0,0 0 3 16,3 38-3-16,-3-38 1 0,0 0-1 0,0 0 1 0,0 0 5 15,0 0-2-15,0 0-1 0,0 0 1 0,0 0-1 16,0 0-1-16,0 0 5 0,0 0 1 0,0 0-2 16,0 0-1-16,0 0 1 0,0 0-2 0,0 0 0 15,0 0-1-15,20-96 2 0,-20 96 1 0,0 0-2 16,0-39-2-16,0 39-2 0,0 0 4 0,0 0-5 16,0-33 2-16,0 33 1 0,0 0-2 0,0 0-3 15,0 0 2-15,0 0-10 0,0 0 1 0,0 0 0 16,0 0 2-16,0 0 0 0,0 0 2 0,0 0 1 15,0 0-1-15,0 0-1 0,0 0 3 0,0 0-2 16,0 0 1-16,0 0 0 0,0 0 0 0,0 0 6 16,0 0-1-16,-6 105-4 0,6-105 3 0,0 0 2 0,0 0 0 15,0 0-3-15,0 0 11 0,0 0-1 16,0 0 0-16,0 0-1 0,0 0 0 0,0 0 0 16,0 0 5-16,0 0-11 0,0 0 6 0,0 0 1 0,0 0-3 15,0 0 0-15,0 0 3 0,0 0-6 0,27-93-4 16,-27 93-9-16,0 0-14 0,0 0-13 0,0 0-33 15,-2-35-26-15,2 35-38 0,0 0-22 0,0 0-167 16,0 0-350-16,0 0 155 0</inkml:trace>
  <inkml:trace contextRef="#ctx0" brushRef="#br0" timeOffset="6462.65">15437 6149 113 0,'0'0'174'0,"0"0"-7"0,0 0-7 0,0 0-6 15,0 0-6-15,0 0-1 0,0 0-10 0,0 0-9 0,0 0-8 16,0 0-7-16,0 0-9 0,0 0-11 0,0 0-10 16,0 0-8-16,0 0-12 0,0 0-4 15,0 0-6-15,0 0-2 0,0 0-4 0,0 0-5 0,0 0-1 16,0 0-5-16,0 0-2 0,0 0-6 0,0 0-2 16,0 0-4-16,71 27 2 0,-71-27-5 0,45 5-3 15,-45-5-1-15,52 0-1 0,-52 0-3 0,56 0 3 16,-56 0-3-16,43-7 1 0,-43 7-4 0,37-1 0 15,-37 1 1-15,0 0-3 0,41-4 2 0,-41 4 0 0,0 0-3 16,0 0 2-16,0 0-1 0,0 0 1 16,0 0-4-16,0 0-1 0,0 0 2 15,0 0-3-15,0 0 1 0,0 0-5 0,0 0-4 0,0 0 0 16,0 0-2-16,0 0-2 0,0 0 2 0,0 0-1 16,-138 5-2-16,107-3 3 0,31-2 1 0,-60 1 3 0,60-1-3 15,-54 2 6-15,54-2 5 0,-39 4 0 0,39-4 6 16,-29 1 5-16,29-1 8 0,0 0-1 0,0 0 4 15,0 0-1-15,0 0 2 0,0 0-5 16,0 0 1-16,0 0-5 0,0 0-2 0,0 0 1 16,0 0-2-16,0 0 1 0,0 0-2 0,0 0-1 0,0 0-1 15,0 0-2-15,0 0 8 0,0 0-4 0,0 0-7 16,126 6 2-16,-126-6 0 0,56 0-1 0,-29-1-2 16,-27 1 0-16,56-1-1 0,-56 1-1 15,51-5 1-15,-51 5-3 0,35-2 2 0,-35 2-2 0,0 0 3 0,0 0-1 16,40 2 0-16,-40-2-5 0,0 0 4 15,0 0-3-15,0 0 2 0,0 0-4 0,0 0 4 16,0 0-2-16,0 0 1 0,0 0-1 0,0 0-2 0,0 0-4 16,0 0-8-16,0 0 1 0,0 0-6 0,0 0-8 15,0 0-13-15,0 0-11 0,0 0-19 0,-120 5-21 16,120-5-33-16,0 0-33 0,0 0-59 0,0 0-133 16,-37-7-379-16,37 7 167 0</inkml:trace>
  <inkml:trace contextRef="#ctx0" brushRef="#br0" timeOffset="8491.84">14129 7453 11 0,'0'0'197'0,"0"0"-2"0,0 0-10 16,0 0-2-16,0 0-13 0,0 0-12 0,0 0-8 0,-50-13-11 15,50 13-10-15,0 0-5 0,0 0-7 16,0 0-4-16,0 0-4 0,0 0-9 0,0 0-1 16,0 0-9-16,0 0-6 0,0 0-6 0,0 0-4 0,0 0-6 15,0 0-6-15,0 0-6 0,0 0-5 0,0 0-5 16,0 0-5-16,0 0-4 0,0 0-3 0,0 0-3 15,0 0-6-15,0 0-2 0,0 0-1 0,0 0-2 16,0 0 1-16,0 0-6 0,0 0 2 0,0 0-3 16,0 0-2-16,0 0-2 0,97-13 0 0,-97 13-4 15,0 0 1-15,44-1-2 0,-44 1 3 0,0 0-1 16,0 0-3-16,0 0 1 0,37-1 3 0,-37 1-5 16,0 0 0-16,0 0-1 0,0 0 3 0,0 0-8 15,0 0-5-15,0 0-5 0,0 0-1 0,0 0-10 16,0 0-6-16,0 0-5 0,0 0-2 0,0 0-1 0,0 0-2 15,-130 10 2-15,101-7 9 0,29-3 2 0,-58 9 1 16,31-5 0-16,27-4 4 0,-37 3 5 16,37-3 5-16,0 0 3 0,-39 6-1 0,39-6 7 0,0 0 3 15,0 0 3-15,0 0 8 0,-29 7 1 0,29-7 4 16,0 0-5-16,0 0 3 0,0 0-2 16,0 0-2-16,0 0-4 0,0 0 0 0,0 0 1 15,0 0-2-15,0 0 1 0,0 0-4 0,0 0 4 0,0 0-3 16,0 0 0-16,0 0 1 0,0 0 2 0,109-15-1 15,-109 15-1-15,0 0-4 0,41-5 2 0,-41 5 2 16,0 0-1-16,0 0 0 0,38-5-1 0,-38 5 0 16,0 0-2-16,0 0-2 0,0 0 4 0,0 0-2 0,0 0-2 15,0 0 1-15,0 0 0 0,0 0 2 0,0 0-1 16,0 0-3-16,0 0 5 0,0 0 0 16,0 0-4-16,0 0 1 0,0 0-1 0,0 0 1 0,0 0 0 15,0 0-1-15,0 0 2 0,0 0-1 0,0 0 3 16,0 0-2-16,-104 18 0 0,104-18 2 15,0 0 3-15,0 0 2 0,0 0 4 0,0 0 1 16,0 0 4-16,0 0 1 0,0 0 3 0,0 0-5 0,0 0 1 16,0 0-1-16,0 0-6 0,0 0 4 0,0 0-5 15,0 0-2-15,0 0 1 0,0 0-2 0,0 0 0 16,0 0 3-16,0 0-5 0,0 0 1 0,0 0-2 16,0 0 2-16,0 0 1 0,0 0-1 0,0 0-5 0,0 0 6 15,0 0-5-15,0 0 4 0,0 0-4 0,0 0-1 16,0 0-8-16,0 0-5 0,0 0-3 15,0 0-5-15,0 0-1 0,0 0-3 0,0 0-1 0,0 0 4 16,0 0-1-16,0 0 0 0,0 0 4 0,0 0 3 16,0 0 2-16,0 0 0 0,0 0 3 15,0 0-2-15,0 0 6 0,0 0 1 0,0 0-1 0,0 0 0 16,0 0 2-16,0 0-2 0,0 0-3 0,0 0-3 16,0 0-7-16,0 0-11 0,0 0-4 0,0 0-6 15,0 0-13-15,0 0-14 0,0 0-14 0,0 0-24 16,0 0-22-16,0 0-21 0,0 0-185 0,0 0-364 15,0 0 162-15</inkml:trace>
  <inkml:trace contextRef="#ctx0" brushRef="#br0" timeOffset="10879.06">11402 6673 102 0,'0'0'153'0,"0"0"-6"0,0 0-23 0,0 0-4 15,0 0-10-15,0 0-15 0,0 0-9 0,0 0-6 16,0 0-11-16,0 0-3 0,0 0-5 0,0 0 0 16,0 0-4-16,0 0 3 0,0 0-8 0,0 0 5 15,0 0-6-15,0 0-11 0,21 79 2 0,-21-79-3 16,12 24-3-16,-12-24-4 0,17 20 1 0,-17-20-2 15,0 0-6-15,25 17 3 0,-25-17 2 0,0 0-4 0,33 5 3 16,-33-5-3-16,0 0 1 0,0 0 3 0,60-18 4 16,-60 18-3-16,33-16 6 0,-33 16 6 0,27-23-2 15,-27 23 5-15,20-28 2 0,-20 28 0 0,17-27-1 16,-17 27 10-16,10-29-3 0,-10 29-4 16,8-28 4-16,-8 28-3 0,0 0 0 0,5-30-3 0,-5 30 2 15,0 0-6-15,0 0 1 0,0 0-6 0,0 0-7 16,0 0-10-16,0 0 1 0,0 0-3 0,0 0 0 15,0 0-5-15,0 0-1 0,0 0-1 0,0 0-2 16,0 0 1-16,33 64 0 0,-33-64-1 0,18 69-2 16,-7-26-3-16,3-3 7 0,-2 1-5 0,-5-13 1 15,5 11-4-15,-10-13 0 0,-2-26 1 0,6 53-1 16,-6-53-1-16,2 38-4 0,-2-38 3 0,-4 30-3 16,4-30 0-16,-8 32-3 0,8-32 0 0,-19 22 3 15,19-22-6-15,-29 18 3 0,29-18 0 0,-28 8 1 16,28-8 1-16,0 0-3 0,0 0-2 0,0 0 3 0,-65-25-3 15,65 25 2-15,-18-28-2 0,18 28-1 0,-17-41-2 16,17 41-1-16,-6-40 1 0,6 40 2 16,0-40-3-16,0 40-1 0,10-40 0 0,-10 40 2 15,17-31-1-15,-1 12 6 0,-16 19-1 0,38-29-2 0,-11 16 0 16,-3 0 3-16,18-6-1 0,-11 7 0 0,12-6 1 16,5 2-2-16,-1 3 1 0,5 2 2 0,-2 0-6 15,-1 3-7-15,1 2-18 0,-5-3-30 0,-14 6-26 16,2-1-30-16,-33 4-30 0,56-6-29 0,-56 6-215 15,35-6-427-15,-35 6 190 0</inkml:trace>
  <inkml:trace contextRef="#ctx0" brushRef="#br0" timeOffset="12378.15">14772 7454 44 0,'0'0'138'0,"0"0"-4"0,0 0-11 0,0 0-5 16,0 0-11-16,0 0-8 0,0 0-12 0,0 0 3 15,0 0-9-15,0 0-2 0,0 0-9 0,0 0-2 16,0 0-3-16,0 0 0 0,0 0-2 0,0 0-3 16,0 0-6-16,0 0-7 0,0 0-3 0,0 0-1 0,0 0-1 15,0 0-2-15,0 0-5 0,0 0 0 0,0 0-4 16,0 0 3-16,0 0-2 0,0 0-1 0,0 0-4 16,0 0 0-16,0 0 3 0,0 0-1 0,64-19 1 15,-64 19-2-15,47 0-2 0,-47 0-2 0,60-4-3 16,-12 1 2-16,-3 0-5 0,-14 2-2 0,23 0 1 15,0-1 1-15,4 1-6 0,-3 2 5 0,7-1-3 16,-4 0-2-16,0 0-1 0,-2 3-2 0,-2-2-3 16,-3-1 1-16,-17 0 2 0,-34 0-3 0,64 2-2 15,-38-2 1-15,-26 0-2 0,0 0 3 0,50 2-3 16,-50-2-2-16,0 0-9 0,0 0-3 0,0 0-6 16,0 0 1-16,0 0-5 0,0 0-2 0,0 0-13 15,0 0-13-15,0 0-12 0,0 0-16 0,0 0-12 16,0 0-18-16,0 0-20 0,0 0-28 0,0 0-116 15,0 0-292-15,-87 39 129 0</inkml:trace>
  <inkml:trace contextRef="#ctx0" brushRef="#br0" timeOffset="13778.47">13134 8209 118 0,'0'0'229'0,"0"0"-19"0,0 0-20 0,0 0-17 16,0 0-10-16,0 0-21 0,0 0-7 0,0 0-16 0,46-70-10 16,-46 70-3-16,41-15-7 0,-12 8-9 0,-29 7-8 15,44-6-7-15,-44 6-7 0,37 2-7 16,-37-2-7-16,0 0-6 0,39 21-2 0,-39-21-7 0,15 21-2 15,-15-21-3-15,-5 38 3 0,5-38-7 0,-24 47-4 16,-3-13 1-16,6-11-2 16,-12 10-2-16,0 0 3 0,2-2 2 0,0 1 6 0,12-14 3 0,1 2 8 15,-1-5 4-15,19-15-1 0,-23 21-2 0,23-21 2 16,0 0 0-16,-14 24-3 0,14-24-1 0,0 0-1 0,0 0-6 16,0 0 4-16,64 15-8 0,-14-20-2 15,3-1-1-15,9-8-5 0,0-1 1 0,5 2-10 16,1-3-10-16,2 0-10 0,0-5-12 0,1 8-15 15,-5-2-19-15,-6 0-35 0,-2 4-41 0,-7 0-62 0,-3 3-92 16,-19-1-154-16,-2 2-470 0,-27 7 208 0</inkml:trace>
  <inkml:trace contextRef="#ctx0" brushRef="#br0" timeOffset="21340.19">4868 5526 162 0,'-27'-40'253'15,"13"20"-12"-15,14 20-11 0,-23-23-10 0,23 23-10 16,-21-23-17-16,21 23-16 0,0 0-17 0,0 0-19 0,-29-15-17 16,29 15-11-16,0 0-11 0,0 0-8 0,-51 30-10 15,34-7 0-15,3 0-9 0,-7 13-2 16,11-7-1-16,-3 10-6 0,3 8-1 0,6-1-3 0,2 1 2 16,2 0-1-16,2-2-5 0,6 1-1 0,0-4-5 15,5 3 3-15,1 3-15 0,3-5-2 0,3 0-2 16,-1 4-1-16,2-7-2 0,-5-2-3 0,7 0-5 15,-13-9 1-15,9 9-5 0,-9-9 2 0,9 9-8 16,-11-11-2-16,-2 1-4 0,-6-28-1 16,11 54-9-16,-5-31 2 0,-6-23-6 0,-2 35-5 0,2-35 4 0,-11 35-2 15,11-35-2-15,-16 27-1 0,16-27-5 16,-21 19 2-16,21-19-4 0,-29 12 1 0,29-12-11 16,0 0-1-16,-53-5-4 0,53 5 6 0,-44-29-6 15,26 12 5-15,18 17 0 0,-19-36 0 0,19 36 0 0,-10-34 4 16,10 34 0-16,0 0 2 0,6-42 0 0,-6 42 3 15,0 0 3-15,18-30 2 0,-18 30 3 16,0 0 1-16,25-17-1 0,-25 17 1 0,0 0-1 0,0 0 5 16,58 17 3-16,-58-17 5 0,31 33 0 0,-14-8 4 15,5 14 6-15,-1-1 3 0,-4 4 4 0,-3 6 1 16,-8 7-4-16,-2 3 5 0,-2 4 1 0,-4 1-1 16,2 0-4-16,-2 6 3 0,-4-3-7 0,4-2 2 15,-6-2 2-15,4-6 5 0,-5 3-1 0,5-8 3 16,2 0 3-16,2-3 2 0,0-7-5 0,4 4-2 15,-4-17 2-15,0-28 1 0,7 54-4 0,-1-27-8 16,2 0 7-16,-8-27 2 0,17 51-10 0,-5-30 2 16,2 0-3-16,5-2 1 0,-19-19-5 0,29 23 0 15,-4-12-1-15,-25-11-4 0,49 10-12 0,-49-10-15 16,48-7-15-16,-48 7-10 0,68-29-35 0,-27 4-37 16,-3 2-40-16,-3-5-41 0,8-10-36 15,-8-3-227-15,7-5-503 0,-1-3 223 0</inkml:trace>
  <inkml:trace contextRef="#ctx0" brushRef="#br0" timeOffset="23862.44">2414 6457 35 0,'0'0'228'0,"0"0"-10"0,0 0-7 15,0 0-21-15,0 0-15 0,0 0-22 0,0 0-15 16,0 0-14-16,0 0-12 0,0 0-7 0,0 0 2 15,0 0 0-15,69 45-3 0,-36-7-8 0,-2 4-4 16,4 0-1-16,2 0-7 0,0 1-7 0,3-1-8 16,-5 2-1-16,0 0-9 0,0-6-2 0,-4 2-4 15,-4-7-7-15,-9-8-4 0,9 7 0 0,-10-8-9 16,-3-4-4-16,1 0-7 0,-15-20-16 0,18 33-17 16,-18-33-20-16,15 21-17 0,-15-21-23 0,0 0-27 15,0 0-29-15,0 0-16 0,14 22-46 0,-14-22-188 16,0 0-406-16,0 0 180 0</inkml:trace>
  <inkml:trace contextRef="#ctx0" brushRef="#br0" timeOffset="24261.42">2851 6207 163 0,'0'0'209'0,"0"0"-20"0,-71 11-19 0,49 7-17 16,-7 14-6-16,6 2-10 0,0 8-13 0,5 6-10 0,-1 3-12 15,4 5-14-15,1 5-9 0,2 2-8 0,-1 2-10 16,-1 4-9-16,1 4-5 0,1-8-10 0,-1-2-4 16,-1-4-8-16,2-4 1 0,-1-2-1 0,1-4-4 15,-1-4-1-15,5-5-6 0,-4-14-1 0,12-26 3 16,-13 41-5-16,13-41 1 0,-8 25-4 0,8-25-3 16,0 0 0-16,0 0-4 0,0 0 6 0,-8 24-2 15,8-24 4-15,0 0-4 0,0 0 1 0,0 0-3 16,0 0 1-16,0 0 0 0,0 0 1 0,0 0-2 15,0 0-3-15,0 0 2 0,0 0 1 0,0 0-2 16,0 0 3-16,0 0-2 0,0 0-2 0,0 0 3 16,0 0-1-16,0 0-3 0,0 0-1 0,0 0-6 15,0 0 0-15,0 0-6 0,0 0 3 0,0 0-10 16,0 0 1-16,0 0-7 0,0 0 1 0,0 0 5 0,0 0-2 16,0 0 5-16,0 0-4 0,0 0-1 15,0 0 7-15,0 0-9 0,0 0-8 0,0 0 0 16,0 0-1-16,0 0-13 0,0 0-6 0,0 0-24 15,0 0-6-15,0 0-12 0,0 0-14 0,0 0-16 16,0 0-88-16,0 0-229 0,0 0 103 0</inkml:trace>
  <inkml:trace contextRef="#ctx0" brushRef="#br0" timeOffset="32096.26">17781 6442 149 0,'0'0'224'0,"-18"-47"2"0,18 47-14 15,-15-26-7-15,15 26-11 0,0 0-8 0,-16-28-12 16,16 28-10-16,0 0-15 0,0 0-14 0,0 0-15 16,0 0-14-16,0 0-14 0,0 0-5 0,0 0-11 15,0 0-7-15,0 0-8 0,-42 76-3 0,30-33-5 16,2 6-3-16,6-2-5 0,-9 3-3 0,5 5-7 15,6 0 0-15,-6 1-5 0,3-1-1 0,1-3-1 0,-2-4-5 16,2 0 1-16,0-3 1 0,0-15-6 0,0-4-2 16,-5 17-13-16,9-43-11 0,-2 42-12 15,2-42-11-15,-2 28-7 0,2-28-15 0,0 0-9 0,0 0-10 16,0 0-9-16,0 0-10 0,0 0-17 0,0 0-26 16,0 0-9-16,0 0-21 0,0 0-20 0,0 0-146 15,0 0-356-15,33-83 158 0</inkml:trace>
  <inkml:trace contextRef="#ctx0" brushRef="#br0" timeOffset="32492.62">17589 6395 115 0,'-10'-43'167'0,"-3"16"-14"15,-1-12 7-15,-1 14-8 0,-1 1-2 0,1 1-2 0,15 23-11 16,-35-36-5-16,21 25-8 0,14 11-10 0,-42-16-8 16,42 16-8-16,-43-2-13 0,43 2-7 15,-54 17-4-15,15 5-4 0,18-3-6 0,-10 22-6 0,0 3-4 16,9 5-4-16,3 9 0 0,-2 3-5 15,7 3 0-15,1 6-6 0,3 1-7 0,6 4 2 0,0 0 2 16,8-1-4-16,6-4-2 0,3 2-7 0,9 1 2 16,1-8 0-16,8-4-2 0,0-9-2 0,11-3-5 15,-3-6 4-15,2-6-4 0,5-8-1 0,-1-3 1 16,3-12-4-16,1-1 4 0,1-6-4 0,0-6 2 16,3-8-3-16,1-7 1 0,4-8-3 0,-4-4-2 15,-1-4 2-15,3-8-4 0,-2-3 4 0,-4-7-1 16,-5-5 3-16,-2 1 1 0,-7-6-2 0,-10-8 4 15,-3-1-4-15,-8-5 3 0,-11-2 10 0,-12-2-6 16,-7 2 2-16,-8-6-5 0,-12 11-1 0,-6 5 8 16,-11 11 9-16,0 7-2 0,-5 14 8 0,-5 7-3 0,0 7-2 15,-7 11 2-15,5 5-4 0,-2 9-2 0,2 4-3 16,2 5-2-16,4 4 2 0,9-1-4 16,3 2 2-16,1 4-14 0,9-2-10 15,10-6-18-15,7 5-15 0,-2-1-26 0,5 1-25 0,16-22-31 0,-17 35-33 16,17-35-48-16,-8 29-23 0,8-29-214 0,0 0-472 15,0 0 209-15</inkml:trace>
  <inkml:trace contextRef="#ctx0" brushRef="#br0" timeOffset="34999.33">21905 6938 87 0,'0'0'199'15,"0"0"-12"-15,0 0-5 0,0 0-21 0,0 0-8 16,0 0-4-16,0 0-6 0,0 0-14 0,0 0-2 15,0 0-6-15,0 0-2 0,0 0-7 0,0 0-6 0,0 0-6 16,0 0-10-16,0 0-2 0,0 0-7 0,0 0-4 16,0 0-10-16,0 0-2 0,0 0-6 15,0 0-2-15,0 0-6 0,0 0-5 0,0 0-1 0,0 0-4 16,0 0-4-16,0 0 1 0,0 0-7 0,0 0-2 16,71-17-3-16,-71 17-2 0,45 0-5 0,-45 0 0 15,77 3 1-15,-32-4-1 0,-10-1-12 0,19 0-1 16,0 1-1-16,1-4-2 0,-1 3 0 0,0-3 2 15,-2-1-3-15,-3 0 2 0,1 3-1 0,2-4 0 16,1 0 0-16,5 0 5 0,-4 2-1 0,-9-1 3 16,-14 1-2-16,-31 5 3 0,46-6 3 0,-46 6 2 15,25-8 10-15,-25 8 6 0,0 0 2 0,0 0 5 16,0 0 0-16,0 0-2 0,0 0-3 0,0 0-7 16,0 0-6-16,31-7-3 0,-31 7-8 0,0 0-13 0,0 0-12 15,0 0-17-15,0 0-14 0,0 0-16 0,0 0-14 16,0 0-17-16,0 0-25 0,0 0-26 0,0 0-37 15,0 0-25-15,0 0-222 0,-62 58-463 0,62-58 206 16</inkml:trace>
  <inkml:trace contextRef="#ctx0" brushRef="#br0" timeOffset="35737.44">21980 7366 83 0,'0'0'170'16,"0"0"0"-16,0 0-1 0,0 0-1 0,0 0-8 0,0 0-1 15,0 0-2-15,0 0-4 0,0 0-3 0,0 0-3 16,-44-16-6-16,44 16-7 0,0 0-6 0,0 0-7 16,0 0-12-16,0 0-4 0,0 0-14 0,0 0-7 15,0 0-6-15,0 0-11 0,0 0-5 0,0 0-6 16,0 0-7-16,0 0 1 0,0 0-7 0,0 0-1 16,141 14-5-16,-94-13-4 0,7 2 0 0,2-3-9 15,6-2-1-15,0 4-2 0,0-4 2 16,2 1-5-16,0 0 1 0,-2-4-3 15,-4 0-2-15,0 5-1 0,0-5 6 0,-7 0-9 0,-1-1 1 0,0 0 10 16,-3 0 11-16,-1 3 2 0,-13 1-4 0,-33 2 12 16,43-8-11-16,-43 8-2 0,0 0 7 0,27-5 5 15,-27 5 0-15,0 0-6 0,0 0-2 0,0 0 0 16,0 0-8-16,0 0-2 0,0 0-7 0,0 0-10 0,0 0-13 16,0 0-14-16,0 0-15 0,0 0-17 0,0 0-18 15,0 0-17-15,0 0-22 0,0 0-25 0,0 0-25 16,0 0-33-16,0 0-21 0,0 0-250 0,0 0-501 15,0 0 221-15</inkml:trace>
  <inkml:trace contextRef="#ctx0" brushRef="#br0" timeOffset="43609.31">18536 5639 56 0,'0'0'162'0,"0"0"-14"0,0 0-3 15,0 0-15-15,0 0-3 0,0 0-11 0,0 0-4 16,0 0-6-16,0 0-4 0,0 0-2 0,0 0 0 16,0 0-4-16,0 0-2 0,0 0 1 0,0 0-5 15,0 0-2-15,0 0 0 0,0 0-1 0,0 0-4 0,-62-16-1 16,62 16-2-16,0 0-2 0,0 0-2 16,0 0 0-16,0 0-6 0,0 0-5 0,0 0-6 15,0 0-5-15,0 0-5 0,0 0-5 0,0 0-5 0,0 0-5 16,0 0-4-16,0 0-3 0,0 0-2 15,0 0-2-15,0 0-5 0,0 0-1 0,0 0 4 16,0 0-5-16,0 0-2 0,0 0 0 0,0 0-2 0,124 11 0 16,-124-11-5-16,76-5 2 0,-45 2-1 0,15 0 3 15,3 0-2-15,-3-2-1 0,-1-4-3 0,3 3-2 16,6 1 2-16,-5 1-2 0,1-1 1 0,-5 4-1 16,-14 0 2-16,-31 1 0 0,50-3-2 0,-50 3-2 15,0 0 1-15,45 2 0 0,-45-2 3 0,0 0-1 16,0 0-6-16,0 0 5 0,0 0 3 0,0 0 5 15,0 0 2-15,32 2-1 0,-32-2 5 0,0 0 6 16,0 0-5-16,0 0 9 0,0 0-3 0,0 0 0 16,0 0-2-16,0 0 3 0,0 0-11 0,0 0 3 0,0 0-3 15,0 0 0-15,0 0-2 0,0 0-2 16,0 0-7-16,0 0-7 0,0 0-11 0,0 0-16 16,0 0-15-16,0 0-15 0,0 0-18 0,0 0-26 15,0 0-32-15,0 0-32 0,0 0-31 0,0 0-53 16,0 0-159-16,0 0-446 0,0 0 197 0</inkml:trace>
  <inkml:trace contextRef="#ctx0" brushRef="#br0" timeOffset="44531.46">19789 5636 10 0,'0'0'198'0,"0"0"-5"16,0 0-5-16,0 0-5 0,-67-1-7 0,67 1-7 15,0 0-11-15,0 0-14 0,0 0-9 0,0 0-11 16,0 0-9-16,0 0-12 0,0 0-8 0,0 0-5 16,0 0-13-16,0 0-8 0,0 0-10 0,0 0-3 0,0 0-3 15,0 0-2-15,0 0-11 0,0 0 1 16,0 0-3-16,0 0-4 0,0 0-1 0,0 0-2 0,93 31-2 16,-43-29-4-16,4-3-3 0,-5-2-2 0,9 0 2 15,0 0-2-15,2-2-2 0,6 2-5 16,-2 0 3-16,7 0 1 0,-3 0 0 0,0 1-5 0,2 0 2 15,-1 2-4-15,-5-5 0 0,-2-1-1 0,-5 5 4 16,-7-4 2-16,4 1 7 0,-5 3 6 0,-15-3 0 16,13 0 0-16,-47 4-5 0,41-1 0 0,-41 1 0 15,0 0-2-15,36-2 5 0,-36 2 4 0,0 0 1 16,0 0 1-16,0 0 1 0,0 0-4 16,0 0 0-16,0 0 0 0,0 0-7 0,0 0-1 0,0 0-7 0,0 0 7 15,0 0-2-15,0 0-7 0,0 0 1 16,0 0-1-16,0 0-4 0,0 0-3 0,0 0-15 15,0 0-3-15,0 0-15 0,0 0-18 0,0 0-17 16,0 0-17-16,0 0-15 0,0 0-26 0,0 0-24 0,0 0-34 16,0 0-27-16,0 0-222 0,0 0-461 15,0 0 204-15</inkml:trace>
  <inkml:trace contextRef="#ctx0" brushRef="#br0" timeOffset="45901.75">21587 5591 115 0,'0'0'142'16,"0"0"-8"-16,0 0 2 0,0 0 0 0,0 0-20 16,0 0 6-16,0 0-3 0,0 0-8 0,0 0-1 15,0 0-7-15,-60-4-1 0,60 4-5 0,0 0-4 0,0 0-6 16,0 0-4-16,0 0-6 0,0 0-3 0,0 0-1 16,0 0-4-16,0 0-6 0,0 0-1 0,0 0 0 15,-37-3-6-15,37 3-2 0,0 0-7 0,0 0-1 16,0 0-2-16,0 0-4 0,0 0-2 0,0 0-2 15,0 0-4-15,0 0 0 0,0 0-1 0,0 0-2 16,0 0 4-16,0 0-7 0,0 0-1 0,0 0-1 16,0 0-2-16,0 0-3 0,0 0-3 0,0 0-2 15,0 0 0-15,0 0-2 0,0 0-1 0,0 0 0 16,0 0 3-16,0 0-6 0,0 0-1 0,0 0-2 16,0 0 3-16,0 0-3 0,0 0 1 0,0 0 0 15,0 0 5-15,0 0-4 0,0 0 6 0,0 0 1 16,0 0 1-16,0 0-1 0,0 0 4 0,0 0 0 0,0 0-4 15,0 0-2-15,0 0-1 0,0 0-1 0,0 0-2 16,0 0 2-16,0 0-2 0,0 0 1 0,0 0-4 16,0 0-2-16,0 0 3 0,0 0 2 0,0 0 1 15,0 0-3-15,0 0 2 0,0 0 2 0,0 0 0 16,0 0 3-16,0 0-1 0,0 0-1 0,0 0 1 16,0 0-1-16,0 0-3 0,0 0-1 0,0 0 0 15,0 0-1-15,0 0 3 0,0 0-6 0,0 0 2 16,0 0-2-16,0 0 4 0,0 0-6 0,0 0 1 15,0 0 1-15,0 0 1 0,0 0 4 0,0 0-5 16,0 0-3-16,0 0 0 0,0 0 2 0,0 0 1 16,0 0 1-16,0 0-3 0,0 0 7 0,0 0-5 0,0 0 4 15,0 0 1-15,0 0-2 0,0 0 3 16,0 0 5-16,0 0 2 0,0 0-5 0,0 0 4 16,0 0-1-16,0 0 0 0,0 0-4 0,0 0 2 0,0 0 3 15,0 0 4-15,0 0-9 0,0 0 3 0,0 0-2 16,0 0-2-16,113 21 2 0,-113-21-2 15,36 3 3-15,-36-3-5 0,51 1 1 0,-22 1 1 0,19 1-3 16,-48-3-7-16,85 1 6 0,-32-1-3 0,1 0 3 16,8 1 1-16,-2-1 0 0,2-1 0 0,4 1-2 15,-2 1-3-15,2 3 2 0,-6-5-5 0,2-2 9 16,2 3-2-16,-2-1-7 0,9 0 7 0,-15 2-2 16,8-3-2-16,-4 2-2 0,-9 2 6 0,-3-4 5 15,-17 3-3-15,-31-1 1 0,54-2 1 0,-54 2 0 16,28-2-1-16,-28 2 1 0,0 0 4 0,0 0-3 15,0 0 6-15,0 0-2 0,0 0-3 0,0 0-8 16,0 0 4-16,0 0 1 0,40-4-4 0,-40 4 3 0,0 0-5 16,0 0 0-16,0 0 7 0,0 0-3 0,0 0-3 15,0 0-3-15,0 0 2 0,0 0 0 16,0 0-2-16,0 0 3 0,0 0-2 0,0 0 1 0,0 0-6 16,0 0 0-16,0 0-3 0,0 0-7 15,0 0 2-15,0 0 0 0,0 0-10 0,0 0 4 16,0 0-3-16,0 0 0 0,0 0 0 0,0 0-5 0,0 0-6 15,0 0-7-15,0 0-11 0,0 0-14 0,0 0-26 16,0 0-27-16,0 0-31 0,0 0-32 0,0 0-37 16,0 0-262-16,0 0-518 0,0 0 230 0</inkml:trace>
  <inkml:trace contextRef="#ctx0" brushRef="#br0" timeOffset="49013.83">23495 5970 113 0,'0'0'216'0,"0"0"-8"16,27-37-4-16,-27 37-5 0,0 0-8 0,22-18-7 15,-22 18-13-15,0 0-16 0,0 0-18 16,0 0-10-16,0 0-14 0,25-14-8 0,-25 14-8 0,0 0 0 16,0 0-3-16,0 0-2 0,17 55-2 0,-17-55-3 15,0 51-5-15,-4-6-1 0,-2 1 1 16,-1 3-6-16,-3 3-2 0,2 3-2 0,-1 3-2 0,-1-2-1 16,0 1-6-16,6-8 3 0,-3 1-4 0,5-6-4 15,4-2-2-15,5 0-5 0,-3-16-6 0,-4-26-4 16,22 50 1-16,-5-29-2 0,0 0-12 0,3 0 0 15,7-6-3-15,0-1-3 0,4-6 2 0,0-1-9 16,14-1-12-16,1-3-11 0,-15-2-1 0,-31-1-6 16,72-25-3-16,-45 15-4 0,0-4-6 0,0-1 2 15,-4-3 2-15,-3-1 3 0,-3 0 3 0,-17 19-1 16,21-25 5-16,-21 25 2 0,0 0 15 0,12-28-8 0,-12 28-1 16,0 0 3-16,0 0-2 0,0 0 5 15,0 0 3-15,0 0 1 0,0 0 6 0,0 0 2 0,0 0 1 16,0 0 14-16,-124 54-9 0,99-21 0 0,0 6 2 15,7-1 2-15,-1 5 6 0,3 6-9 16,5 3 4-16,-1 4 0 0,1-4 2 0,9 1 3 16,0 2 2-16,6-2-3 0,7-6 7 0,3 3-8 0,3 0-5 15,1-6 0-15,5 0 1 0,-4-4-6 0,-3-2 4 16,-3-12-3-16,-3 0-6 0,0-1 3 0,-10-25-2 0,9 47-9 16,-9-47-1-16,0 0-7 0,-11 39-5 15,11-39-4-15,-18 22-8 0,18-22-15 0,-35 23-11 16,10-16-17-16,-8 1-20 0,-11-1-18 0,-1 4-29 15,-11-4-41-15,2-5-60 0,-4 0-85 0,-4-3-188 0,-4 2-546 16,-8-7 242-16</inkml:trace>
  <inkml:trace contextRef="#ctx0" brushRef="#br0" timeOffset="50682.89">18364 9152 83 0,'0'0'230'0,"0"0"-6"16,-53-9-12-16,53 9-4 0,0 0-8 0,0 0-8 15,-46-3-12-15,46 3-11 0,0 0-12 0,0 0-15 0,0 0-13 16,0 0-14-16,0 0-12 0,0 0-6 15,0 0-16-15,0 0-3 0,0 0-8 0,0 0-6 0,0 0 0 16,0 0-10-16,0 0-3 0,0 0-6 0,145 14-9 16,-114-15 0-16,18 5-3 0,-13-4-1 15,19-2-4-15,-1-1 0 0,-6 1-6 0,1 1 0 0,1 2-4 16,-5-6 4-16,-14 3-1 0,15-1 4 0,-46 3 2 16,58-4 10-16,-31 3-3 0,-27 1 4 0,45-4 2 15,-45 4 1-15,0 0-4 0,31-6 7 16,-31 6-4-16,0 0 0 0,0 0-5 0,0 0-3 15,0 0-1-15,0 0-5 0,0 0-3 0,0 0-6 0,0 0-4 0,0 0-16 16,0 0-7-16,0 0-13 0,0 0-23 16,0 0-20-16,0 0-11 0,0 0-19 0,0 0-17 0,0 0-24 15,0 0-40-15,0 0-44 0,0 0-256 16,0 0-515-16,0 0 228 0</inkml:trace>
  <inkml:trace contextRef="#ctx0" brushRef="#br0" timeOffset="51846.49">20175 8710 69 0,'0'0'152'0,"0"0"-1"0,0 0 6 0,0 0 0 0,0 0-10 16,15-50-10-16,-15 50-1 0,0 0-2 0,0 0 2 15,-7-43-3-15,7 43-11 0,0 0 7 0,-12-33-10 16,12 33-2-16,-10-23-6 0,10 23-3 0,-17-21-12 16,17 21-8-16,0 0-4 0,-33-26-4 0,33 26-10 15,-39-17 1-15,39 17-10 0,-46-5-11 0,15 2 2 16,31 3-3-16,-62 5-7 0,29 2-2 0,-10 4-3 16,-3 3-7-16,5 5-4 0,10-8 0 0,-8 11-1 15,1 2-3-15,-1 4 7 0,8 3-7 0,-2 4-1 0,10-2 2 16,7-6-2-16,-11 10 1 0,17-11 2 15,-7 13-6-15,13-13-1 0,4-26 1 0,-6 70-5 0,10-42 3 16,10 12-2-16,-5-14-2 0,9 16-3 0,1-4 5 16,4 0-5-16,-7-13 1 0,17 9-1 0,2-1 1 15,5-13-1-15,1 3 0 0,9-2-6 16,-1-7 4-16,1 0-1 0,4-4 1 0,-1-4-5 0,1-6 5 16,-4-5-1-16,-1 0 0 0,5-5-3 0,-15-4 1 15,11-3-1-15,-1 2 5 0,1-12-5 0,-4 0 3 16,-1-3-3-16,3-3 5 0,-11-4 2 0,-6-1-3 0,0-4 2 15,-13-6-7-15,-5-1-6 0,-7-5 4 0,-6-4-6 16,0 5 8-16,-10 0-6 0,-7 1 2 0,3 7-3 16,-9 3 2-16,-4 3-1 0,0 5 0 0,-4 7 4 15,-4 1-1-15,8 11 0 0,-14-3 2 0,-5 5 2 16,3 3-9-16,-7 6-10 0,17 4-20 0,-21 3-15 16,5 4-14-16,-1 5-18 0,3-2-18 0,18 1-36 15,-15-1-31-15,13 1-38 0,2-2-249 0,29-9-492 16,-43 15 218-16</inkml:trace>
  <inkml:trace contextRef="#ctx0" brushRef="#br0" timeOffset="56813.46">22995 10942 19 0,'0'0'231'0,"2"-8"-6"0,-2 8-9 0,4-9-5 0,-4 9-5 16,0-5-9-16,0 5-9 0,0 0-14 0,4-7-12 15,-4 7-14-15,0 0-13 0,0 0-3 0,0 0-3 16,0 0 6-16,0 0-5 0,0 0 0 0,-17 18-2 0,7-9-11 16,4 2-2-16,-2-3-5 0,1 0-8 15,1-1-10-15,2-2-5 0,2 0-6 0,2-5-8 0,0 0 1 16,0 0-1-16,12 11-15 0,-3-9-3 0,9-2 4 16,7-7-8-16,8 0-3 0,13-4-6 15,1-3-10-15,-1-2-2 0,-1 2-6 0,-1-3 0 16,1 3-13-16,-4-4 6 0,-12 7 0 0,17-3-6 0,-21 5-13 15,1 0 13-15,-1 2-2 0,-10 1-6 0,-3-1-5 16,3 4-6-16,-5-1-14 0,-6 1-15 0,-4 3-15 16,6-4-20-16,-6 4-26 0,2-6-35 0,-2 6-28 15,0 0-29-15,0 0-45 0,-12-10-27 0,4 5-246 16,-1 1-551-16,-5-1 244 0</inkml:trace>
  <inkml:trace contextRef="#ctx0" brushRef="#br0" timeOffset="57151.28">23177 10309 94 0,'0'0'233'0,"0"0"-6"0,0 0-15 15,0 0-10-15,0 0-13 0,-25-28-12 0,25 28-14 16,0 0-10-16,0 0-9 0,0 0-15 0,0 0-17 15,0 0-7-15,0 0-5 0,0 0-4 0,0 0-2 16,0 0-9-16,0 0-5 0,0 0-10 0,0 0-7 16,0 0 2-16,0 0-15 0,76-25-2 0,-49 19-3 15,2-6-5-15,19-3-6 0,-19 4-3 0,14-3-2 16,-14 3-3-16,12-7-4 0,-12 7-2 0,-2-4-4 16,2 3 2-16,-29 12 4 0,39-17-9 0,-39 17-5 15,23-10 0-15,-23 10-15 0,0 0-11 0,0 0-21 0,0 0-12 16,0 0-8-16,0 0-14 0,0 0-15 0,0 0-21 15,0 0-18-15,0 0-23 0,0 0-21 16,0 0-52-16,0 0-129 0,-60 73-380 0,41-54 168 0</inkml:trace>
  <inkml:trace contextRef="#ctx0" brushRef="#br0" timeOffset="59142.28">22740 11318 126 0,'0'0'174'16,"0"0"-8"-16,0 0-13 0,0 0-7 0,0 0-5 16,0 0-2-16,0 0-2 0,0 0-4 0,0 0 0 15,0 7-2-15,0-7-1 0,0 0 0 0,0 0-5 16,0 0-1-16,0 11 5 0,0-11 1 0,0 9-8 15,0-9-7-15,0 11-1 0,0-11-5 0,0 10-7 0,0-10-5 16,5 11-7-16,-1-6 9 0,-4-5-10 0,6 6-7 16,2-3-7-16,0-2-8 0,9 0-5 0,-1-1-5 15,11-1 0-15,2-4-13 0,0 0-1 0,19-6-7 16,1 0 1-16,-1 0-8 0,-1 0 0 16,3-4-9-16,4 0 8 0,-5 1-11 0,5-2-5 0,-8 4-4 15,-3-1-10-15,-2 5 7 0,-12 1-17 0,-4 2-8 16,-8 1-16-16,-3 1-16 0,-6-1-7 15,3 3-10-15,-5-1-26 0,-6 2-16 0,8-1-29 0,-8 1-35 16,0 0-44-16,8-3-71 0,-8 3-162 0,0 0-490 0,0 0 216 16</inkml:trace>
  <inkml:trace contextRef="#ctx0" brushRef="#br0" timeOffset="62948.15">24795 10222 115 0,'-2'-50'203'0,"2"50"-4"0,-6-40-13 0,6 40-13 16,0 0-8-16,-4-32-13 0,4 32-16 0,0 0-17 15,0 0-8-15,0 0-11 0,0 0-10 0,0 0-14 16,0 0-2-16,0 0-7 0,-73 52-12 0,55-13 2 16,1 6-1-16,3 2 6 0,1 0-4 0,3 0-4 15,6-1-3-15,4-3-10 0,-2 1 1 0,4-2-2 16,0-1-5-16,8-14-1 0,1 13-3 0,1-18-3 16,2-4-2-16,5 0-1 0,0-1-3 15,3-6 8-15,-1-6 0 0,8-3 3 0,-2-6-8 0,4-3 1 0,12-13-7 16,-1-3 2-16,-5-6-2 0,-6 1-3 0,2-4-2 15,-6-4 1-15,-6 0-10 0,-3-2-5 0,-3-5 3 16,-7-1 0-16,0-8-4 0,-2-3 3 16,-4 5-3-16,-4-5 1 0,-2 2 0 0,0-1-2 0,2 4 2 0,-2 8 1 15,2 12-3-15,-4 1 0 0,6 29 1 16,-9-42 1-16,9 42-4 0,-6-24 5 0,6 24-6 0,0 0-1 16,0 0 2-16,0 0 0 0,0 0-2 15,0 0 2-15,0 0 1 0,0 0-1 0,0 0 4 16,0 0-2-16,-43 92 1 0,43-62-2 0,0-30 3 0,2 77 3 15,6-27-4-15,0-2 0 0,1-1-2 0,3-2 4 16,-2-3-3-16,3 0 5 0,1-4-3 0,-1-11 3 16,1 1 0-16,3-2 0 0,-1-2-3 15,5-2 4-15,-5-5-3 0,9-2-1 16,0-3 0-16,-25-12 3 0,54 18-4 0,-21-18-13 0,-33 0-11 0,58-4-7 16,-29-6-6-16,12-6-17 0,-18 4 1 0,-3-3 6 0,1-4-4 15,-4 1 5-15,-1-5 2 0,-16 23 6 16,21-49 0-16,-13 23 4 0,-6 0 8 0,-2 26 8 15,-2-47 12-15,2 47 10 0,-8-32-1 0,8 32 8 16,-17-22-3-16,17 22 5 0,0 0 6 0,-35-15 0 0,35 15 1 16,0 0-1-16,-60 13-1 0,60-13 1 0,-49 32-5 15,26-11 1-15,-8 7-2 0,10-6 1 0,3 1-1 16,-1 2-1-16,4-2-1 0,1-2 0 0,14-21-4 16,-15 37 4-16,15-37-3 0,-4 30 1 0,4-30-3 15,0 0 3-15,0 0-1 0,13 39-2 0,-13-39 7 16,0 0 7-16,33 6-5 0,-33-6 2 0,0 0-3 15,0 0 0-15,70-22-3 0,-70 22 3 16,29-19-4-16,-6 2 1 0,-5-1 2 0,-18 18-4 0,23-30 0 16,-13 11-2-16,-10 19-1 0,19-32-2 0,-19 32 1 0,8-24-1 15,-8 24-1-15,0 0-2 0,0 0 0 16,15-22 3-16,-15 22-5 0,0 0 4 0,0 0-1 16,0 0 0-16,0 0-2 0,0 0 1 0,0 0-2 0,0 0 1 15,4 100 3-15,-4-100 0 0,4 34-1 0,-4-34 1 16,8 32-1-16,-8-32 2 0,15 26-1 0,-15-26-4 15,16 16 4-15,-16-16 0 0,0 0-1 0,42 10 2 16,-42-10-1-16,0 0 1 0,53-14 0 0,-53 14 0 16,48-26-3-16,-27 13-1 0,-1-6 2 0,1 1-1 0,-2-4 0 15,-3 2 1-15,-16 20 2 0,29-42-4 16,-17 21 3-16,-12 21-2 0,17-32-1 0,-17 32 3 0,14-30-2 16,-14 30 1-16,9-22 0 0,-9 22 1 0,0 0-7 15,0 0 2-15,0 0 1 0,0 0 0 16,0 0-2-16,0 0 2 0,0 0-3 0,0 0 9 15,0 0-9-15,0 0 7 0,-2 105-2 0,4-77-1 0,-2-28 2 16,8 53-2-16,-2-30 1 0,-6-23 0 0,17 39 1 0,-17-39 0 16,23 27-3-16,-9-15 4 0,0 0-2 15,1-5 3-15,-1 0-15 0,-14-7-30 0,0 0-37 16,0 0-33-16,0 0-47 0,0 0-40 0,69-18-172 16,-69 18-402-16,10-26 179 0</inkml:trace>
  <inkml:trace contextRef="#ctx0" brushRef="#br0" timeOffset="63132.1">25806 9963 84 0,'0'0'165'0,"0"0"-16"0,10 64-13 16,-10-64-27-16,27 43-33 0,-14-19-36 0,1 1-35 0,3 1-40 15,3 9-87-15,-5-7-132 0,3 8 59 16</inkml:trace>
  <inkml:trace contextRef="#ctx0" brushRef="#br0" timeOffset="63726.59">26174 10378 75 0,'0'0'251'0,"0"0"-13"0,0 0-28 0,0 0-21 15,0 0-17-15,0 0 2 0,0 0-4 0,0 0-1 16,0 0-3-16,0 0-14 0,0 0-8 0,14 75-3 16,-10-50-16-16,-4-25-10 0,0 48-8 0,0-48-9 15,7 42-10-15,-1-20-9 0,-2-6 1 0,2-1-19 16,2 0-3-16,-3-4-3 0,1-3-8 0,-2-1 4 16,4-3-10-16,0-2-3 0,3-4-4 0,1-3-4 0,-12 5-4 15,0 0-2-15,37-30-8 0,-37 30-5 0,29-39-11 16,-18 16-6-16,-11 23-2 0,14-31-1 0,-14 31 2 15,17-28 1-15,-17 28-1 0,0 0-4 0,12-22 3 16,-12 22-1-16,0 0-1 0,0 0 3 0,0 0-1 16,0 0 1-16,0 0 3 0,0 0-2 0,0 0 4 15,0 0 1-15,0 0-2 0,41 52 3 0,-41-52 0 16,23 28-1-16,-23-28-1 0,37 25-1 0,-10-13 4 16,0-2-3-16,4-3 4 0,2-5-2 0,-33-2 1 15,66-4 1-15,-35-1 0 0,0-4-2 16,-31 9 3-16,50-25-3 0,-29 11 8 0,-1-5-7 0,-5-2-1 15,-15 21 1-15,23-46 2 0,-15 18-3 0,0-11-1 0,-8 11 7 16,2-14-2-16,-4 0-6 0,2 42 1 16,-12-54-3-16,3 29 1 0,9 25 0 0,-22-37-1 0,9 24-2 15,13 13 5-15,-33-19-2 0,8 12-2 0,25 7 3 16,-37-3 7-16,37 3-1 0,0 0 1 0,0 0 5 16,-47 26-2-16,47-26-1 0,-4 39-3 0,4-39 3 15,26 65-3-15,3-32 6 0,0 6-5 0,8-2 0 16,1-1-2-16,1-2 3 0,2-2-3 0,5 1-1 15,-1 3 0-15,3-4-1 0,-1 3-1 0,-26-13 3 16,-7 0 2-16,-5-5-3 0,-9-1-1 0,-6 0 2 16,-11 3 0-16,-4-3-5 0,-8-4 10 15,0-1-3-15,-22 4-3 0,1-5-1 0,-4-2-1 0,1-4 0 0,-1-2 4 16,-4 3-6-16,2 2-1 0,-4 0-21 0,0 3-20 16,-6 2-27-16,0 2-33 0,-8 2-42 0,1 0-38 15,7 0-39-15,-14 0-216 0,-1 3-475 16,-8-1 209-16</inkml:trace>
  <inkml:trace contextRef="#ctx0" brushRef="#br0" timeOffset="63947.97">24919 11243 28 0,'0'0'211'0,"19"5"-9"0,12-4-3 0,16-3-9 0,9 0-15 15,2-3-8-15,6 1-6 0,8 0-8 0,3-5-6 16,5 0-9-16,7 2-10 0,6-3-14 0,2 3-12 15,9 1-10-15,-5-2-10 0,0 2-6 0,2 4-12 16,-1-4-9-16,3 6-24 0,-2 1-11 0,5 3-10 16,-5 1-18-16,2 1-15 0,-10-1-20 0,-6 2-9 15,-8-3-14-15,-5 1-20 0,-8-4-28 16,-8-2-25-16,-6-1-34 0,-23 1-135 0,0 0-331 0,0 0 146 16</inkml:trace>
  <inkml:trace contextRef="#ctx0" brushRef="#br0" timeOffset="67664.25">19443 13121 10 0,'-14'-4'194'0,"1"0"-14"0,-1-1-8 16,2 3 6-16,7 0-14 0,-1 0-8 0,6 2-8 16,-8-5-7-16,8 5-3 0,-8-2-9 0,8 2-11 0,0 0-12 15,0 0-8-15,0 0-14 0,0 0-6 16,0 0-8-16,0 0-7 0,27-7-10 0,-11 9-6 0,3 0 2 16,8-1-7-16,4 3-2 0,0 0-3 0,14 0-6 15,1 4-1-15,3-7-4 0,1-1-13 0,4 4-1 16,3-5-1-16,1 4-3 0,11 1-2 0,-3-7 0 15,-2 0-1-15,4 3-2 0,-2-7 2 0,11 2-1 16,-1 3 1-16,-4-8 1 0,-5 4 3 16,-3-1 10-16,-6-2 6 0,-5 6 1 0,-7-2 2 0,-19-1 3 0,-1 4-3 15,-7 1-3-15,-7-3 1 0,-1 3-4 16,-3 0 0-16,0-1-2 0,-8 2 0 0,9-2-4 0,-9 2-1 16,0 0-3-16,10-1 0 0,-10 1-2 0,0 0 4 15,0 0-5-15,0 0 2 0,0 0-3 0,0 0-2 16,0 0 2-16,0 0 0 0,4 5-2 0,-4-5-2 15,0 0 1-15,0 0 1 0,-16 7-5 0,5-5-20 16,3 1-23-16,-7 0-24 16,3-2-34-16,-2 1-32 0,-1-1-40 0,-1 0-42 0,-3-5-182 0,2 2-428 15,3 0 189-15</inkml:trace>
  <inkml:trace contextRef="#ctx0" brushRef="#br0" timeOffset="72648.17">23034 13224 135 0,'-17'24'131'0,"1"2"-10"0,1 15-13 0,-3 5-4 16,-3-4-2-16,5 1-11 0,-3 2-5 0,9-2-13 16,-5 4 0-16,-1-4-6 0,1 2-13 0,1-3-4 15,-1-3-2-15,1 1-3 0,3-10-3 0,-1-4-2 16,4 0-6-16,-3-3 3 0,3 1-28 0,4-1 5 16,0-9-13-16,0 1 5 0,-2-2 7 0,1-5-2 15,5 1-1-15,0-4-3 0,0-5-5 0,-2 7 6 16,2-7 0-16,0 0 2 0,0 0-10 0,0 0-16 0,0 0-10 15,0 0-24-15,0 0-21 0,0 0-28 16,-10-21-114-16,4 11-231 0,2 3 102 0</inkml:trace>
  <inkml:trace contextRef="#ctx0" brushRef="#br0" timeOffset="72973.61">22600 13767 119 0,'0'17'145'0,"0"7"-6"0,2-6-11 0,-4 8-9 0,0-2-21 15,0 4-3-15,2-1-6 0,-2-2-5 0,0-1-14 16,4-7-3-16,-2-2-8 0,2-1-7 0,0-1-6 15,0-3-3-15,2-5 1 0,2 2-3 0,4-4-1 16,5-3-3-16,-1 0-1 0,1-2-2 0,6-4-6 16,5-5-3-16,-3 0 0 0,0-4-1 0,2-1-7 15,2 1-1-15,2 0-1 0,8-13-1 0,-15 16 1 16,1-4-2-16,-6 9-4 0,8-6-8 0,-13 5-13 16,5 0-26-16,-3 2-6 0,-2 0-29 0,-1-2-25 15,-3 2-39-15,-2 4-95 0,0-1-249 0,-6 3 111 16</inkml:trace>
  <inkml:trace contextRef="#ctx0" brushRef="#br0" timeOffset="74174.88">23499 14539 137 0,'0'0'130'0,"0"0"0"0,2-8-22 0,-2 8 0 0,0 0-8 16,0 0-8-16,0 0-6 0,0 0-6 0,0 0-8 15,0 0 0-15,-10-6 0 0,10 6 1 16,0 0-11-16,0 0 4 0,0 0-13 0,-19 6 6 0,13-2-5 16,0 0 1-16,-3 3-6 0,-3 1-2 0,-2 6-8 15,-1-2-1-15,-3 6-2 0,-5 1 0 16,2 2-11-16,-12 10 2 0,0-2 2 0,2 1 0 0,-4-2-5 16,4 1-2-16,-4 0 0 0,2-1-3 0,-3 0-6 15,14-9 1-15,-3-2-1 0,0 1-1 16,0-1-3-16,3-1-2 0,7-4 2 0,1-1-2 0,1-1-2 15,-1-1 6-15,5-4-6 0,-1 2 1 0,6-4-4 16,0 0-3-16,4-3-25 0,-8 5-11 0,8-5-24 16,0 0-18-16,0 0-22 0,0 0-36 0,0 0-150 15,0 0-312-15,0 0 139 0</inkml:trace>
  <inkml:trace contextRef="#ctx0" brushRef="#br0" timeOffset="74413.88">22951 14783 143 0,'-6'8'145'0,"0"5"-25"0,-2-1-4 16,1 1-9-16,3 4-18 0,2-3-2 0,0-2-3 15,2 3-15-15,4-3-6 0,0-4-8 0,5 3-5 16,-1-3 0-16,2-4-6 0,1-2-11 0,5 0 5 15,1-3-29-15,1 1 16 0,1-5-12 0,8-1-7 16,-5 2-21-16,-1 0 4 0,6-3-6 0,-2-2-11 16,-7 3-6-16,7-2-28 0,2 1-41 0,-10 5-77 15,-3 0-194-15,5 1 86 0</inkml:trace>
  <inkml:trace contextRef="#ctx0" brushRef="#br0" timeOffset="76381.12">22978 15676 134 0,'0'0'170'0,"0"0"-11"16,0 0-8-16,0 0-7 0,0 0-13 0,0 0-7 15,-6 3-17-15,6-3 0 0,0 0 2 0,0 0-4 16,0 0-3-16,0 0 5 0,0 0-6 0,0 0 0 16,14 13-4-16,-5-12-1 0,5 1-9 0,-1 0-4 15,3-1-8-15,1-6 3 0,9-2 0 0,1 1-4 0,23-7-5 16,-7 2-6-16,1-6-9 0,-1 0 2 15,-1 3-2-15,1-3 1 0,-14 6-9 16,16-6 1-16,-14 6-6 0,13-2-5 0,-17 6-6 0,2-1-1 16,0 0-1-16,-3-2-6 0,1 7 1 0,-8 0-1 0,8-2-5 15,-9 2-2-15,-1 1 1 0,-3-1-1 16,1 1-4-16,-7-1-2 0,2 1 1 0,-10 2-1 16,11 0-1-16,-1-1-2 0,-10 1 0 0,8-4-2 0,-8 4-3 15,7 0 0-15,-7 0-2 0,0 0-15 0,8-2-19 16,-8 2-15-16,0 0-29 0,0 0-25 15,12 6-34-15,-12-6-38 0,4 1-44 0,-4-1-198 0,0 0-452 16,0 0 201-16</inkml:trace>
  <inkml:trace contextRef="#ctx0" brushRef="#br0" timeOffset="81267.14">25155 13827 71 0,'0'0'89'0,"-2"-9"-10"0,2 9-3 0,0-10-10 0,0 10-4 16,0-9-7-16,0 9-13 0,0 0 3 0,-2-10 2 16,2 10-1-16,0 0-9 0,2-10 8 15,-2 10 0-15,0 0-6 0,0 0 1 0,-2-9 2 0,2 9 5 16,0 0-9-16,-2-7 9 0,2 7-10 0,0 0-1 16,0 0-2-16,0 0-4 0,0 0-1 0,0 0-6 15,0 0-1-15,0 0-1 0,0 0-2 0,-2-10 5 0,2 10-15 16,0 0-3-16,0 0-11 0,0 0-15 15,0 0-20-15,0 0-16 0,0 0-23 0,0 0-113 0,0 0-207 16,0 0 92-16</inkml:trace>
  <inkml:trace contextRef="#ctx0" brushRef="#br0" timeOffset="82347.73">25004 13762 67 0,'0'0'90'0,"0"0"10"16,-4-9-12-16,4 9-9 0,0 0 0 0,0 0-1 16,-6-3-8-16,6 3 2 0,0 0-6 0,0 0 0 15,0 0 1-15,-5-4-6 0,5 4 1 0,0 0 4 0,0 0-6 16,0 0-2-16,0 0-4 0,-4-6-1 15,4 6-2-15,0 0 0 0,0 0 3 0,0 0-2 16,-2-10-9-16,2 10 3 0,0 0-6 0,0 0-3 0,0 0-5 16,4-12 0-16,-4 12-3 0,4-7-2 15,-4 7 1-15,5-6-7 0,-5 6 1 16,0 0 2-16,4-8 2 0,-4 8 3 0,4-3-2 0,-4 3 3 0,0 0-3 16,6-8 1-16,-2 5-3 0,-4 3 2 15,6-6-2-15,-6 6 0 0,9-6-4 0,-3 2 0 16,-6 4-3-16,10-6 8 0,-4 4 3 0,-6 2 1 0,9-5-3 15,-9 5-3-15,8-3 0 0,-8 3 0 0,6-5-3 16,-6 5 0-16,0 0-4 0,6-2-4 0,-6 2-1 16,0 0 0-16,0 0 7 0,0 0 5 0,0 0 0 15,0 0 2-15,13 5-1 0,-13-5-1 0,4 5 0 16,-4-5-1-16,8 5-4 0,-4-2-2 0,-4-3 4 16,11 4-5-16,-7-1-2 0,-4-3-2 0,0 0 0 15,8 5-1-15,-8-5-1 0,4 4-2 0,-4-4-1 0,0 0 1 16,0 0 4-16,6 3 0 0,-6-3 1 0,0 0 1 15,0 0 3-15,0 0-1 0,5 6 0 0,-5-6 0 16,0 0 0-16,0 0-4 0,0 0-1 0,0 0 3 16,0 0-5-16,0 0-2 0,0 0 4 0,0 0-5 15,0 0-4-15,0 0-11 0,0 0-15 0,0 0-17 16,0 0-21-16,0 0-18 0,0 0-7 0,0 0-17 16,0 0-15-16,0 0-16 0,0 0-10 0,-15 8-9 15,15-8-9-15,0 0-13 0,0 0-122 0,-2 7-321 16,2-7 142-16</inkml:trace>
  <inkml:trace contextRef="#ctx0" brushRef="#br0" timeOffset="84938.12">17430 10543 106 0,'0'0'221'0,"27"-33"-7"0,-27 33-7 0,31-16-6 15,-6 7-9-15,-25 9-3 0,35-4-9 0,-35 4-14 0,0 0-15 16,58 9-9-16,-58-9-14 0,35 20-10 0,-35-20-8 15,18 30-8-15,-13-6-10 0,-5 1-8 0,0 1-9 16,-5 3-3-16,-7 10-9 0,-7-3-4 0,1 1-6 16,-1-12-3-16,-8 6-5 0,3-12-5 15,1 2-3-15,0-3-3 0,0-2-3 0,-4-3-7 16,9-1-1-16,-1-6 1 0,1 0 0 0,5-5-6 0,-3 1-1 16,1-4-1-16,5-2-2 0,2 0 1 0,3-3-3 15,1-2 0-15,-4 1-6 0,6-1 4 0,2 1-9 16,0 8-1-16,4-8 3 0,-4 8-1 0,10-11-1 15,-1 9 2-15,-5 0-1 0,6 3-3 0,5 0 5 16,1 3-1-16,-5 3-5 0,5 0 4 0,-4 3-2 16,9 3 6-16,-4-4-6 0,-3 3 8 0,9 0-8 15,-7-3 0-15,3-2 2 0,4 3-1 0,-5-5-1 0,5 0 0 16,-6-3-8-16,-1-2-8 0,3-2-8 0,-1-4-16 16,5-4-18-16,8-1-10 0,-8-3-8 0,12-12 1 15,-16 7 1-15,3-1 0 0,5-14-1 0,-12 8-10 16,5 2 6-16,-5-15 1 0,-3 0-1 0,-1-3 6 0,-7 12 7 15,-4-15-8-15,-4 0 23 0,-5 2 5 0,3 0 7 16,-10-4 9-16,-3-3 8 0,-8 6 10 0,4-1 22 16,-8 12 19-16,-6-3 12 0,-8 6 13 0,1 4 2 15,3 1 8-15,-2 11 6 0,12 9 3 0,-15 0-5 16,13 6-7-16,-15 7-2 0,7 9-8 16,-4 4-3-16,3 3-12 0,7 6-3 15,0 6-7-15,0 6-2 0,10 7 0 0,-2 0 0 0,11 6-3 0,-7-2 1 16,8 5 2-16,7-4-3 0,4 6-1 0,4 0 0 15,8 0 2-15,7-9-6 0,-5-2-1 0,15-2 2 16,4-6-6-16,10-6-2 0,2-2-1 0,11-8-3 16,2-5-13-16,-5-8-11 0,9-2-3 0,-2-9-6 0,-6-6 2 15,4-5-6-15,-9-2 4 0,3-13 0 16,1-4 4-16,-3-2 7 0,-5-7 7 0,2-3 11 16,-5 0 13-16,-7-5 8 0,-5-5 6 0,-7 1 12 15,-7-1 5-15,-5-2 0 0,-14 4-1 0,-5-3-5 0,-15-4-4 16,0 0-4-16,-6 4-2 0,-6 2-4 0,2 7-6 15,-7 7-2-15,-1 8 5 0,-1 10-8 0,1 6-10 16,2 10-16-16,-3 1-15 0,-4 8-22 0,1 4-24 16,-1 4-34-16,3 6-29 0,1 4-40 0,19-9-55 15,-18 12-202-15,4-2-467 0,5 1 207 0</inkml:trace>
  <inkml:trace contextRef="#ctx0" brushRef="#br0" timeOffset="86096.16">17515 14663 84 0,'0'0'278'0,"-9"-4"-16"16,5 1-11-16,-4-1-16 0,8 4-9 0,-10-8-13 15,10 4-14-15,0 4-23 0,-4-10-14 0,-1 0-13 16,10-2-17-16,-5-1-9 0,4 5-10 0,4-3-10 16,6-3-11-16,-5 2-12 0,5 0-5 0,3 2-10 15,1 4-1-15,1-1-7 0,0 3-4 16,-1 0-7-16,7 2-6 0,-11 2-4 0,1 3-3 0,1 2-4 16,-5 5-1-16,1-1-6 0,-2 3-7 0,3 1 5 15,-5 1 0-15,-6 1-5 0,2 0 3 0,-4 1-2 16,-2 7-1-16,-2-6 4 0,-4 6-10 0,0 2-4 0,-1-2 4 15,3-7-3-15,-6 6 0 0,6-6 1 16,-7 5-1-16,3-6-2 0,6-3 1 0,0 0-2 16,-1 0 2-16,5-2-4 0,0-4-2 15,5 1 2-15,5 1 4 0,2 0-7 0,7-1-2 0,2 2 2 16,5-2 4-16,-1-2-3 0,2 2-1 0,-2 2 2 16,0 2 0-16,-5-3 0 0,3 6 0 0,-8-1 0 0,-3-2 7 15,2 2-10-15,-5 3-1 0,-3 0 2 0,-6 0-1 16,2 0 0-16,-2 3-1 0,-4 2-1 15,-9 0 3-15,-5-1 1 0,-5 1 3 0,0-2-4 0,-1-4 1 16,-1-5 4-16,-25 4-7 0,19-6 2 0,0-1-5 16,-18-3-3-16,1-1-11 0,15-5-8 0,-13-10-12 15,22 5-15-15,-5 0-10 0,12 0-16 0,-6-7-10 16,9 6-9-16,6-5-20 0,-5 1-21 16,7 0-15-16,2-4-14 0,4 0-35 0,-4-3-178 0,4-4-415 15,4-1 184-15</inkml:trace>
  <inkml:trace contextRef="#ctx0" brushRef="#br0" timeOffset="86483.1">17614 14264 62 0,'-8'-23'224'0,"-3"1"-9"0,3 8-11 0,0 3-17 16,-5-1-8-16,-1 3-15 0,-1 3-11 0,-1 5-4 0,1 2-12 15,-3 5-9-15,1 4-13 0,-5 8-9 0,-1 2-4 16,-8 15-6-16,0 7-7 0,8 0-6 0,0 6-7 15,1 8-1-15,5 4-6 0,3 11 0 0,-1 5-10 16,-1-2-5-16,5-3-4 0,7 3-2 0,0-2-4 16,4-7-4-16,4-2-1 0,4-3-6 0,7-5-1 15,8-4-5-15,3-4 3 0,14-5-5 0,1-4-3 16,9-10 2-16,8-2-7 0,-1-13-1 0,16-1 1 16,3-10-4-16,-3-8 0 0,-1-3-7 0,0-11 5 15,-1-2-5-15,-9-5 5 0,2-4 0 0,-11-7-5 16,-3-1 5-16,-4-5 3 0,-7-2 6 0,-2 3 9 0,-6-10 3 15,-8-4 1-15,-7-10 3 0,-12 3 0 0,-4 0 2 16,-4 0-4-16,-12 2-1 0,-11-3-5 0,-6 1 4 16,-11-1-5-16,-5 2-10 0,-5 9 5 0,-6 3-5 15,2 10 0-15,0 12-9 0,0 8 4 16,-6 7-6-16,7 12 1 0,-10 4 0 0,3 9-14 16,2 11-12-16,2 0-19 0,-6 6-20 0,2 0-24 0,2 4-30 15,2 3-34-15,4 0-39 0,9-6-36 0,3 5-72 16,1 2-156-16,2-5-486 0,18-12 215 0</inkml:trace>
  <inkml:trace contextRef="#ctx0" brushRef="#br0" timeOffset="88587.6">9972 8082 223 0,'0'0'224'0,"0"0"-9"0,0 0-7 16,0 0-4-16,0 0-9 0,0 0-5 0,0 0-10 16,-21 76-9-16,19-31-9 0,2 9-8 0,2 5-10 15,-4 8-12-15,2 3-6 0,-2 8-13 0,4 3-9 16,-4 7-6-16,2-1-12 0,-4-3-7 0,2-6-10 15,-2-2-4-15,0 0-6 0,1-8-6 16,3-1-8-16,-2-9-4 0,0-6-3 0,4-4-2 0,0-6-7 16,-2-16-4-16,0-26-12 0,9 33-7 0,-9-33-20 15,0 0-19-15,10 28-21 0,-10-28-30 0,0 0-38 16,0 0-31-16,0 0-31 0,0 0-67 0,0 0-181 16,50-87-468-16,-38 45 207 0</inkml:trace>
  <inkml:trace contextRef="#ctx0" brushRef="#br0" timeOffset="88822.01">10298 8081 64 0,'0'0'230'0,"0"0"-25"16,0 0-18-16,0 0-16 0,0 0-9 0,-57 51-12 15,46-6-9-15,7 6-15 0,-4 4-11 0,2 10-11 16,4 10-8-16,-5 7-10 0,3 4-9 0,0 9-5 15,0-3-8-15,4-1-2 0,-4-2-9 0,2-4-5 16,2-5-2-16,-7-4-7 0,1-7-2 0,4-8-5 16,-4-2-3-16,-2-6-2 0,-1-5-3 0,3-7-2 0,2-16-6 15,4-25-7-15,-10 41-23 0,10-41-15 0,-13 26-22 16,13-26-27-16,0 0-45 0,0 0-41 0,0 0-176 16,0 0-367-16,0 0 163 0</inkml:trace>
  <inkml:trace contextRef="#ctx0" brushRef="#br0" timeOffset="89151.82">9426 8918 30 0,'0'0'206'0,"33"85"-2"0,-8-45-12 16,4 2-11-16,2 4-13 0,4 11-7 15,-4 2-15-15,2 2-9 0,0 5-16 0,-2 3-9 0,-2-5-11 16,-6-8-10-16,-2-3-8 0,-3-9-7 0,1-5-4 16,-5-17-2-16,5-3 2 0,-19-19-6 15,29 17-4-15,-29-17-6 0,45 4-2 0,-45-4-5 0,71-33-1 16,-28 5-7-16,2-13-5 0,-1-7-1 16,-1-7-4-16,1-8-3 0,-1-2-4 15,-2-8-2-15,5 2-4 0,-3-6 3 0,-1 2-5 0,-1 8 0 0,-6 4 0 16,2 9-6-16,-8 10 0 0,-2 7-4 0,-12 10 2 15,-1 7-12-15,-14 20-19 0,15-24-24 0,-15 24-22 16,0 0-16-16,14-23-36 0,-14 23-31 0,0 0-37 16,0 0-179-16,0 0-399 0,0 0 177 0</inkml:trace>
  <inkml:trace contextRef="#ctx0" brushRef="#br0" timeOffset="89898.4">9021 11242 232 0,'-15'-13'252'0,"3"4"-3"0,0-1-6 0,-1 2-14 16,5 2-3-16,0 2-7 0,4 1-21 0,4 3-21 15,-5-3-18-15,5 3-12 0,0 0-18 0,0 0-13 16,25-2-9-16,2 6-10 0,6-1-10 0,17-1-9 16,6 5-10-16,4-7-1 0,2 0-13 0,0 1 0 0,0-3-6 15,0-2-5-15,4 2-5 0,-2-2-5 16,0 0-2-16,-2-2-8 0,-4 2-9 0,0-1-6 0,-5-1-7 16,3-5-11-16,-4 3-6 0,-5-5-8 0,-16 6-6 15,0-2-7-15,-12 6-7 0,-4-1-9 0,-5 1-6 16,-4 1-5-16,0-1-19 0,-6 3-10 0,0 0-14 15,0 0-4-15,0 0-26 0,0 0-9 0,-27 0-18 16,9 1-23-16,-11 3-157 0,-2 0-373 0,2 1 166 16</inkml:trace>
  <inkml:trace contextRef="#ctx0" brushRef="#br0" timeOffset="90148.4">9596 11084 124 0,'-5'-5'237'15,"1"0"-1"-15,4 5-15 0,-6-6-17 0,6 6-19 0,0 0-13 16,0 0-5-16,0 0-5 0,-2 19-5 0,6-2-8 16,-2 8-9-16,7 15-13 0,-3-1-4 0,-2 7-13 15,2 3-7-15,-4 0-11 0,6 12-13 0,-6 8-4 16,1 2 0-16,-3 1-12 0,0-1-6 0,0-2-4 16,0-5-8-16,2-12-6 0,-2-1-6 0,4-5-5 15,-2-4-3-15,2-19-9 0,-2 1-6 0,2-7-18 16,0 6-19-16,2-9-23 0,-1 0-25 0,-1-6-26 15,0-2-27-15,0-3-30 0,-4-3-29 0,14-3-58 16,-7-5-143-16,3-4-421 0,4-7 186 0</inkml:trace>
  <inkml:trace contextRef="#ctx0" brushRef="#br0" timeOffset="90507.4">9920 11423 40 0,'0'0'189'16,"0"0"-7"-16,-6-4-7 0,6 4-10 0,0 0-15 15,0 0-6-15,0 0-11 0,0 0-6 0,-15 14-5 0,11-1-7 16,0 10-1-16,-2 3-8 0,0-2-8 16,2 17-3-16,2-13-4 0,2 14-6 0,0-14-3 15,2 13-7-15,0-13-1 0,2 0-1 0,-2-2-12 0,6 0-4 16,0-5-3-16,1-5-4 0,1-5-4 15,5 0-3-15,-1-6-5 0,5-2-2 16,-1-2-4-16,9-5-3 0,2-6-2 0,-2-1-1 0,0-5-4 0,-5-2-5 16,-3-4 3-16,0 0-2 0,-5-1-3 0,-4 1 1 15,-5 5-1-15,-1-8-3 0,-8 1 1 0,-3 1-1 16,-1 1-3-16,-4 1 2 0,-5 2-5 0,-1 0-3 16,-5 1-1-16,0 7-7 0,0 0-13 0,-3 3-8 15,9 2-17-15,-4 7-17 0,5 0-25 0,1 4-33 16,-1 1-42-16,8-1-37 0,-5 2-206 0,5-1-435 15,4-1 193-15</inkml:trace>
  <inkml:trace contextRef="#ctx0" brushRef="#br0" timeOffset="90765.54">10212 11015 112 0,'0'0'248'0,"0"0"-26"0,0 0-22 16,-11 22-17-16,9-6-7 0,2 13-16 0,0 0-13 16,6 18-13-16,1 1-12 0,3 3-10 0,-4-1-13 15,7 6-9-15,-3 5-10 0,-2-2-6 0,-2-3-3 16,3 2-9-16,-3-8-3 0,0-1-8 0,-2-6-4 16,-2-13-7-16,0-1-1 0,-2-2-4 15,0-9-4-15,0-2-2 0,2-1-4 0,-2-3-3 0,2-3-6 16,-2-3-12-16,0-6-17 0,0 0-34 0,0 0-38 0,0 0-38 15,9-29-42-15,-7 3-212 0,2-16-407 0,2-3 181 16</inkml:trace>
  <inkml:trace contextRef="#ctx0" brushRef="#br0" timeOffset="91521.16">10592 11371 90 0,'6'4'169'0,"-2"0"-12"0,-2 3 2 16,0 2-4-16,-4 6-8 0,-2 1-5 0,-8 4-10 0,-3 2-11 15,-3-1-16-15,-9 9-9 0,4-9-9 0,-12 13-12 16,12-18-15-16,0 5-12 0,1-5-11 16,1 1-4-16,-4-3-9 0,5-2-12 0,5-3-9 0,3-2-3 15,3-4 2-15,3 0-8 0,6-3 12 0,-6 1-13 16,6-1 5-16,0 0 1 0,0 0 8 0,0 0 4 16,27 3 10-16,-13 0 2 0,5 1 14 0,8 3 7 15,2 3 4-15,0-1 2 0,0 4 2 0,0 0 4 16,12 5-5-16,-14-6 2 0,2-1-3 0,2-1-1 15,-2-1-8-15,0 1-3 0,-2-4-5 0,-1-3 2 16,-7-1-2-16,2-2 0 0,-3-4-4 0,7-1-6 16,0-7 1-16,0-1-4 0,2-3 2 0,-7-1-4 0,-1-4-4 15,-5-3 0-15,-1 0-3 0,-3-4 1 16,0 3 1-16,-1-4-1 0,-5 4-4 0,-4-5-2 16,-4 3 0-16,-3 1 0 0,-1 2-2 0,-4 3 0 0,6 6-2 15,-1 3 1-15,-3 1 2 0,-4 3-1 0,1 3 1 16,-3 4 1-16,3 2-2 0,-1 6 0 0,-1 1-4 15,1 4 3-15,-3 9 0 0,5 0 0 0,2 1 2 16,3 4-4-16,-1 1 3 0,4 1-3 16,4 1 2-16,0-2-2 0,6-2-1 0,0-8-1 15,-1-2-3-15,5-2 0 0,0 0-2 0,3-5 5 0,1 0 1 16,5-6-3-16,-1-2-1 0,3-2 1 0,6-7 0 16,-11 1-2-16,7-7 4 0,-4-2-3 0,1-1 0 0,1-4 0 15,-4-4 1-15,7-7 0 0,-5 8 4 16,-5 3 2-16,1-5 11 0,-1 6 2 0,1 2 7 15,-5 3-4-15,-2 1 1 0,1 4 2 0,-1 4-6 16,-2 0-3-16,2 3-2 0,-3 2-1 0,-5 2 1 16,0 0-4-16,18 9 3 0,-12-2-2 0,3 5-2 15,-1 5 2-15,-2 5 3 0,2 3 0 0,1-2-7 0,-1 1 4 16,0 0-4-16,0 0 4 0,1-9-3 0,-1 1 3 16,0-5-3-16,1 0 2 0,-3-5-5 15,-2-2 12-15,2-3 0 0,-6-1-9 0,12-1 0 0,-3-6 1 16,-1-4 4-16,-2-3 7 0,2-8 4 15,1-1 0-15,-1-4 4 0,-4 2-3 0,2-4 10 0,-1 2 1 16,-1-2 2-16,2 13 6 0,0 0-5 0,0 2-1 16,0 2-2-16,-1 6 7 0,-1 1-10 0,0 1-4 15,-4 4-2-15,12 0 3 0,-12 0 3 0,19 15-3 16,-11-2 3-16,7 8-6 0,-3 1 7 16,0 3-11-16,1 2 1 0,1-1-4 0,7 11-7 0,-7-12-17 0,3-1-25 15,-1 2-26-15,9 10-24 0,-10-12-29 0,-3-5-24 16,-2-3-34-16,5 3-17 0,-7-3-2 0,-2-3-11 15,-1-5-49-15,-5 1-169 0,0-4-450 0,0-5 199 16</inkml:trace>
  <inkml:trace contextRef="#ctx0" brushRef="#br0" timeOffset="91784.17">10292 12302 163 0,'0'0'197'0,"0"0"-12"15,21-11-12-15,-9 9-7 0,15-3-9 0,2 0-8 16,4-4-19-16,-4 7-8 0,4-5-7 0,13-3-3 16,-15 3-2-16,16-7-5 0,-3 1-3 0,-3-4-10 15,2 4-4-15,3-3-9 0,6 1-7 0,7-3-9 16,1-1-9-16,4-1-11 0,5 4-14 0,-5-1-16 15,2 3-18-15,-6-2-16 0,-4 3-19 0,-9 0-23 16,-16 7-24-16,-4 0-35 0,0-1-45 0,-15 3-169 16,-1 0-364-16,-1 1 161 0</inkml:trace>
  <inkml:trace contextRef="#ctx0" brushRef="#br0" timeOffset="92316.52">11231 10448 37 0,'-89'-41'227'0,"-4"3"-13"15,-9 9-5-15,5 2-5 0,-6 5-6 0,-5 6-6 0,1 7-2 16,-1 6-10-16,5 4-7 0,2 9-15 0,-3 6-12 16,1 8-11-16,4 8-2 0,4 12-7 0,0 5-6 15,4 6-4-15,8 10-16 0,7 11 1 0,12 8-3 16,10 10-7-16,6 10-4 0,15 7-10 0,6 5-2 16,11 5-7-16,12 6-1 0,4-3-5 0,10 1-8 15,9-7-7-15,10-6-6 0,6-10-2 0,10-9-2 16,9-5-1-16,16-14-6 0,7-1 1 0,5-13-5 15,9-9 2-15,11-6-8 0,-1-9-1 0,10-12 0 16,7-13 1-16,6-7-12 0,2-6-10 0,1-18-3 16,7-5-13-16,2-10-12 0,1-7-7 0,3-10-19 15,3-2-12-15,-5-7 1 0,-3 0 4 0,-5-1 6 0,-12-1 8 16,-15-3 11-16,-10-3 11 0,-10-2 9 0,-15-3 11 16,-8 1 9-16,-14-4 7 0,-13 2 19 15,-13-2 3-15,-11-2 0 0,-14-3 2 0,-7-8-6 16,-19 0-3-16,-10-5-2 0,-15 3-1 0,-12 3-3 15,-11 7-4-15,-10 7 0 0,-12 10 2 0,-9 13-5 0,-5 13-5 16,-7 12-2-16,-7 8-12 0,-1 14-15 0,2 12-17 16,-6 8-11-16,-1 9-20 0,3 13-22 15,4 9-21-15,6 7-30 0,2 6-35 0,2 2-30 0,7 7-29 16,3 8-202-16,7-1-477 0,10-4 212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5-07T19:01:08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23997 2412 166 0,'0'0'179'0,"0"0"-21"0,0 0-19 16,0 0-13-16,0 0-10 0,0 0-9 0,0 0-4 0,0 0-3 15,0 0-13-15,2 130-5 0,-6-81-1 0,-4-2-6 16,-2-1-9-16,3-5-1 0,3-1-6 0,0-12 2 16,4-28-3-16,4 41 1 0,-4-41-1 0,15 36 5 15,-15-36 3-15,35 27 5 0,-8-21-4 0,26-1-3 16,5-8-6-16,6-7-4 0,9-7-7 0,5-6-4 15,9-1-4-15,4-8-2 0,8 0-9 16,3-8 2-16,-1-1-8 0,-2-6-2 0,-2-2-7 0,-2-1-6 16,-12-2-1-16,0-6-6 0,-9 2 3 0,-6 4-3 15,-6 6-3-15,-10 0 0 0,-7 4 1 0,-3 7-1 16,-9 5-2-16,-12 13 3 0,-3 0-3 0,-18 17 0 16,25-24-2-16,-25 24 5 0,19-16 2 0,-19 16-2 15,0 0-3-15,0 0-6 0,0 0-19 0,18-18-29 16,-18 18-6-16,0 0-6 0,0 0-14 15,0 0-17-15,0 0-34 0,0 0-44 0,0 0-137 0,0 0-344 16,0 0 153-16</inkml:trace>
  <inkml:trace contextRef="#ctx0" brushRef="#br0" timeOffset="29438.92">9484 5371 84 0,'0'0'115'0,"0"0"-16"0,0 0-3 16,0 0-3-16,12-43 4 0,-12 43-6 0,0 0 4 15,0 0-6-15,7-39-1 0,-7 39-2 16,0 0 1-16,-3-39-5 0,3 39-9 0,0 0 7 0,-6-44 3 16,6 44-9-16,-10-33-3 0,10 33 10 0,-10-33 0 15,10 33 3-15,-15-27-10 0,15 27 1 0,0 0 0 16,-21-26 0-16,21 26-5 0,0 0-1 16,0 0-11-16,-26-10-6 0,26 10-6 0,0 0-3 0,0 0-4 15,0 0-2-15,-62 49-6 0,47-27 0 0,7 4-8 0,-2 1 2 16,1 19-3-16,5-4 1 0,-2-2-6 15,8 0 0-15,-2-40-2 0,12 71-2 0,-3-42-3 16,3-3 2-16,7 12-2 0,-3-16-1 0,1-1-1 0,3-2 0 16,1 1-1-16,2-6-1 0,4-2 0 0,-27-12 1 15,51 14-3-15,-24-12 2 0,-27-2-3 0,54-8 4 16,-27-2-3-16,-27 10 0 0,49-28-1 16,-13 2 2-16,-16 7-3 0,7-14 4 0,-8 10-6 0,6-13 2 15,-7-3-1-15,-5 14 1 0,1-15-1 0,-6 14 1 16,-4-2 0-16,-4 28 0 0,7-56-3 0,-7 30 6 15,0 26-2-15,-5-42 4 0,5 42 4 0,-6-33 8 16,6 33-6-16,-8-27-2 0,8 27 2 0,0 0-2 16,-14-30 2-16,14 30 0 0,0 0-1 0,0 0-1 15,-17-22 0-15,17 22-6 0,0 0 4 0,0 0 0 16,0 0-3-16,0 0 0 0,0 0-3 0,-27-14 1 16,27 14 2-16,0 0-4 0,0 0-1 0,0 0 4 15,0 0-6-15,0 0 2 0,0 0 2 0,0 0-2 16,0 0-3-16,0 0 2 0,0 0-3 0,0 0 6 15,0 0-3-15,0 0 0 0,0 0 0 0,0 0-4 16,0 0 0-16,0 0 6 0,0 0-4 0,0 0 4 0,0 0 0 16,0 0-1-16,0 0-1 0,0 0 0 0,0 0 3 15,0 0-1-15,0 0-1 0,0 0-1 0,0 0 1 16,0 0 1-16,0 0-8 0,0 0 6 0,0 0 2 16,0 0-3-16,0 0-1 0,0 0 6 0,0 0-4 15,0 0 2-15,0 0 2 0,0 0-5 16,0 0 1-16,0 0 1 0,0 0-4 0,0 0 5 0,0 0 0 15,0 0 0-15,0 0-3 0,0 0 4 0,0 0 0 16,0 0 1-16,0 0-4 0,0 0 1 0,0 0-5 16,0 0 6-16,0 0-2 0,0 0 0 0,0 0 2 15,0 0-4-15,0 0 1 0,0 0 1 0,0 0 0 16,0 0 4-16,0 0-5 0,0 0 4 0,0 0-5 16,0 0 4-16,0 0-1 0,0 0-1 0,0 0 3 0,0 0-6 15,0 0 2-15,0 0 2 0,0 0-2 0,0 0 1 16,0 0-2-16,0 0 3 0,0 0-4 15,0 0 5-15,0 0-4 0,0 0 4 0,0 0-2 16,0 0-1-16,0 0-2 0,0 0 2 0,0 0-2 0,0 0-1 16,0 0 1-16,0 0 3 0,0 0-1 15,0 0 0-15,-29 51-1 0,29-51 5 0,0 35-3 16,0-35 1-16,8 51 0 0,-8-51 0 0,7 54 0 0,-3-14 0 16,2-12 1-16,-6-28-1 0,6 57 2 0,2-29-2 15,-1 1-1-15,3-3 3 0,-10-26-1 0,12 47 2 16,-1-26-3-16,-11-21-1 0,22 34 2 0,-22-34 1 15,21 26-3-15,-21-26 1 0,27 18 3 0,-27-18-1 16,29 12-5-16,-29-12 2 0,39-1 1 0,-39 1-2 16,56-14 2-16,-31 4 1 0,-2-4 0 0,1-1 1 15,-24 15-1-15,42-35-1 0,-26 15-1 0,1-2 1 16,-1-2-2-16,-3 4 1 0,-13 20 0 0,23-45 1 16,-17 28 0-16,-6 17 2 0,6-32-2 0,-6 32 2 0,0 0 3 15,4-36 6-15,-4 36 3 0,0 0 4 16,0 0 1-16,0-34 3 0,0 34-6 0,0 0-5 15,0 0 4-15,0 0 1 0,0 0 2 0,0 0-7 16,0 0-3-16,0 0 1 0,0 0 2 0,0 0-4 16,0 0 4-16,0 0-7 0,0 0-2 0,0 0 3 0,0 0-4 15,0 0-2-15,0 0 3 0,0 0-2 0,0 0-2 16,0 0 4-16,0 0 1 0,0 0-5 0,0 0 4 16,0 0-2-16,0 0-1 0,0 0-4 15,0 0 3-15,0 0 2 0,0 0 2 0,0 0-3 16,0 0-2-16,-12 102 1 0,12-102-1 0,14 28 6 0,-14-28-5 15,15 30 3-15,-15-30-3 0,14 28 3 0,-14-28-2 16,15 27-1-16,-15-27-1 0,20 25 4 0,-20-25-3 16,23 24-1-16,-23-24 2 0,29 16 0 0,-29-16-2 15,35 9 4-15,-35-9-1 0,37 0 1 0,-37 0 0 16,50-14 0-16,-25 3-1 0,-1-3-1 0,-1-2 0 16,-23 16 2-16,39-37-1 0,-20 16-1 0,-4 0-1 15,-3-6-1-15,0 3 3 0,-3-4 2 0,-9 28-1 16,10-55-2-16,-6 30 1 0,-4 25 7 0,2-41 5 15,-2 41 7-15,0 0-1 0,-8-37 2 0,8 37-5 0,0 0-1 16,0 0-1-16,-17-20-1 0,17 20 0 0,0 0-4 16,0 0-4-16,0 0 0 0,0 0 1 15,-68 53-3-15,56-33 2 0,-3 3 1 0,15-23-4 16,-16 46-2-16,10-24 3 0,6-22-5 0,-5 31 3 0,5-31-4 16,0 0 1-16,13 41-3 0,-13-41 1 0,23 22 4 15,-23-22-1-15,33 11 0 0,-33-11 2 0,43-1 1 16,-43 1-5-16,54-16 7 0,-29 5-3 0,-1-4-3 15,-1-4-3-15,0 0 8 0,0-2 4 0,-3-2-5 16,-3 1 0-16,-1 1-1 0,3 2-4 0,-19 19 2 16,21-24 7-16,-21 24-7 0,0 0 7 0,20-23-9 15,-20 23 3-15,0 0-3 0,0 0-2 0,0 0 3 16,0 0-1-16,0 0 1 0,0 0-1 0,0 0 4 16,0 0 0-16,37 73 1 0,-30-44 0 0,-3-1-1 0,-4-28-5 15,10 53 3-15,-4-30 3 0,-6-23-4 16,15 31 1-16,-15-31 4 0,20 23-6 0,-20-23 3 0,23 15 11 15,-23-15-7-15,0 0-4 0,40-1 2 0,-40 1 1 16,0 0-3-16,51-35 3 0,-34 16-3 0,-17 19 0 16,25-35-1-16,-17 18 7 0,-8 17-3 0,14-31-2 15,-14 31 0-15,0 0 1 0,15-27 1 0,-15 27-3 16,0 0-1-16,0 0 0 0,0 0 2 16,0 0-4-16,0 0 0 0,0 0 3 0,0 0 4 15,0 0-3-15,0 0 1 0,12 80-7 0,-12-80 3 0,6 39 2 16,-6-39-3-16,19 30 6 0,-19-30 0 0,23 26-9 15,-23-26 9-15,27 15-3 0,-27-15 0 0,31 2 0 16,-31-2-3-16,0 0 4 0,43-30 1 0,-24 9 1 16,-5-1-1-16,-2-5 2 0,3-15-6 0,-1 4-1 15,-3-3 3-15,-5-2 1 0,0 0 1 0,-2-1 0 16,0-4-1-16,1 2-2 0,1 2 1 0,-2 20-6 16,-4 24 9-16,6-39 8 0,-6 39-2 15,0 0-5-15,0 0 0 0,0 0 1 0,0 0-4 0,0 0-2 0,0 0 12 16,0 0-10-16,0 0 2 0,6 109-2 0,-6-66 3 15,6 2 2-15,-1 3-3 0,1 3-8 0,2 2 8 16,0-4-1-16,5-5 6 0,1-4-7 0,3-1-15 16,-5-12-18-16,1-4-25 0,-13-23-32 15,16 39-36-15,-16-39-40 0,8 25-49 0,-8-25-36 0,0 0-215 16,0 0-504-16,0 0 223 0</inkml:trace>
  <inkml:trace contextRef="#ctx0" brushRef="#br0" timeOffset="29612.26">11121 5193 10 0,'0'0'248'0,"0"0"6"0,0 0 0 0,101-13-2 15,-47 12-15-15,10-1-10 0,7-1-17 0,1 0-19 16,6 1-16-16,7 1-22 0,2-3-11 0,-2-1-14 0,-1 1-12 16,-1 2-11-16,0 0-17 0,0-1-38 15,-5 2-54-15,-10-5-87 0,1-1-90 0,-16 3-247 16,-1 0-462-16,-21 0 204 0</inkml:trace>
  <inkml:trace contextRef="#ctx0" brushRef="#br0" timeOffset="33267.81">24080 4818 2 0,'0'0'198'0,"-41"-45"-13"16,30 33-7-16,11 12-21 0,-39-23-5 15,16 14-13-15,23 9-10 0,-37-11-12 0,37 11-11 0,-52-2-8 16,52 2-11-16,0 0-6 0,-60 17-9 0,38-4-5 16,22-13-4-16,-25 22-9 0,25-22-8 0,-23 34 0 15,11-13-8-15,12-21-3 0,0 41-2 0,0-41-1 16,16 48-4-16,-3-26-4 0,1 0 0 0,17 9-2 15,-8-11-3-15,10 7 1 0,-8-8-6 0,-3-3 2 16,1 2-1-16,2-1-2 0,-2-4-3 0,-3 4 1 16,-20-17-5-16,25 23 3 0,-25-23 2 0,19 25 0 15,-19-25-4-15,0 0 2 0,6 31-3 0,-6-31 4 16,0 0 0-16,0 0-1 0,-37 41 3 0,37-41-1 16,-42 19-4-16,42-19 2 0,-43 13 1 0,43-13-2 15,-37 6-3-15,12-1 1 0,25-5-2 0,0 0 4 16,-56-5-4-16,56 5 2 0,0 0-14 0,-35-16-12 0,35 16-29 15,-16-21-35-15,16 21-22 0,0 0-27 0,-3-45-39 16,3 45-152-16,0 0-349 0,31-60 156 0</inkml:trace>
  <inkml:trace contextRef="#ctx0" brushRef="#br0" timeOffset="33843.18">24156 5108 131 0,'0'0'146'0,"0"0"-6"0,25 30-5 15,-25-30-15-15,0 0 0 0,31 9-4 0,-31-9-5 0,0 0-5 16,50-4-8-16,-50 4-9 0,37-12-6 16,-37 12-11-16,41-19-5 0,-41 19-12 0,31-18-1 15,-31 18-2-15,27-23-6 0,-27 23-5 0,25-25-4 0,-25 25 5 16,12-24 0-16,-12 24 3 0,0 0 1 0,7-30 0 15,-7 30 0-15,0 0-6 0,0 0-3 0,0 0-5 16,0 0-3-16,0 0-4 0,-36-31-3 0,36 31-7 16,0 0 6-16,0 0-3 0,0 0-7 0,-86 45 2 15,67-27 2-15,-2 1-4 0,5 1-2 0,16-20 1 16,-25 33-7-16,25-33 2 0,-14 29-1 0,14-29 1 16,-7 27-10-16,7-27 9 0,0 0-2 15,0 0 2-15,0 0-4 0,25 49 2 0,-25-49 7 0,33 14-8 0,-33-14 3 16,44 3 10-16,-44-3 11 0,45-6 4 15,-45 6-1-15,56-14 1 0,-29 6 2 0,0-5-1 16,0 0-3-16,-1 1-3 0,1-4-2 0,-4 1 0 0,-23 15-1 16,33-30 1-16,-23 14-4 0,-10 16 0 15,17-34-3-15,-17 34 2 0,2-48-7 0,-2 48 3 16,-6-42-5-16,6 42 1 0,-8-37-4 0,8 37 3 0,-11-22-3 16,11 22-4-16,0 0-1 0,-22-21 2 0,22 21-1 15,0 0-1-15,0 0 0 0,0 0-2 0,0 0-4 16,0 0 0-16,0 0-3 0,0 0 6 15,0 0-2-15,0 0 0 0,0 0 1 0,0 0 2 16,0 0 5-16,35 100-4 0,-15-85 1 0,3 1 0 0,0-3-3 16,0 2 2-16,3-1 2 0,-1-1 0 0,-25-13 1 15,40 24 1-15,-20-11-2 0,-20-13 2 0,25 21-3 16,-25-21 1-16,12 20 1 0,-12-20-4 0,0 0-17 0,0 0-14 16,0 0-35-16,7 34-16 0,-7-34-20 15,0 0-18-15,0 0-30 0,0 0-36 0,0 0-160 0,0 0-376 16,0 0 167-16</inkml:trace>
  <inkml:trace contextRef="#ctx0" brushRef="#br0" timeOffset="34128.39">24870 5032 57 0,'0'0'161'0,"0"0"-13"16,0 0 4-16,0 0 3 0,0 0-3 0,0 0 5 16,0 0 2-16,0 0-5 0,0 0-8 0,43 58-1 15,-43-58-2-15,23 25-3 0,-23-25-3 0,31 31 2 16,-15-21-9-16,-16-10-6 0,35 24-9 0,-35-24-8 15,29 17-9-15,-29-17-7 0,27 13-4 16,-27-13-7-16,0 0-5 0,39 1-5 0,-39-1-6 0,0 0-8 16,42-20-4-16,-42 20-1 0,31-27-13 0,-21 11 6 15,-10 16-3-15,27-43-5 0,-19 17-7 0,-2-1 2 0,3-2-6 16,-3-13-3-16,-2 15-3 0,-4 27-1 16,4-43 3-16,-4 43-9 0,0 0-8 0,2-40-29 15,-2 40-24-15,0 0-9 0,0 0-19 0,0 0-17 0,0 0-25 16,0 0-20-16,0 0-15 0,-66 62-24 0,66-62-29 15,-16 49-225-15,11-25-466 0,5-24 207 0</inkml:trace>
  <inkml:trace contextRef="#ctx0" brushRef="#br0" timeOffset="34684.51">25424 5122 39 0,'0'0'153'0,"47"-11"-5"0,-47 11-9 15,0 0-13-15,43-11-5 0,-43 11-11 0,27-8-8 16,-27 8-11-16,0 0-3 0,46-8-19 0,-46 8-4 0,35-11-7 15,-10 4-1-15,-25 7 3 0,33-12 6 16,-33 12 5-16,35-14-4 0,-35 14 0 0,25-20 8 16,-25 20-8-16,16-20 1 0,-16 20-4 15,0 0-6-15,0 0-5 0,-6-45 2 0,6 45-6 0,0 0-4 0,-35-26-2 16,35 26-6-16,-31-6-3 0,31 6-6 16,0 0-2-16,0 0-7 0,-74 27 2 0,59-15-2 0,15-12 0 15,-33 38-2-15,25-23 0 0,8-15-8 0,-6 40 2 16,6-40 2-16,2 35-6 0,-2-35-2 0,12 32 0 15,-12-32 2-15,33 38-2 0,-14-23 1 0,5 0 2 16,-24-15-4-16,44 15 1 0,-17-7-17 0,-27-8-10 16,51 4 2-16,-51-4-3 0,40-5-2 0,-40 5-15 15,33-15-5-15,-33 15-11 0,27-23 5 0,-27 23 3 16,16-27 2-16,-16 27 3 0,8-34 9 0,-8 34-3 16,3-50 7-16,-3 50 5 0,-3-52 2 0,3 52 3 0,3-31 4 15,-3 31 9-15,0 0 5 0,8-30-6 0,-8 30 7 16,0 0-2-16,0 0-2 0,0 0 6 0,0 0 11 15,0 0 7-15,0 0-1 0,70 49 5 0,-55-29-1 16,-1 4 3-16,-2 0-7 0,3 1-1 0,-3-1 6 16,-12-24-4-16,21 44-2 0,-21-44 5 0,12 34 0 15,-12-34-2-15,7 28 10 0,-7-28 8 0,0 0 13 16,0 0 8-16,0 0 11 0,0 0 15 0,0 0 7 16,0 0-6-16,0 0-8 0,0 0-9 0,0 0-7 15,0 0-6-15,0 0-5 0,0 0-3 0,0 0-10 0,8-89-3 16,13 48-4-16,7 3-7 0,3 0-13 15,5 3-2-15,1 5-5 0,-2 4 3 0,-10 10-6 16,2 0 3-16,4 5-4 0,-2 3 0 0,16-2-1 0,-16 3 0 16,-29 7 1-16,81-2 0 0,-50 1-14 0,-31 1-26 15,62 8-23-15,-35-3-35 0,-27-5-31 16,35 12-41-16,-35-12-38 0,31 9-217 0,-31-9-460 16,0 0 204-16</inkml:trace>
  <inkml:trace contextRef="#ctx0" brushRef="#br0" timeOffset="41636.92">28411 6782 110 0,'0'0'210'0,"0"0"-7"16,-21-46-9-16,21 46-13 0,0 0-16 0,-2-30-19 15,2 30-12-15,0 0-11 0,0 0-10 0,0 0-15 16,25-44-5-16,-25 44-9 0,24-16 0 0,-24 16-12 16,29-10-6-16,-29 10-6 0,0 0-8 15,0 0-3-15,0 0-2 0,60 31 0 0,-60-31-2 16,15 43-3-16,-7-17-3 0,-4 24-5 0,-4-4-1 0,0 2-2 16,-4-4 1-16,-2 1 0 0,-2-2-3 0,5-14-3 15,3-29-3-15,-2 59-2 0,2-30-3 0,0-29-4 16,2 54 6-16,3-26-5 0,-5-28 4 0,14 35-6 15,-14-35 7-15,17 28-2 0,-17-28 3 0,22 19-4 0,-22-19-2 16,29 10 2-16,-29-10-3 0,35 2 0 0,-35-2-1 16,0 0-3-16,60-17 0 0,-60 17-1 0,33-18 4 15,-12 3-3-15,-21 15 1 0,27-19-1 0,-27 19-6 16,25-18 1-16,-25 18 4 0,0 0 5 0,18-17-4 16,-18 17-8-16,0 0 6 0,0 0 1 0,0 0-4 15,0 0-2-15,0 0 0 0,0 0 2 0,-12 80 0 16,6-38-1-16,-5 1 1 0,5 8 1 15,2 0 0-15,0 3-4 0,4 9 5 0,-2-3 2 0,2 2 3 16,4 2-10-16,0-2 3 0,4-7-1 0,-1 0-2 16,7-4 0-16,3-3 6 0,-1-4-6 0,3-6 2 15,-5-12 3-15,-3 0 0 0,-3-4-4 0,-8-22 2 16,0 0-2-16,10 41 6 0,-10-41 5 0,0 0 6 0,0 0 3 16,-10 41 7-16,10-41 1 0,0 0-3 0,-33 26-1 15,10-16-2-15,23-10-4 0,-50 21 1 0,24-10-6 16,1 1-1-16,25-12-1 0,-35 12-9 0,10 3-20 15,2 1-16-15,23-16-34 0,-45 27-44 0,30-16-44 16,15-11-61-16,-25 17-277 0,25-17-529 0,0 0 234 16</inkml:trace>
  <inkml:trace contextRef="#ctx0" brushRef="#br0" timeOffset="44885.89">28553 10118 33 0,'0'0'110'0,"0"0"-11"0,0 0-6 16,0 0-13-16,0 0-1 0,0 0-3 0,0 0-17 15,25-31 13-15,-25 31 0 0,0 0-7 0,0 0 3 16,0 0-2-16,0 0-8 0,0 0-2 0,25-15-2 16,-25 15-8-16,0 0-2 0,0 0-7 0,0 0-7 15,0 0 1-15,0 0 0 0,0 0 15 0,0 0 4 16,37 42 4-16,-37-42 2 0,6 70 3 0,-4-25 2 16,-2 2-2-16,-4-1-3 0,-4 8-5 0,2-2-2 0,1 1-2 15,-5 3-6-15,-4-1-2 0,5 0-1 0,-1 2 0 16,2-5-6-16,4 1-2 0,-3-2-3 0,3-5-4 15,6 1 0-15,3 1-1 0,3-2-4 0,4-4 0 16,7-2-2-16,4-4 1 0,3-1-2 0,-7-12-2 16,12 7 2-16,-6-10-5 0,-2-1 0 0,3-3-1 15,-3-2-1-15,0-3 1 0,-4-5 2 0,-1-1-2 16,-1 0 2-16,-5-3-6 0,-2 1 2 0,1-7 1 0,-3 3-2 16,0-4 3-16,-2-1-2 0,-1-3-3 15,-3-2 1-15,0-2 1 0,-2-2 2 0,-4 0-4 16,-3-3-1-16,5 1 1 0,-4 5 2 0,-4-2 4 0,2 4 2 15,-5 3 1-15,3 3-2 0,-5 3 0 0,-3 4 3 16,-9 6 5-16,0 4-1 0,-14 12-2 0,6 4 2 16,3 2-3-16,4 7 1 0,1 4-2 0,2 5-3 15,4 7 6-15,1 4 2 0,-1 11-6 0,4 1 2 16,1 2-2-16,-1 0-1 0,5-2-1 0,2-1 1 0,12-1-1 16,-4 6 0-16,6-2 2 0,2-5 0 15,2 6-8-15,2-2 4 0,5 2-1 0,1-9 0 16,-1 3-1-16,4-6-1 0,-5-3 0 0,5-3 1 0,1-4-3 15,-1 1 0-15,-1-4-2 0,-11 2 1 16,1-1 3-16,-2-5 0 0,-6 0-1 0,0-3 1 16,-4 2-3-16,-4-1 4 0,-3-3 6 0,1 7 7 0,0-3 5 15,-7-4 6-15,1 1 2 0,-7-3 10 0,0 2-3 16,-2-2-1-16,-4 1-6 0,1-6 2 0,-3 1 0 16,8-12 2-16,-2 0-10 0,4-1 0 0,-1 1-3 15,3-4 3-15,9-7-13 0,3-6 3 0,1 0-3 16,4-3-6-16,2-1-25 0,0 0-25 0,0-22-34 15,8-1-31-15,1 0-19 0,11-14-27 0,-7 10-17 16,12-15-34-16,-5 1-236 0,5 7-477 0,-6 12 212 16</inkml:trace>
  <inkml:trace contextRef="#ctx0" brushRef="#br0" timeOffset="47001.21">29089 12103 8 0,'0'0'183'0,"0"0"-6"16,0 0-9-16,0 0-16 0,0 0-7 0,22-4-4 15,-7-4-9-15,-1 0-7 0,7-5-4 0,0-1-11 16,3-4-10-16,1 0-4 0,10-6-4 0,-2-4-4 15,0-1-9-15,-8 8-10 0,8-13-5 0,-4-5-3 16,-2 0-7-16,-4-1-6 0,-7-2-6 0,-5 17 0 16,-5-4-1-16,2 1 7 0,-8 6 5 0,-2-1 5 15,-2 7-5-15,0 3-2 0,-2 2-3 16,-1 5-3-16,-1-2-5 0,0 3-4 0,-2 4-4 16,-1 1-2-16,-3 5-2 0,-1 2-5 0,3 1 0 0,-3 3-4 15,5 5-2-15,2-1-3 0,2 1 0 0,-1 6 0 16,7 2-5-16,3-1-1 0,5 1-6 0,4 1 5 15,5-3-2-15,-1 4 0 0,13 8 1 16,0-2-6-16,-8-11 4 0,4-1 1 0,10 8-2 0,-10-10-2 0,-5 2 3 16,3-1-3-16,-11-7 1 0,-3 2-1 15,-3-3 4-15,0 3 0 0,-4 0 0 0,-4-6 2 16,-2 2-5-16,-4 0 7 0,-3 1-4 0,-3-2 1 16,-1-1 2-16,-1-1-1 0,-1-2-1 0,-1-2 2 0,3 2-1 15,3-5-1-15,1 1 0 0,1-2-7 0,0-1-16 16,10 2-17-16,-15-6-32 0,11 2-39 0,2-3-38 15,2 7-23-15,2-15-21 0,2 3-217 16,5-1-436-16,1-2 193 0</inkml:trace>
  <inkml:trace contextRef="#ctx0" brushRef="#br0" timeOffset="47368.66">29835 11920 58 0,'2'10'187'0,"0"-4"1"0,-2-6-1 0,4 11-5 0,2-4-7 16,0-1-8-16,5-1-13 0,-1-2-16 0,5 2-12 16,1-1-10-16,-1-3-9 0,3-3-11 0,7-1-11 15,-6-2-10-15,-3-2-4 0,9-2-13 0,-2-2 3 16,-9 2-9-16,3-1-4 0,-3-3-8 0,3-5 2 16,-9 2-8-16,0 0-7 0,3-5 2 0,-7 5-2 15,-2-2-7-15,-4 1-1 0,-2 1-1 0,1 3-3 16,-1 1-2-16,-4 4-1 0,0 2-6 0,-5 2 3 15,1 1-2-15,-5 5-4 0,1 1 2 0,-1 5-1 0,-5 5 0 16,-1 5 1-16,2 0-2 0,3 3 1 16,-1 1-2-16,3 0 2 0,1-2-4 0,5 0 2 15,3-4-4-15,3-2 2 0,2-1-4 0,4 1 1 0,0-1 0 16,5 0-1-16,3-3 2 0,2-1 3 0,1 0-4 16,12 0 0-16,-3-1 4 0,-1-6-1 0,8-1 0 15,2-1 0-15,0-1-5 0,0 0-25 0,-2-1-22 16,0-2-38-16,4-1-22 0,-6-2-28 0,2-2-51 15,-4-3-150-15,1 3-369 0,-3-2 164 0</inkml:trace>
  <inkml:trace contextRef="#ctx0" brushRef="#br0" timeOffset="47584.86">30509 11706 59 0,'-9'-3'145'0,"-1"1"-6"0,2 0-9 0,8 2-7 0,-25 3-10 0,10-1-16 15,1 2-1-15,0 2-13 0,5-2-13 0,-3 1 9 16,-1 1-5-16,1 3-6 0,4-4-13 0,0-1-4 16,-1 1-9-16,3 0 1 0,2-2-3 0,-2 2-1 15,6-5-9-15,-6 8 0 0,6-8-6 0,-3 7-2 16,3-7-8-16,0 0-11 0,0 0-22 0,0 7-23 16,0-7-2-16,0 0-30 0,0 0-41 0,0 0-115 15,0 0-248-15,0 0 110 0</inkml:trace>
  <inkml:trace contextRef="#ctx0" brushRef="#br0" timeOffset="49168.96">30424 11683 81 0,'-4'6'125'16,"-2"2"-9"-16,-3 5-5 0,3 1-16 0,-2 0 8 0,0 1-19 15,-3 11 3-15,3-4-4 0,0 1-3 0,4 1-6 16,-1-2-8-16,3-5 0 0,4-1-7 16,-4 3-6-16,4-3-4 0,0 1 1 0,3-2-5 0,1-2-1 15,2 0-1-15,0-1-9 0,5-2 4 0,-1-3-7 16,1 0 4-16,-1-3-7 0,2-1 0 0,1-1 0 15,1-5-3-15,-1 0-1 0,1-5-4 0,-1 2 6 16,8-7-8-16,-9 3 2 0,1-2-4 0,-3-1-2 16,7-4-2-16,-7-5-3 0,0 3-2 0,-1-5 6 0,1-1-5 15,-6 0-6-15,3 2 7 0,-7 6-6 16,6-4 0-16,-2 5 3 0,-2 2 7 0,-2 2 12 16,0 2 8-16,-2 4 3 0,0 6 0 0,2-11-4 0,-2 11-2 15,0 0-5-15,-2-8-2 0,2 8-1 16,0 0-4-16,0 0-2 0,0 0 3 0,0 0-4 15,-20 20 2-15,16-11-3 0,-1 4 0 0,-1 1-3 0,6 0 1 16,-2 1-1-16,2 1-4 0,2-1 3 16,-2 1-4-16,0 1 5 0,2-2 0 0,0 0-2 0,3 2-2 15,-1-3 4-15,0-1-4 0,0 0-1 0,2 0-4 16,0-2 7-16,-2-2-3 0,7 1 3 16,-5-5 1-16,-2 0 4 0,2-3-2 0,1 0 2 0,1 0-3 15,-8-2-1-15,18-4 2 0,-3 2-2 0,-7-2-2 16,7-4 1-16,-3 1-5 0,0-4 7 0,1 0-3 15,-3-2-3-15,1-2-1 0,1-7 1 0,-2 7-1 16,-4-1-5-16,3-6 7 0,-3 6-3 0,-2 1-3 16,0 2 11-16,-2 3 7 0,0 4 2 0,-2 6 4 15,2-8 2-15,-2 8-2 0,0 0-1 0,0 0-2 16,0 0-1-16,-10-5-8 0,10 5 6 0,-12 12 1 0,3 2-7 16,1-2-1-16,0 3 2 0,2 1-5 0,-1 0 5 15,5 0-2-15,0 0 0 0,2 1-5 16,2-4 4-16,3 1-5 0,-1 1 2 0,4-4 1 0,0 0-1 15,-2-1-3-15,5 1 4 0,1-2-3 0,1-2 2 16,-1 0-3-16,0-2 7 0,-3-3 1 16,7-2-4-16,-3 0-2 0,1-2-1 0,-2-1-5 0,1-2 6 15,-1-5 2-15,1 0-2 0,-5-1 0 0,2-1-2 16,1-2 6-16,-1-7-5 0,-2-2 1 0,-4-2 1 16,-2 1-6-16,0-2 0 0,3-1-2 0,-1 4 1 15,-2 5-4-15,0 3 4 0,-2 2-4 0,0 4 5 16,0 1-5-16,0 8-4 0,0-10-7 0,0 10-5 15,0 0 1-15,0 0 0 0,0 0-1 0,0 0 6 16,0 0 0-16,0 0 0 0,6 30 1 0,-4-16 0 0,2 1-2 16,0 2 8-16,3 5-3 0,-3-4 4 15,2 4 0-15,0 2-3 0,-2-6 5 0,7 4 0 0,-7-5-1 16,2 0 5-16,2 4-4 0,0-6 5 0,1-1-5 16,1-3 4-16,-6-3 0 0,7 0 3 0,-1 2 1 15,-2-4-2-15,9-1 1 0,-1-2-1 0,3-4 0 16,-1 0 4-16,1-6-4 0,6 0 4 0,0-5-2 15,-3 0 0-15,1-2-3 0,-11 0 5 0,7-5-3 16,-2-3-3-16,-3-1 3 0,1-2-3 16,1-13 0-16,-8 13 0 0,-1-1 0 0,-1 3 0 15,-4 0-3-15,0 11 6 0,-4-2-2 0,2 6 3 0,-4 2-1 16,0-1-3-16,-3 4 2 0,-1 0-1 0,8 3-2 16,-23 5 2-16,7 3-4 0,1 3 3 0,-9 3 0 0,3 4-1 15,2 0 0-15,7 3 3 0,-3 0 1 0,7-5-3 16,6-1 0-16,0-1 1 0,0-1-3 0,4 3 4 15,2-1-1-15,6-1 2 0,9 3-5 16,-4-8 7-16,7 5-3 0,3-3 1 0,2-2-3 0,2-2-1 16,-2-2-3-16,2-3-2 0,2-1-7 0,16-1 1 15,-3-3-7-15,1-2 13 0,3-1-2 16,1-3 0-16,-1 3-1 0,-17-1 0 16,14-4 2-16,-16 0 0 0,0-2-1 0,-2-1 2 0,-4 1-1 0,0 1 0 15,-9-1 1-15,1 2 1 0,-5 0-1 0,-6 4-1 16,0-1-5-16,-4 2 6 0,0 6-2 0,-10-6 4 15,-3 5 4-15,-3 5 8 0,-9 3 5 0,-2 6 3 16,-2 0 3-16,-10 10 1 0,8-10 2 16,-4 11 3-16,14-5-5 0,3-2 1 0,5 4-2 0,3-9 1 0,4 2-1 15,-1 2-3-15,3-2 0 0,2 1 1 16,4-5-1-16,0-1-1 0,7-2 1 0,1 1 0 0,0-5-1 16,3-2-3-16,3-5 2 0,-3-2-2 15,3-3-2-15,5-6 7 0,-5-2-3 0,1-4 3 16,1-4-1-16,3-12-1 0,0-1-3 0,-1-1 2 0,-1-3-1 15,2-4-1-15,-3-1-4 0,3-2-2 0,2-6 1 16,-3-1 0-16,3 3-4 0,0 4-1 0,-2-3 2 16,-7 6-2-16,3 5-1 0,-9 14 1 0,2 5-2 15,-6 7 1-15,3 5-3 0,-5 1-3 0,0 5-3 16,-2 4 4-16,0 0-6 0,0 0 7 0,-21 23-2 16,2 0 5-16,-1 19-5 0,1 5 1 0,5 6 4 0,1 6 0 15,1 5 2-15,-1 2-1 0,1-1 3 16,6 1 3-16,2-1-6 0,6-4-4 0,4-1-5 15,-2-6-12-15,4-2-9 0,-3-1-12 0,3-5-2 0,-4-4-30 16,-4-15-11-16,0 16-12 0,-4-19-13 16,0-10-23-16,2-2-3 0,0-6-28 0,-1-1-28 15,-5-4-175-15,8-1-396 0,-14-1 176 0</inkml:trace>
  <inkml:trace contextRef="#ctx0" brushRef="#br0" timeOffset="49485.91">30364 12302 2 0,'-8'3'239'0,"1"-2"-12"0,7-1-1 15,0 0-4-15,0 0-18 0,0 0-15 0,44 1-18 16,-13-1-13-16,21 5-17 0,5-3-15 15,3-2-11-15,0-2-11 0,11 2-9 0,1-1-8 16,13-5-10-16,-3 3-11 0,5-4-5 0,0 3-4 16,-4-1-7-16,4 0-3 0,-3 3-8 0,-5-2 0 15,-3-2-6-15,-3-4-2 0,-3-1-7 0,-2 0 1 16,-4 5-5-16,-4-3-4 0,-4-3-2 0,-4-2 0 0,-9 0-1 16,-12 5-6-16,2 3 4 0,-4-2-3 0,-4 1-5 15,-9 2-17-15,-1 3-20 0,-9-2-27 0,-4-1-39 16,-2 5-37-16,2-8-20 0,-2 8-49 0,-20-14-170 15,5 5-406-15,-12-2 179 0</inkml:trace>
  <inkml:trace contextRef="#ctx0" brushRef="#br0" timeOffset="52328.88">29506 6998 108 0,'0'0'191'0,"0"0"-12"15,0 0 4-15,0 0-7 0,15-55-6 0,-15 55-14 0,0 0-3 16,14-32 2-16,-14 32-5 16,0 0-7-16,14-20-3 0,-14 20-4 0,0 0-8 0,0 0-7 15,0 0-14-15,0 0-14 0,0 0-8 0,0 0-2 0,0 0-7 16,0 0-2-16,0 0-1 0,0 0-3 0,23 79-4 16,-29-33-6-16,4-2-10 0,0 0-4 0,-2 3-3 15,0 2-3-15,-1-3-4 0,3-1-2 0,0-4-1 16,4-14-6-16,-2-27-2 0,2 58 0 0,-2-32-2 15,0-26 2-15,13 52-9 0,-5-28 3 0,-8-24-6 16,13 31 3-16,-13-31-5 0,12 18 1 0,-12-18 5 16,0 0-5-16,27 19-5 0,-27-19-9 15,0 0-14-15,52-5-8 0,-52 5-13 0,45-24-10 16,-26 6-11-16,1-1-8 0,-3-1-9 0,-1-1-3 0,-1-1-3 16,-1-5 1-16,1 1 5 0,-5 3 9 0,-10 23-5 15,21-51 16-15,-13 30 9 0,-8 21 2 0,8-30 12 16,-8 30 18-16,0 0 13 0,6-31 18 0,-6 31 10 0,0 0 2 15,0 0 4-15,0 0-2 0,0 0-5 0,0 0 5 16,0 0-2-16,0 0 4 0,0 0-3 0,0 0 1 16,0 0 0-16,0 0-2 0,-57 59-1 0,57-59-1 15,-9 30 2-15,9-30 4 0,0 0-3 0,-4 42-2 16,4-42-2-16,0 0 7 0,0 0-3 0,19 36 2 16,-19-36-3-16,27 11-2 0,-27-11-1 0,0 0 2 15,58-6-4-15,-58 6-1 0,43-18-3 0,-22 5-3 16,-21 13-6-16,33-27 4 0,-15 8-1 0,-18 19 2 15,19-41-3-15,-15 18-2 0,-4 23 11 0,2-46-9 16,-2 46-6-16,-4-41-1 0,4 41-2 0,0 0 2 16,-17-39-5-16,17 39-3 0,0 0-3 0,-14-18-10 0,14 18-1 15,0 0-5-15,0 0 2 0,0 0-3 16,0 0-4-16,-66 53 1 0,66-53 1 0,-13 31-3 16,13-31 0-16,0 36-1 0,0-36 5 0,0 0 2 0,27 52 4 15,-10-41 2-15,-17-11 1 0,49 21 0 0,-20-16 2 16,-29-5 1-16,62 2 0 0,-33-5 2 0,-29 3 4 15,56-17 2-15,-31 7-8 0,-2-1 8 0,-1-4-2 16,-22 15 1-16,31-30 3 0,-31 30 3 16,25-36 2-16,-12 16-3 0,-13 20 1 0,12-32 12 15,-12 32 0-15,6-32 2 0,-6 32 1 0,0 0 7 0,0 0 1 16,-4-37-4-16,4 37 0 0,0 0-6 0,0 0-3 16,0 0 1-16,0 0 1 0,0 0-1 0,-68 20-6 15,68-20 2-15,-33 41-1 0,18-18 0 0,15-23-4 16,-16 36 2-16,16-36-2 0,-8 31-4 0,8-31-5 15,0 0 4-15,0 0 1 0,0 0-1 0,22 41 0 0,-22-41-1 16,31 5 1-16,-31-5 1 0,0 0 0 0,71-24 3 16,-49 8 2-16,3 0 6 0,-4 0 0 15,-1-1 1-15,3 2 0 0,-23 15 4 0,35-27-1 0,-35 27 2 16,23-18-5-16,-23 18 3 0,0 0-9 16,25-11 2-16,-25 11 0 0,0 0-1 0,0 0-1 0,0 0 3 15,25 53 1-15,-21-25 2 0,0 13 2 0,-4 1-1 16,0-42-1-16,-6 74 4 0,2-30-4 0,-3 5-3 15,3-1 10-15,-4-3-16 0,4 4 1 16,4-8-5-16,0 3-13 0,0-16 0 0,4 13-3 0,-4-41-3 16,8 42-16-16,-8-42-18 0,4 22-16 0,-4-22-23 15,0 0-25-15,0 0-26 0,0 0-19 0,0 0-18 16,0 0-4-16,0 0-18 0,0 0-31 0,56-83-137 16,-52 38-401-16,5-2 178 0</inkml:trace>
  <inkml:trace contextRef="#ctx0" brushRef="#br0" timeOffset="52485.59">30709 7192 178 0,'0'0'197'0,"0"0"-1"16,2-42-11-16,-2 42-20 0,0 0-8 0,0 0-11 16,0 0 3-16,0 0-3 0,0 0-7 0,0 0-7 15,0 0-8-15,0 0-11 0,4 100-2 0,-4-100-11 16,2 55-7-16,5-28-12 0,-7-27-4 0,8 54-10 16,-4-29-5-16,-4-25-5 0,10 40-11 0,-10-40-2 15,11 29-10-15,-11-29-32 0,0 0-33 0,10 26-31 16,-10-26-36-16,0 0-49 0,0 0-43 0,0 0-190 15,0 0-409-15,0 0 181 0</inkml:trace>
  <inkml:trace contextRef="#ctx0" brushRef="#br0" timeOffset="53022.71">30897 7156 180 0,'0'0'265'0,"0"0"-8"0,21-50-12 0,-21 50-7 0,0 0-16 16,0 0-19-16,10-23-28 0,-10 23-15 0,0 0-16 15,0 0-12-15,0 0-11 0,0 0-14 0,0 0-2 16,35 68-14-16,-26-43-5 0,-9-25-10 0,10 55-4 16,-2-27-9-16,1-4-7 0,-9-24-2 0,18 47-7 15,-8-27-1-15,-10-20-2 0,15 32-9 0,-15-32-4 16,21 19-4-16,-21-19 1 0,0 0-5 0,24 11 3 15,-24-11-4-15,0 0-7 0,0 0 4 16,0 0-1-16,67-33 1 0,-55 19-5 0,-12 14 0 0,31-43-3 16,-14 22-3-16,-5 0-2 0,-12 21-1 0,19-29 2 15,-19 29 4-15,16-24-3 0,-16 24 4 0,0 0-4 16,0 0-2-16,0 0 0 0,25-9 5 0,-25 9 0 16,0 0 4-16,0 0 1 0,29 56-2 0,-19-34 2 15,-10-22-9-15,21 47 0 0,-9-24 7 0,-1-1-6 16,1 2 2-16,-12-24-2 0,21 36 3 0,-7-17-2 15,-14-19-4-15,19 26-10 0,-19-26-12 0,0 0-23 16,22 26-31-16,-22-26-53 0,0 0-61 0,0 0-59 16,13 15-264-16,-13-15-549 0,0 0 242 0</inkml:trace>
  <inkml:trace contextRef="#ctx0" brushRef="#br0" timeOffset="53265.75">30254 7763 7 0,'0'0'271'0,"0"0"-27"0,0 0-19 0,108-33-7 15,-48 21-14-15,12 3-3 0,5 4-14 0,7 1-11 16,5 3-22-16,8-8-14 0,5 1-16 0,-5 3-12 16,2 0-7-16,-6 5-8 0,0 1-7 0,-2-1-2 15,-4-2-8-15,-6 3-5 0,3-2-10 0,-11 9-9 16,-5-2-19-16,-2-3-41 0,-8 4-60 0,-9-3-76 0,-1-6-58 15,-21 2-227-15,-27 0-461 0,0 0 203 16</inkml:trace>
  <inkml:trace contextRef="#ctx0" brushRef="#br0" timeOffset="68918.58">14581 7495 7 0,'0'0'172'0,"0"0"-5"15,0-60 3-15,0 60-6 0,0 0-1 0,-2-45-2 0,2 45-8 16,0 0-6-16,-2-29-9 0,2 29-3 0,0 0-3 15,0 0-4-15,0 0-15 0,0 0-11 0,0 0-11 16,0 0-6-16,0 0-2 0,0 0-1 0,0 0-5 16,0 0-2-16,0 0-16 0,0 0-2 0,0 0-4 15,0 0 1-15,13 114-2 0,-11-87-4 0,-2-27-4 16,8 75-4-16,-6-32-2 0,2-1-3 0,-2-17 0 16,-2-25-8-16,2 57-1 0,3-28-1 0,-5-29-4 15,6 54-1-15,-4-31-4 0,-2-23-1 0,2 39-1 16,-2-39-6-16,8 27 0 0,-8-27-2 0,0 0-12 15,0 0-8-15,13 26-11 0,-13-26-8 0,0 0-20 16,0 0-19-16,0 0-18 0,0 0-14 0,0 0-14 16,0 0-20-16,0 0-6 0,0 0-17 0,0 0-24 15,33-81-166-15,-33 81-379 0,0-34 167 0</inkml:trace>
  <inkml:trace contextRef="#ctx0" brushRef="#br0" timeOffset="69404.34">14619 7240 153 0,'0'0'171'0,"-19"-43"-5"0,19 43 2 0,-16-26-3 15,16 26 0-15,-21-23-5 0,21 23 1 0,-33-24-6 16,33 24-15-16,-29-11-8 0,29 11-9 0,-35-2-6 0,35 2-5 16,-54 9-5-16,27 3-5 0,0 1-2 15,-8 13-10-15,6 6-2 0,-2 1-1 0,6 4-7 0,1 6-1 16,3 2-9-16,4 3-2 0,1-1-5 0,5 8-6 16,5 5-2-16,4-4 1 0,2-1-8 0,6-2-3 15,-1 1-4-15,5-2-1 0,4-4-6 0,3-1 0 16,1-4-4-16,7-6-7 0,8-8 3 0,2 1-1 15,7-7 0-15,-1-4-5 0,7-6-3 0,1-3 1 16,5-6 1-16,2-7-7 0,2-6 0 0,4-6-2 16,-2-7 3-16,-4-7-1 0,-3-5-4 0,1-1 5 15,-11-3-6-15,-1-3-1 0,-11 1 3 0,0-2-4 16,-8 1 11-16,-11-3-7 0,-4-4-5 0,-6-2 3 16,-4 4-6-16,-8-3 2 0,-11 1 3 0,-2 2-4 15,-5-5 0-15,-4 1 2 0,-7-3-2 0,-2 8-5 0,-5 2-5 16,1 10-1-16,-5 6 4 0,1 10-7 0,3 5 2 15,-1 8-10-15,-3 3-8 0,5 7-15 16,12 2-11-16,-9 7-24 0,11-1-22 0,4 3-34 0,-10 7-43 16,14-9-27-16,5 3-68 0,-3 0-169 0,2 2-476 15,19-20 210-15</inkml:trace>
  <inkml:trace contextRef="#ctx0" brushRef="#br0" timeOffset="74602.88">15975 6030 131 0,'0'0'164'0,"-9"-60"-14"15,9 60-9-15,0 0-6 0,0-42-2 0,0 42 1 16,0 0-5-16,-2-32-9 0,2 32-4 0,0 0 0 16,0 0 3-16,-4-33 2 0,4 33 0 0,0 0-4 15,0 0-9-15,0 0-15 0,0 0-8 16,0 0-8-16,0 0-7 0,0 0-6 0,0 0-9 0,0 0-4 15,0 0-5-15,0 0-4 0,4 121 0 0,3-74-4 16,-3 3-2-16,4-5-6 0,2 6 1 0,-1-5-5 16,-5-2-4-16,4 0 1 0,-2-14 0 0,2-1-3 15,-1-2-1-15,-7-27-3 0,20 49 0 0,-18-33-3 0,-2-16-4 16,13 29 3-16,-13-29-4 0,0 0 0 16,0 0 4-16,0 0 3 0,0 0 6 0,0 0 3 15,0 0-5-15,0 0 2 0,0 0-7 0,0 0 0 16,0 0 0-16,0 0-3 0,0 0-4 0,-33-127-2 15,24 83 4-15,-3-1-11 0,2 0-3 0,6-2 0 0,-7-3 5 16,5 5-3-16,2-1-3 0,0 17-3 0,2 0 2 16,2 29 2-16,0-44 0 0,0 44 5 0,2-39-7 15,-2 39 1-15,0 0 3 0,6-35-5 0,-6 35 2 16,0 0-1-16,0 0 6 0,27-11-6 0,-27 11 3 16,0 0 1-16,0 0 0 0,60 53 6 0,-42-31-8 0,-5 4 0 15,-1-1-2-15,-4 2-1 0,-8-27 0 0,13 69-6 16,-11-41-1-16,-2 2 1 0,0-30-1 0,-4 49 4 15,-7-24-2-15,11-25 1 0,-14 38 2 16,14-38 2-16,-21 30 0 0,21-30 1 16,-27 22 2-16,27-22-3 0,-22 18 3 0,22-18 0 0,0 0 1 0,0 0-4 15,-31 3-6-15,31-3 0 0,0 0-2 0,0 0 3 16,0 0 3-16,0 0-1 0,-42-36-3 0,42 36 5 16,0 0-2-16,0 0 2 0,0 0-3 0,0 0 2 15,-12-21-2-15,12 21 2 0,0 0 1 16,0 0 0-16,0 0 4 0,0 0 0 0,0 0 1 0,0 0 2 15,0 0 1-15,0 0-1 0,62 55 1 0,-62-55 2 0,33 36 1 16,-21-25 3-16,-12-11-1 0,31 20 2 16,-31-20 1-16,38 17-2 0,-38-17-1 0,41 13 3 15,-16-10-2-15,-25-3-1 0,54-1 3 0,-54 1-5 0,53-9 1 16,-26 2 0-16,0-4 1 0,-4-3 0 0,-23 14 0 16,37-25-1-16,-18 5 1 0,-3 2-1 0,-16 18 2 15,19-36-3-15,-19 36 3 0,12-35 2 0,-12 35 1 16,2-28 6-16,-2 28 5 0,0 0 4 0,0 0 3 15,-6-42-4-15,6 42-1 0,0 0-5 0,0 0 1 16,0 0 0-16,0 0-4 0,0 0 0 0,0 0-5 16,-89 54 2-16,73-33 0 0,5 0-2 0,11-21 0 15,-18 39-3-15,18-39 0 0,-9 32-7 0,9-32 2 16,0 0-2-16,0 35-2 0,0-35 2 0,0 0 4 0,0 0-4 16,0 0 2-16,27 22 0 0,-27-22 1 15,0 0-2-15,0 0 3 0,0 0 0 0,71-25 1 0,-71 25 0 16,24-23 5-16,-24 23-4 0,25-25 4 15,-10 4-2-15,-15 21-1 0,12-29 1 0,-12 29-1 16,14-29 4-16,-14 29 0 0,9-30-2 0,-9 30 6 16,0 0 6-16,6-26-2 0,-6 26 6 0,0 0-7 0,0 0-3 15,0 0 0-15,0 0-6 0,0 0 5 0,0 0-2 16,0 0 0-16,0 0-4 0,0 0 4 0,0 0-6 16,0 95 3-16,0-95-6 0,-4 50-1 0,4-50 3 15,0 56-5-15,0-56-2 0,4 36-1 0,-4-36-1 16,8 34 4-16,-8-34-3 0,9 28 4 0,-9-28-1 15,14 21 2-15,-14-21-2 0,0 0 2 0,0 0 0 16,0 0 9-16,33 10-8 0,-33-10-2 0,0 0 3 16,0 0 1-16,0 0-2 0,0 0 2 0,54-37 0 15,-54 37 2-15,16-36-4 0,-5 13-1 16,-11 23-3-16,10-52 5 0,-4 25-4 0,-6-3 2 0,0 30-1 0,8-57 1 16,-5 33-1-16,-3 24 1 0,0 0-4 15,6-39 6-15,-6 39-2 0,0 0 4 0,0 0 0 0,0 0-3 16,0 0-1-16,2-29 0 0,-2 29-3 0,0 0 2 15,0 0 3-15,0 0-2 0,0 0 0 0,0 0-1 16,0 0 1-16,0 0 4 0,0 0-2 0,0 0-3 16,4 115 2-16,-4-115 2 0,8 31-3 0,-8-31 5 15,8 32-1-15,-8-32 0 0,15 28-1 0,-15-28 3 16,10 21-3-16,-10-21 5 0,0 0-2 0,17 26 4 16,-17-26-6-16,0 0 4 0,0 0-2 0,27 12 3 15,-27-12-3-15,0 0 3 0,0 0-3 0,0 0 0 16,45-41-4-16,-45 41 1 0,21-39 2 0,-7 17-2 15,-5-3 0-15,-9 25-1 0,18-46 1 0,-12 22 2 16,-6 24-3-16,9-32 1 0,-9 32-1 0,0 0 2 16,4-33 1-16,-4 33 1 0,0 0-5 0,0 0 0 15,0 0 0-15,0 0-3 0,0 0 6 0,0 0-3 0,0 0 0 16,0 0 1-16,0 0-1 0,0 0 0 0,0 0 1 16,0 0-3-16,0 0-1 0,0 101 4 0,0-101 1 15,14 24-2-15,-14-24 1 0,0 0 0 16,23 22 0-16,-23-22 2 0,0 0-5 0,35 8 7 0,-35-8-2 15,0 0-3-15,54-14 5 0,-54 14-3 0,43-26-2 16,-20 11 4-16,-4-1-2 0,-19 16 0 0,37-36 1 0,-21 19 0 16,-16 17-1-16,23-38 1 0,-17 15 1 15,-6 23-3-15,13-32 4 0,-13 32 0 0,0-33 2 16,0 33 3-16,0 0-3 0,0-36 4 0,0 36-10 0,0 0 1 16,0 0-4-16,0 0-2 0,0 0 0 15,-37-12 3-15,37 12-1 0,0 0 1 0,0 0-2 16,-58 66 10-16,43-40-11 0,7 4-9 0,0-5-1 0,8-25-1 15,-11 51 0-15,11-51 1 0,4 35 1 0,-4-35 6 16,17 30-3-16,-17-30 0 0,27 23 4 16,-2-10-1-16,-25-13 0 0,41 7 4 0,-41-7-1 0,58-7 1 15,-58 7-1-15,45-22 4 0,-18 10-8 0,-10-5 8 16,-17 17-2-16,33-32 0 0,-21 10 7 16,-1-3-5-16,-11 25-3 0,16-47 4 0,-16 47 2 15,6-33 1-15,-6 33 0 0,4-30 0 0,-4 30 7 0,0 0 0 16,0 0-7-16,0 0-1 0,0 0-4 0,0 0 4 15,0 0-8-15,0 0 4 0,0 0 1 0,0 0 2 16,0 0-7-16,0 0-6 0,31 71-5 0,-31-71-10 16,9 51 0-16,-9-24-3 0,0-27 1 15,4 46 1-15,-4-46 3 0,0 29 6 0,0-29 3 0,0 0 0 0,-2 37 1 16,2-37 1-16,0 0 3 0,0 0 4 16,0 0 7-16,0 0-2 0,0 0 2 0,0 0 2 15,0 0-5-15,0 0 1 0,0 0 1 0,0 0-2 0,56-59-6 16,-42 35-2-16,1-3-9 0,5-17-9 0,-1-4-12 15,-5 5-4-15,5-4 0 0,-7-2-8 0,-3 2-2 16,-1-2 3-16,2-1 8 0,-10 1 1 0,4 6 9 16,0 0 21-16,-8 2 8 0,4 41 14 15,0-49 10-15,0 49 16 0,-4-37 1 0,4 37 15 0,0 0 1 16,-10-31-6-16,10 31-6 0,0 0-6 0,0 0-5 0,0 0-5 16,0 0 1-16,0 0-1 0,0 0 0 15,0 0-6-15,-21 125-3 0,21-81 2 0,4 2-4 16,5-3-2-16,-5 1 0 0,-2-2 0 0,6-1 3 0,4-1-2 15,-1-13-2-15,5 10-1 0,3-14-1 16,-3 1 1-16,3 0-1 0,0-6 7 0,-19-18-12 0,31 20 5 16,-31-20-8-16,45 7 10 0,-45-7-6 0,50-7 5 15,-50 7-6-15,68-30 2 0,-41 15-9 0,-2-3 0 16,-3-2-11-16,-3-4-18 0,0 0-19 0,-11-2-18 16,-2-2-24-16,-6 28-23 0,0-68-24 0,-6 41-30 15,-2-12-30-15,-7 14-36 0,-8 3-174 0,1 2-444 16,1 6 197-16</inkml:trace>
  <inkml:trace contextRef="#ctx0" brushRef="#br0" timeOffset="74753.14">17556 5861 16 0,'0'0'196'0,"0"0"-9"16,99 5-15-16,-49-10-7 0,-1-4-9 0,5 0-21 0,0 1-12 15,0-4-15-15,-1 1-11 0,9-1-8 0,-6-1-10 16,2-1-9-16,0 5-10 0,-12-1-12 0,-15 5-30 15,-5 0-48-15,-26 5-43 0,46-7-197 0,-46 7-292 16,0 0 130-16</inkml:trace>
  <inkml:trace contextRef="#ctx0" brushRef="#br0" timeOffset="75802.59">18548 5456 24 0,'0'0'190'0,"0"0"-5"0,0 0-8 15,0 0-5-15,-8-56 3 0,8 56-4 0,0 0-10 16,0 0-16-16,0 0-14 0,0 0-16 0,0 0-13 16,0 0-6-16,0 0-10 0,0 0-1 0,-64 53-10 15,43-14-6-15,3 4-4 0,-1 7-1 0,0 2-10 16,-1 3 3-16,1-1-4 0,5-5-5 15,1-2-2-15,9-3-8 0,4-13-4 0,8 11 2 0,1-17-6 16,9 1-1-16,5 9 0 0,-4-15-4 16,22 2-6-16,-12-11-9 0,21 2-18 0,-1-9-30 0,5-5-54 15,-5-6-40-15,5-9-44 0,-8-2-216 0,3-4-425 16,-3 0 189-16</inkml:trace>
  <inkml:trace contextRef="#ctx0" brushRef="#br0" timeOffset="84289.67">18873 5548 107 0,'0'0'121'0,"0"0"-3"0,0 0 1 0,0 0-9 0,0 0-10 16,0 0-1-16,0 0-6 0,0 0 0 0,0 0-8 16,0 0 7-16,0 0-5 0,0 0-1 0,0 0-4 15,0 0-7-15,0 0-3 0,16-40-5 0,-16 40-5 0,0 0 1 16,0 0-1-16,0 0-3 0,0 0-5 0,0 0-4 15,0 0-1-15,0 0-5 0,0 0-4 16,0 0-3-16,0 0-8 0,0 0-1 0,0 0-3 0,0 0-7 16,0 0 5-16,0 0 4 0,0 0 0 0,0 0 0 15,0 0-2-15,0 0 0 0,0 0 2 0,11 96-1 16,-11-96 0-16,4 47 1 0,-4-47 2 0,0 41-2 16,0-17-6-16,0-24 0 0,4 41-3 0,-4-41-1 15,0 34-1-15,0-34-2 0,0 0 2 0,4 43-3 16,-4-43-1-16,6 26-2 0,-6-26 0 0,0 0 1 15,0 0-4-15,0 0 3 0,0 0-4 16,4 37-5-16,-4-37-1 0,0 0-8 0,0 0-1 0,0 0-21 0,0 0-28 16,0 0-31-16,0 0-22 0,0 0-27 15,0 0-40-15,0 0-176 0,0 0-384 0,0 0 170 16</inkml:trace>
  <inkml:trace contextRef="#ctx0" brushRef="#br0" timeOffset="84799.49">18720 5579 28 0,'0'0'157'0,"0"0"-11"16,0 0-11-16,0 0-6 0,0 0 2 0,0 0-14 0,0 0-9 16,0 0 7-16,-4-49 0 0,4 49-3 0,0 0-3 15,0 0-11-15,0 0-8 0,0 0-8 16,12-39-3-16,-12 39-9 0,0 0-2 0,0 0-9 0,31-24-6 15,-31 24-2-15,29-16-2 0,-4 5 0 0,-25 11-1 16,49-10 2-16,-22 9-4 0,-27 1-1 0,60 5-7 16,-29 1-1-16,0 5-2 0,-4 3-7 0,0-3 1 15,-4 9-1-15,-5-3-5 0,-1 3-1 0,-17-20-4 16,27 41 0-16,-21-16 1 0,-6-25-4 0,8 40-2 16,-8-40 1-16,-8 41-2 0,8-41 0 0,-14 44-2 15,1-24 2-15,-5-2-2 0,-1 2 8 0,19-20 2 16,-46 34 10-16,20-19 1 0,-1-4 5 0,-17 7-4 15,22-7 3-15,22-11-5 0,-42 16 1 0,42-16-9 16,-31 15-1-16,31-15 1 0,0 0-9 0,-31 10-11 16,31-10-8-16,0 0-22 0,0 0-15 0,0 0-33 0,0 0-32 15,0 0-35-15,0 0-31 0,0 0-43 0,0 0-163 16,0 0-412-16,0 0 182 0</inkml:trace>
  <inkml:trace contextRef="#ctx0" brushRef="#br0" timeOffset="85440.79">19330 5657 67 0,'0'0'209'0,"0"0"-10"0,0 0-14 15,0 0-15-15,0 0-13 0,0 0-18 0,0 0-11 16,0 0-10-16,0 0-7 0,0 0-12 0,0 0-3 0,-89 21-3 15,89-21-9-15,-27 24-3 0,27-24-6 0,-23 27-6 16,23-27-1-16,-14 26-9 0,14-26 0 0,-13 25-10 16,13-25 1-16,0 0-5 0,-8 31-11 0,8-31 2 15,0 0-1-15,0 0-3 0,0 0 0 0,0 0-4 16,0 0-2-16,35 27-6 0,-35-27 1 0,0 0 1 16,0 0-4-16,0 0 2 0,0 0-1 0,68-39-5 15,-68 39 10-15,17-25-4 0,-17 25 1 0,14-26 3 16,-14 26-6-16,9-28 3 0,-9 28-5 0,0 0-2 15,8-41 6-15,-8 41-3 0,0 0 5 0,0 0 0 16,6-27-4-16,-6 27-7 0,0 0-4 0,0 0 0 16,0 0 1-16,0 0-1 0,0 0 1 0,0 0 0 0,0 0 0 15,0 0-2-15,0 0-3 0,0 0 2 0,-10 102-2 16,10-102 0-16,10 30 3 0,-10-30-5 0,17 24 3 16,-17-24-1-16,18 19 4 0,-18-19-4 0,0 0 1 15,35 12 1-15,-35-12 2 0,0 0-1 0,50-4-1 16,-50 4 4-16,50-17-4 0,-50 17-1 15,31-23-1-15,-13 6 4 0,-3-4 1 0,-3-3 1 16,3 0 1-16,-15 24 1 0,18-56 0 0,-14 30 1 0,5-19-3 16,-9 18 1-16,4-14-3 0,-4 41 2 0,4-68 5 15,-4 27-7-15,0 13 2 0,0 28-3 0,-4-49 4 16,4 49 6-16,-4-28 9 0,4 28 2 0,0 0-5 16,0 0-7-16,0 0-3 0,0 0 2 0,0 0-4 15,0 0 0-15,0 0 4 0,0 0-3 0,0 0 0 16,-31 79-2-16,31-39 0 0,0-40-1 0,4 70-2 15,0-42-2-15,-4-28 3 0,8 57-2 0,-2-16-2 16,3-15-3-16,-9-26-6 0,8 49-5 0,-2-24-22 0,-6-25-8 16,4 35-12-16,-4-35-17 0,4 32-26 0,-4-32-19 15,0 0-23-15,0 0-19 0,0 0-27 0,0 0-50 16,-14 32-172-16,14-32-438 0,0 0 194 0</inkml:trace>
  <inkml:trace contextRef="#ctx0" brushRef="#br0" timeOffset="85886.96">19447 5702 78 0,'0'0'152'0,"0"0"0"0,0 0-14 0,50-28-5 16,-50 28-16-16,46-8-6 0,-15 2-1 0,-31 6-10 15,57-9-10-15,-26 5-10 0,15-2-7 0,-1-3 0 16,-14 4 3-16,15-4 0 0,-15 3 0 0,-31 6-6 0,54-12-7 16,-54 12-4-16,35-10-4 0,-35 10-7 0,27-11 2 15,-27 11 2-15,0 0 7 0,0 0 0 0,22-14-4 16,-22 14-7-16,0 0-3 0,0 0-9 0,0 0-5 15,0 0-3-15,0 0 0 0,0 0 0 0,0 0-5 16,0 0-1-16,-111 20-2 0,84-4 1 0,0 1 1 16,4 2-4-16,1 1-1 0,3-2 1 0,2 2-4 15,17-20-3-15,-26 32 0 0,26-32 0 0,-11 24 1 16,11-24-3-16,0 0 2 0,0 0 2 0,0 0 12 16,0 0 1-16,0 0 3 0,0 0-4 15,0 0 3-15,0 0-6 0,58 14 8 0,-58-14 3 0,0 0 0 16,52-37 2-16,-36 18 5 0,-16 19 4 0,27-38-4 15,-17 24 1-15,-10 14-3 0,21-34-4 0,-21 34-4 16,19-26-2-16,-19 26 2 0,0 0-10 0,14-19 0 16,-14 19-3-16,0 0-3 0,0 0-1 0,0 0-2 0,0 0 3 15,0 0-7-15,0 0 2 0,0 0 1 0,23 79-5 16,-19-56 5-16,-4-23-1 0,8 43-2 0,1-22-1 16,-9-21 6-16,14 31-4 0,-14-31 0 0,23 35 0 15,-23-35-3-15,23 23-9 0,-23-23 1 0,20 16-11 16,-20-16-25-16,0 0-20 0,0 0-26 15,0 0-24-15,0 0-30 0,0 0-24 0,50-35-32 0,-50 35-51 16,0-41-166-16,0 41-446 0,-13-71 198 0</inkml:trace>
  <inkml:trace contextRef="#ctx0" brushRef="#br0" timeOffset="86052.88">20030 5157 38 0,'0'0'162'0,"0"0"-19"15,0 0-10-15,0 0-3 0,23-32 1 16,-23 32-1-16,0 0 1 0,41 48-2 0,-14-9-8 0,-4 4-1 15,0 2-10-15,4 6-3 0,-5 5-14 0,5 4-3 16,0 2-10-16,-4-5-4 0,-7 7-6 0,-5-6-7 16,-7-1-23-16,-4-4-26 0,-15-1-22 0,3-9-20 15,-11-1-20-15,-4-5-17 0,1-2-20 0,3-16-23 16,0-2-188-16,-16 3-318 0,14-6 140 0</inkml:trace>
  <inkml:trace contextRef="#ctx0" brushRef="#br0" timeOffset="95276.18">20520 7546 59 0,'0'0'176'0,"0"0"-3"16,0 0-13-16,0 0 1 0,0 0-5 0,0 0-5 15,-18-42-11-15,18 42-4 0,0 0-12 0,0 0-1 16,-2-36-4-16,2 36-1 0,0 0 1 0,0 0 0 15,0 0 1-15,4-44-5 0,-4 44-1 0,0 0-4 16,0 0 6-16,0 0-21 0,8-33-3 0,-8 33-7 16,0 0-10-16,0 0-12 0,0 0-2 0,0 0-5 15,0 0-6-15,0 0-5 0,0 0-2 0,0 0-2 0,68 56-8 16,-51-33 3-16,6 13-5 0,-1 3-6 0,-9-12 2 16,5 13-5-16,1-4 0 0,-3-12-1 0,3 15-9 15,-9-15 3-15,3-1 1 0,1 0-2 0,-14-23 2 16,19 36-6-16,-19-36-4 0,12 20 5 0,-12-20 1 15,0 0 1-15,0 0 3 0,0 0 5 0,31 14 1 16,-31-14 6-16,0 0 2 0,0 0 4 0,54-55-7 16,-31 20-7-16,-9 8 5 0,7-17-3 0,-11 4 0 15,3-1 1-15,-5 2-7 0,-2 9 2 0,-6 3-2 0,4-14 1 16,-4 41-7-16,4-43 0 0,-4 43-3 16,0-31 0-16,0 31-6 0,0 0-7 0,0 0-19 15,0 0-26-15,0 0-14 0,0 0-12 0,0 0-11 0,0 0-13 16,0 0-13-16,0 0-16 0,0 0-23 0,0 0-15 15,-14 112-23-15,14-112-11 0,14 69-13 0,-1-43-18 16,-7 3-139-16,8-1-403 0,-1-4 178 0</inkml:trace>
  <inkml:trace contextRef="#ctx0" brushRef="#br0" timeOffset="95821.08">21209 7789 82 0,'0'0'122'0,"31"-37"-9"0,-31 37-4 0,18-31 4 15,-14 3 1-15,-4 28 2 0,13-48 12 0,-13 48 11 16,0-33 1-16,0 33 2 0,0 0-2 0,-13-41-7 15,13 41-8-15,0 0-12 0,-18-23-15 0,18 23-2 16,0 0-10-16,0 0-15 0,-42 3 1 0,42-3-15 0,0 0-4 16,-55 41-3-16,32-24-6 0,4 5-1 0,1 2-5 15,5-4-5-15,13-20 2 0,-18 36-9 0,18-36-3 16,-9 30 0-16,9-30-1 0,0 0-7 0,0 0 2 16,0 0 1-16,0 0-4 0,0 0 2 0,21 39-2 15,-21-39 2-15,0 0-1 0,0 0-1 0,0 0 2 16,0 0-3-16,91-51-1 0,-74 32 0 0,-3 2 0 15,1-4 0-15,-15 21 0 0,24-42-2 0,-17 19-1 16,-7 23 1-16,16-35-1 0,-16 35 1 0,6-26-1 16,-6 26 4-16,0 0 1 0,0 0-6 0,0 0-3 15,0 0 0-15,0 0-3 0,0 0-1 0,0 0 5 16,0 0-3-16,0 0 3 0,0 0-2 0,0 0 2 0,0 0-3 16,-2 111 2-16,2-111-1 0,6 40-3 0,-6-40 1 15,13 30 0-15,-13-30 2 0,18 19-2 0,-18-19 1 16,0 0-2-16,36 11 5 0,-36-11-2 0,0 0-3 15,0 0 3-15,64-25-4 0,-42 2 2 0,-1 2 1 16,-6-3 1-16,3-1-1 0,-5 2 0 0,1-16 0 16,-6 13-1-16,-8 26 0 0,9-55-1 0,-9 26-1 15,2-13 0-15,-2 42 1 0,-2-59-2 16,-1 31-1-16,3 28 3 0,-6-43 0 0,6 43 10 16,0 0 8-16,-8-30-5 0,8 30-4 0,0 0 1 0,0 0-5 15,0 0 3-15,0 0-3 0,0 0 1 0,0 0-2 16,0 0 4-16,-50 81-6 0,42-40 6 0,4-12-5 0,0 14 3 15,4-2-6-15,0-41 5 0,2 68-2 16,2-40-1-16,-2-4 2 0,-2-24 2 0,13 49-4 0,-5-25-4 16,-8-24-11-16,14 39-10 0,-14-39-11 0,19 29-15 15,-19-29-12-15,18 15-20 0,-18-15-27 0,0 0-30 16,31 5-31-16,-31-5-45 0,0 0-187 0,0 0-434 16,46-28 192-16</inkml:trace>
  <inkml:trace contextRef="#ctx0" brushRef="#br0" timeOffset="95982.1">21676 7511 136 0,'0'0'193'0,"-29"72"-11"0,29-72 0 0,-4 51-8 16,2-25-9-16,2-26-17 0,0 40-10 0,0-40-12 16,2 35-16-16,-2-35-6 0,4 40-11 0,-4-40-14 15,2 30-20-15,-2-30-28 0,0 0-32 0,8 31-41 0,-8-31-32 16,0 0-67-16,0 0-136 0,0 0-301 0,0 0 133 15</inkml:trace>
  <inkml:trace contextRef="#ctx0" brushRef="#br0" timeOffset="96120.15">21641 7346 50 0,'0'0'8'0,"-4"47"-18"15,4-47-10-15,0 0 4 0</inkml:trace>
  <inkml:trace contextRef="#ctx0" brushRef="#br0" timeOffset="97154.14">22004 7530 113 0,'0'0'191'0,"0"0"-14"0,0 0-11 0,-95 18-8 16,77-3-6-16,-5 0-8 0,2 7-18 0,-8 9-7 16,13-7-13-16,1-1-5 0,15-23-17 0,-14 37-7 15,14-37-4-15,-8 33-8 0,8-33-8 0,0 0-11 16,0 0 3-16,14 39-7 0,-14-39 5 0,0 0-2 16,31 12-8-16,-31-12-2 0,0 0 2 0,0 0-2 15,64-26-1-15,-64 26 1 0,40-32-3 0,-26 10 5 16,-2-4 0-16,3 0 2 0,-7-1-2 0,9-13-4 15,-11 12-2-15,2-14-7 0,-4 13 0 0,2-12 5 16,1-3-5-16,-5 15 1 0,-2 29 0 0,0-52-3 16,0 52 5-16,4-32 9 0,-4 32 7 0,0 0 3 0,0 0-9 15,0-34-2-15,0 34-8 0,0 0-2 16,0 0-3-16,0 0-4 0,0 0-2 0,0 0 2 0,0 0-5 16,-39 100-3-16,34-57-4 0,5-17-3 0,0-26-8 15,11 56 2-15,-9-29 1 0,10 0-3 0,3-3 2 16,1-3 2-16,-16-21 1 0,33 41 1 0,-12-24-3 15,-21-17-2-15,33 26 3 0,-14-20-2 0,-19-6-2 16,35 7 7-16,-35-7-7 0,0 0 1 0,54-4-2 16,-54 4-8-16,35-14 0 0,-35 14 7 0,37-24-7 15,-21 4 4-15,-1 1-3 0,-15 19 5 0,23-37-3 16,-23 37 5-16,12-29-2 0,-12 29 5 0,0 0 3 16,8-32 3-16,-8 32-2 0,0 0 2 0,0 0-4 0,0 0 4 15,0 0 0-15,0 0 2 0,0 0-2 0,-70 4 2 16,70-4-1-16,-39 36 2 0,20-12-1 15,1 0 3-15,1-2-2 0,17-22-3 0,-19 43 2 0,19-43-2 16,-10 31-2-16,10-31 2 0,0 0-3 0,-4 28 0 16,4-28 1-16,0 0 2 0,0 0 1 0,0 0 4 15,0 0-5-15,43 11 5 0,-43-11 0 0,0 0 4 16,0 0 2-16,60-31 3 0,-60 31 4 0,23-27-1 16,-6 6-3-16,-17 21 2 0,14-26-1 0,-14 26 4 15,0 0-2-15,19-23-2 0,-19 23 5 0,0 0-10 16,0 0-4-16,0 0 2 0,0 0-2 0,0 0-3 15,0 0-1-15,0 0 3 0,0 0-4 0,0 0 2 16,0 0 1-16,0 0-4 0,-15 94 3 0,15-94 1 16,2 39-6-16,-2-39-3 0,4 30 5 0,-4-30-1 15,9 26 3-15,-9-26 0 0,0 0-2 0,0 0 2 16,31 16 0-16,-31-16 0 0,0 0 0 0,0 0 3 16,0 0-2-16,70-48 2 0,-56 28-1 0,-1-2 2 0,-1-2 1 15,-12 24 2-15,21-54-1 0,-13 15 0 16,0-1 3-16,-1 0-8 0,-3 11-3 0,-4-12 0 0,0 0-6 15,0 41 3-15,4-55-3 0,-4 55 1 0,-4-39 1 16,4 39 4-16,0 0-6 0,-4-33 3 0,4 33-2 16,0 0-1-16,0 0 2 0,0 0-4 15,0 0-2-15,-31-4 0 0,31 4 3 0,0 0-1 16,0 0 0-16,-35 77 7 0,28-47-2 0,7 12-5 0,0-13 5 16,0 13-2-16,0-42 1 0,15 59 1 0,-7-33 0 15,2 1 3-15,3 1 1 0,-1-3-3 16,3-5 5-16,-15-20-6 0,27 31 2 0,-27-31 0 0,31 16 3 0,-31-16 2 15,28 3-6-15,-28-3 2 0,0 0 1 16,56-23 2-16,-37 6-4 0,-19 17 3 0,27-39 3 16,-15 15 1-16,-6-3 2 0,-6 27-1 0,11-56-2 0,-9 27-1 15,-2 29-3-15,0-54-2 0,0 54 8 0,0-31 4 16,0 31-3-16,0 0-1 0,0 0-1 16,0 0-7-16,-17-21-2 0,17 21 3 0,0 0 2 15,0 0 7-15,0 0-13 0,0 0 2 0,-39 73-1 0,39-73 4 16,4 40 0-16,-4-40 6 0,17 42-14 0,1-21 7 15,-18-21 2-15,42 29-3 0,-16-16-9 16,8-5-18-16,9 5-27 0,-16-10-31 0,-27-3-38 0,43 2-46 16,-43-2-55-16,37-15-286 0,-37 15-548 0,21-22 243 15</inkml:trace>
  <inkml:trace contextRef="#ctx0" brushRef="#br0" timeOffset="97348.4">22315 7278 216 0,'0'0'248'0,"0"0"-25"16,0 0-15-16,0 0-12 0,0 0-14 0,134-1-20 15,-84 1-15-15,5-2-15 0,1 4-9 0,2 0-17 16,2 2-14-16,6-2-18 0,-2 6-24 0,-6-1-35 16,-6-1-44-16,-5 1-47 0,-16-3-61 0,-31-4-185 15,31 10-350-15,-31-10 155 0</inkml:trace>
  <inkml:trace contextRef="#ctx0" brushRef="#br0" timeOffset="97690.48">20822 8167 34 0,'0'0'222'16,"0"0"-21"-16,0 0-15 0,108-13-7 0,-55 11-9 0,7-9-2 15,11 4-6-15,5-1-3 0,9-1-11 16,6-1-20-16,8 2-10 0,4 0-12 0,5 3-12 0,3-1-7 15,-1-1-7-15,-3 1-8 0,-3 0-6 0,-3 4-13 16,-10-2-16-16,-2 0-14 0,-13 2-12 0,-14 2-14 16,-6-4-13-16,-25 1-10 0,-31 3-8 0,42-3-7 15,-42 3-6-15,0 0-17 0,0 0-2 16,0 0 5-16,0 0-16 0,0 0-4 0,0 0-21 16,0 0-33-16,0 0-158 0,0 0-315 0,0 0 140 0</inkml:trace>
  <inkml:trace contextRef="#ctx0" brushRef="#br0" timeOffset="97929.4">20944 8295 199 0,'0'0'249'0,"112"-10"-8"15,-44 4-5-15,4-4-9 0,9 0-11 0,8 1-15 16,10-3-11-16,0 2-13 0,0 0-20 0,3 3-13 15,-11-2-13-15,6 0-12 0,-10 0-10 0,-11 1-11 16,-4 1-22-16,-5-1-18 0,-12 1-17 0,-7 4-21 16,-17 1-24-16,-31 2-17 0,45-8-19 15,-45 8-23-15,27-6-17 0,-27 6-25 0,0 0-23 0,0 0-37 16,0 0-42-16,0 0-139 0,0 0-376 0,0 0 167 16</inkml:trace>
  <inkml:trace contextRef="#ctx0" brushRef="#br0" timeOffset="131713.72">17362 8913 73 0,'0'0'103'0,"0"0"-1"0,0 0-16 0,0 0 3 0,0 0-10 15,0 0-8-15,0 0-4 0,0 0-5 0,0 0 2 16,0 0 2-16,0 0 1 0,0 0-1 0,0 0 2 15,0 0-2-15,0 0-2 0,0 0 4 0,0 0-3 16,0 0 6-16,0 0-4 0,0 0 2 0,0 0 6 16,0 0 2-16,0 0 0 0,0 0-8 0,0 0-3 0,0 0-7 15,0 0 2-15,0 0-6 0,0 0-2 16,0 0 1-16,0 0 0 0,0 0-1 0,0 0-3 16,0 0-1-16,0 0-3 0,0 0 5 0,0 0-6 0,0 0-2 15,-85-13 0-15,85 13-1 0,0 0-3 0,-35 1 0 16,35-1-2-16,0 0 0 0,-50 4-2 15,50-4 1-15,0 0-6 0,-49 4 2 0,49-4 2 0,-31 1-5 16,31-1 3-16,0 0-2 0,-54 5-6 0,54-5 0 16,-35 3 1-16,35-3-7 0,-33 7 2 0,33-7-1 15,-40 4-2-15,40-4 0 0,-53 6 1 0,53-6-2 16,-46 6 0-16,46-6 4 0,-39 5-8 0,39-5 2 16,-44 3 2-16,44-3-4 0,-37 7-1 0,37-7-1 15,-37 4 0-15,37-4 3 0,-41 3 1 0,41-3-4 16,-35 2 3-16,35-2-1 0,-40 2-1 0,40-2-4 0,0 0 6 15,-53 0-4-15,53 0 2 0,0 0-6 0,-52-3 4 16,52 3-4-16,-31 0 6 0,31 0-6 0,0 0 4 16,-48-3 3-16,48 3-7 0,0 0-4 0,-51 0 4 15,51 0-2-15,-31 1 3 0,31-1-1 0,0 0-2 16,-46-1 1-16,46 1 3 0,0 0-1 16,-45 4-1-16,45-4 1 0,0 0-3 0,-40 3 0 0,40-3 0 15,0 0 0-15,-37 4-1 0,37-4 1 0,0 0 8 16,-39 3-5-16,39-3 0 0,0 0 5 0,-54 3-6 15,54-3 2-15,-37 0-6 0,37 0 3 0,-43 2-1 16,43-2 2-16,-36 1-3 0,36-1 3 0,0 0 3 16,-49 0 0-16,49 0 2 0,0 0-4 0,-46 2-1 0,46-2 3 15,-33 2-1-15,33-2-4 0,0 0 3 0,-47 4 2 16,47-4-1-16,-33 6-3 0,33-6 0 16,-35 4 2-16,35-4-4 0,-48 5 3 0,48-5-2 15,-33 7-1-15,33-7 4 0,-37 7 0 0,37-7-1 0,-44 4-4 16,44-4 0-16,-45 5 4 0,45-5-6 0,-37 1 5 15,37-1-1-15,0 0-1 0,-50 0 1 0,50 0 5 16,0 0 5-16,-43 1 0 0,43-1-3 0,0 0 4 16,0 0 1-16,-40-1 2 0,40 1-3 0,0 0 0 15,0 0 3-15,0 0-2 0,-35-5 1 0,35 5 1 16,0 0-6-16,0 0 0 0,0 0 1 0,0 0-4 0,-39-5 10 16,39 5-10-16,0 0 10 0,0 0-7 0,0 0-3 15,0 0 5-15,-37-2-5 0,37 2 2 16,0 0 3-16,0 0-2 0,0 0 3 0,0 0 2 15,0 0-4-15,0 0 5 0,0 0 0 0,0 0-2 0,0 0-1 16,0 0-3-16,0 0 2 0,0 0-9 0,0 0 15 16,0 0-10-16,0 0-1 0,0 0-7 0,0 0-2 15,0 0-4-15,0 0-1 0,0 0-4 0,0 0-14 16,0 0-7-16,0 0-11 0,0 0-20 0,0 0-16 16,0 0-24-16,0 0-29 0,0 0-33 0,0 0-35 0,0 0-35 15,0 0-28-15,0 0-237 0,0 0-540 0,0 0 239 16</inkml:trace>
  <inkml:trace contextRef="#ctx0" brushRef="#br0" timeOffset="132188.22">15464 8828 100 0,'0'0'158'0,"0"0"-11"0,0 0-9 0,0 0-11 0,0 0-16 15,0 0-6-15,0 0-1 0,0 0-9 0,0 0-1 16,39-17-9-16,-39 17 7 0,0 0-6 0,0 0 1 16,0 0 1-16,0 0-5 0,0 0-4 0,0 0-3 15,11 56-3-15,-11-56-8 0,0 0-1 0,-25 42-8 16,25-42-5-16,-35 39-3 0,14-22-5 0,-2-2-3 16,1 2-1-16,-5-3-8 0,0 2 0 0,-14 3-3 0,14-6-6 15,-4-3-1-15,2-3-2 0,-15 5-1 16,15 1 1-16,-2-7-3 0,31-6 1 15,-57 4-5-15,32-2 1 0,25-2-1 0,0 0 0 0,0 0 4 0,-52-9 2 16,52 9 1-16,0 0-3 0,0 0-4 0,0 0-2 0,-12-21 1 16,12 21 4-16,0 0-4 0,0 0 1 15,0 0 0-15,0 0 1 0,72-21 4 0,-72 21 8 0,56 7 1 16,-56-7 8-16,80 17-3 0,-36-6 2 16,-1 3 1-16,-14-1-2 0,0 1 1 0,12 7-8 0,-22-5-1 15,4 2 0-15,0 2-4 0,-3-1-2 0,-1 1 1 16,-1-2 3-16,-18-18-9 0,23 24 2 15,-23-24-4-15,17 19 0 0,-17-19-2 0,0 0 0 0,0 0-1 0,0 0-2 16,24 15 2-16,-24-15-5 0,0 0-3 16,0 0-4-16,0 0-8 0,58-23-8 0,-58 23-24 15,40-18-28-15,-40 18-33 0,33-14-47 0,-6 2-43 0,-27 12-251 16,47-21-484-16,-24 11 215 0</inkml:trace>
  <inkml:trace contextRef="#ctx0" brushRef="#br0" timeOffset="136254.97">16144 6977 135 0,'0'0'133'15,"0"0"-11"-15,0 0 0 0,0 0-14 0,0 0 1 16,0 0 1-16,0 0-4 0,0 0-7 0,-60 5 0 16,60-5 2-16,0 0 3 0,0 0-7 0,0 0-2 15,0 0-5-15,-27 10-3 0,27-10-5 0,0 0-9 16,0 0-5-16,0 0-6 0,0 0-3 0,0 0-5 16,0 0-3-16,0 0 1 0,0 0-5 0,0 0 0 15,0 0-3-15,0 0-10 0,0 0-4 0,64 53-4 16,-35-48 3-16,19 2-5 15,-5 1-1-15,7-2-5 0,2-6 1 0,1 1 1 0,9-1-3 0,2 0 0 16,5-3-4-16,1 1 0 0,0-5 5 0,5 4-8 0,5-3-1 16,1 1-1-16,4-1-2 0,6-6 4 0,-5 3-5 15,3-1 4-15,-4 2-5 0,-4 5 0 0,-13-5 4 16,-4 3-4-16,-6 0 2 0,0-3-1 0,-9 2 5 16,-1 2 2-16,-15 1 2 0,-33 3 9 0,58-4 8 15,-27-2-1-15,-31 6-1 0,54-1 1 0,-28-3-1 16,-26 4 3-16,38-2-2 0,-38 2 1 0,45-1 7 15,-45 1 3-15,52-3-2 0,-52 3-2 0,56-1 1 16,-56 1-2-16,35-1-5 0,-35 1 2 0,0 0-9 0,49 1 0 16,-49-1-2-16,0 0-2 0,0 0 0 15,42 4-3-15,-42-4-3 0,0 0 0 0,0 0-1 16,0 0-2-16,0 0-4 0,0 0 1 0,31 2-3 16,-31-2 0-16,0 0 2 0,0 0 1 0,0 0-4 15,0 0 2-15,0 0 1 0,0 0-2 0,0 0 1 0,0 0 3 16,0 0 1-16,0 0-4 0,0 0 1 0,0 0 1 15,0 0 4-15,0 0-1 0,0 0-3 0,0 0 3 16,0 0-2-16,0 0 2 0,0 0-4 0,0 0 7 16,0 0-7-16,0 0-1 0,0 0 5 0,0 0 0 15,0 0-4-15,0 0 0 0,0 0-1 0,0 0 1 16,0 0-1-16,0 0 4 0,0 0-8 0,0 0 1 16,0 0 0-16,0 0 1 0,0 0 10 0,0 0-11 15,35 5-1-15,-35-5 2 0,0 0-3 16,0 0 3-16,0 0-2 0,54-4 1 0,-54 4 0 0,41-2-1 15,-41 2 0-15,54-4 0 0,-11-1-1 0,-43 5 1 0,83 0-2 16,-38-1 1-16,3-3 1 0,-3 5 2 0,-14-2-4 16,15-3 3-16,-46 4 2 0,62-6 1 15,-33 2-4-15,-29 4-3 0,58-6 1 0,-58 6 2 0,35-2-1 16,-35 2-2-16,31-6-1 0,-31 6 5 0,0 0-6 16,0 0 5-16,0 0-2 0,37-1-2 0,-37 1-2 15,0 0 1-15,0 0 6 0,0 0-5 0,0 0 2 0,0 0-3 16,0 0 3-16,0 0-6 0,0 0 4 15,0 0 4-15,39 7-2 0,-39-7 2 0,0 0-4 16,0 0 2-16,0 0 3 0,0 0-4 0,0 0-2 0,23 16 2 16,-23-16 1-16,0 0-3 0,0 0 0 0,0 0 9 15,0 0-9-15,0 0-4 0,0 0 1 0,0 0-1 16,0 0-5-16,0 0-6 0,0 0-10 0,0 0-12 16,0 0-8-16,0 0-18 0,0 0-17 0,0 0-16 15,0 0-17-15,0 0-9 0,0 0-4 16,0 0-13-16,0 0-8 0,0 0-9 0,0 0-13 0,0 0-14 15,0 0-14-15,0 0-143 0,0 0-370 0,-99-23 164 16</inkml:trace>
  <inkml:trace contextRef="#ctx0" brushRef="#br0" timeOffset="136589.34">18935 6795 100 0,'0'0'156'0,"0"0"-2"15,0 0 4-15,0 0-6 0,-50-14-1 0,50 14-1 16,0 0-10-16,0 0-10 0,0 0-13 0,0 0-8 15,0 0-16-15,0 0-6 0,0 0-9 0,0 0-4 16,0 0-5-16,130 5-6 0,-84-1-9 0,-15-1-2 16,19 1-4-16,-19 0-1 0,14 2-7 0,-14 2-1 15,15 0 0-15,-20-3-2 0,5 4-1 0,-31-9-4 16,38 18 1-16,-16-6 1 0,-22-12 0 0,27 19-1 0,-27-19 0 16,17 25 2-16,-17-25 4 0,4 28 9 15,-4-28 9-15,0 0-3 0,-31 59 2 0,14-37 14 0,-1-3 11 16,-9 2-6-16,4-3-1 0,-4 0-8 0,-10 6 3 15,-2-3 1-15,12-6-4 0,4 0-1 0,0-4-12 16,23-11 1-16,-39 23-6 0,16-10-7 0,23-13 1 16,-26 17-12-16,26-17 0 0,0 0-2 0,-23 16-5 15,23-16-8-15,0 0-10 0,0 0-9 0,0 0 5 16,0 0-12-16,0 0-16 0,0 0-25 0,0 0-29 16,0 0-27-16,0 0-36 0,0 0-37 0,0 0-26 15,0 0-40-15,0 0-221 0,0 0-506 0,0 0 223 0</inkml:trace>
  <inkml:trace contextRef="#ctx0" brushRef="#br0" timeOffset="147922.94">17436 8925 114 0,'0'0'142'0,"0"0"-4"0,0 0-3 16,0 0-9-16,0 0-7 0,0 0-9 0,0 0 3 15,0 0-7-15,0 0-7 0,0 0-6 0,0 0 6 0,0 0-4 16,0 0-5-16,0 0 0 0,0 0-2 15,0 0-1-15,0 0-3 0,0 0 1 0,0 0-11 0,0 0 4 16,0 0 2-16,0 0-17 0,0 0 1 0,0 0-1 16,0 0-1-16,-83 16-3 0,83-16-1 0,0 0 5 15,0 0 0-15,-49-1-1 0,49 1-4 16,0 0-1-16,-35 4-4 0,35-4 1 0,0 0-3 0,-50 2 2 16,50-2-3-16,0 0-3 0,-49-2 0 0,49 2-3 15,-32 2-3-15,32-2-6 0,0 0-1 0,-45 0-1 16,45 0 0-16,0 0-1 0,-50 1-3 0,50-1-3 15,0 0 1-15,-47 3 1 0,47-3-1 16,0 0-2-16,-41 4 2 0,41-4-8 0,-27 5 1 0,27-5-3 0,0 0 3 16,-42 4-5-16,42-4 4 0,0 0-6 15,0 0 5-15,-35 5-1 0,35-5 0 0,0 0 1 0,0 0-3 16,-45 6 3-16,45-6-2 0,0 0-1 0,-46 1 7 16,46-1-11-16,0 0 0 0,-47 1 4 0,47-1-1 15,-33 0-6-15,33 0-2 0,0 0 2 0,-50-2 2 16,50 2 3-16,0 0-1 0,-43 1 1 0,43-1-4 15,0 0-1-15,-36 0 1 0,36 0-1 0,0 0-2 16,0 0 3-16,-37 3 3 0,37-3-8 0,0 0-1 16,0 0 5-16,-49 2-7 0,49-2 4 0,0 0-2 0,0 0 2 15,-46 0 0-15,46 0-3 0,0 0-5 0,-31 3 7 16,31-3-6-16,0 0 6 0,-39 5-4 16,39-5 4-16,0 0-4 0,-33 2 3 0,33-2-4 15,0 0 3-15,-50 6 1 0,50-6-4 0,-31 3 11 0,31-3-9 16,-39 3-1-16,39-3 6 0,-46 5-8 0,46-5 1 15,-39 1-1-15,39-1 7 0,-43 3-5 0,43-3 0 16,-37 0 0-16,37 0 6 0,-40 5-3 16,40-5 2-16,0 0-5 0,-49 1 8 0,49-1-5 0,0 0 2 0,-38 3 4 15,38-3 0-15,0 0-1 0,0 0 1 16,-33 4 2-16,33-4-5 0,0 0 2 0,0 0-5 16,0 0 3-16,0 0-4 0,0 0 1 0,-41 2-1 0,41-2-3 15,0 0 8-15,0 0-4 0,0 0-2 0,0 0 7 16,-39 0-8-16,39 0 11 0,0 0-8 15,0 0 3-15,-42-1 1 0,42 1-8 0,0 0 6 16,-49 0 0-16,49 0-10 0,-35 2 5 0,35-2 4 0,0 0-5 16,-48 0 5-16,48 0-1 0,-33 4 8 0,33-4-12 15,0 0 2-15,-50 3-2 0,50-3 3 0,-26 5-2 16,26-5 2-16,0 0-5 0,-46 2 5 16,46-2 11-16,0 0-1 0,-52 0-15 0,52 0-1 15,0 0 7-15,-43 1 0 0,43-1-2 0,0 0 2 0,-39-1-3 16,39 1 0-16,0 0 1 0,-42-3 2 0,42 3-1 0,0 0 11 15,-39 1-17-15,39-1 9 0,0 0-1 0,-50 0 3 16,50 0-3-16,0 0 1 0,-33 4 0 16,33-4-5-16,0 0 2 0,-47 3 7 0,47-3-8 0,-31 7 1 15,31-7-2-15,0 0 4 0,-46 4 1 0,46-4 14 16,-33 3-14-16,33-3 5 0,0 0-2 0,0 0 3 16,-43 5-8-16,43-5 5 0,0 0 3 0,0 0 1 15,0 0 0-15,0 0-4 0,0 0-1 16,0 0-1-16,0 0 1 0,-33 3-5 0,33-3-5 0,0 0-3 0,0 0-2 15,0 0-7-15,0 0-7 0,0 0-11 0,0 0-7 16,0 0-14-16,0 0-6 0,0 0-18 0,0 0-15 16,0 0-22-16,0 0-26 0,0 0-25 0,0 0-28 15,0 0-27-15,0 0-22 0,0 0-25 0,101-30-213 16,-101 30-521-16,31-14 232 0</inkml:trace>
  <inkml:trace contextRef="#ctx0" brushRef="#br0" timeOffset="149022.56">15474 8804 12 0,'0'0'64'0,"0"0"-6"0,0 0-8 0,0 0-2 16,0 0-5-16,0 0-9 0,0 0 0 0,38-27 0 15,-38 27 6-15,0 0 0 0,0 0-5 0,0 0-1 16,27-12 7-16,-27 12-3 0,0 0-5 0,0 0 2 15,31-13-3-15,-31 13 6 0,0 0-2 0,0 0-5 16,31-10-2-16,-31 10 7 0,0 0-5 0,0 0 0 16,33-9 0-16,-33 9 5 0,0 0 5 0,0 0 6 15,31-7-3-15,-31 7 2 0,0 0-4 0,0 0-2 16,33-9 2-16,-33 9 1 0,0 0-4 0,0 0-1 0,35-10-1 16,-35 10-5-16,0 0-1 0,31-5 0 0,-31 5 0 15,0 0-7-15,0 0-1 0,37-10 7 16,-37 10 2-16,0 0 6 0,0 0 3 0,0 0 1 0,0 0 9 15,33-1 1-15,-33 1 9 0,0 0 5 0,0 0 9 16,0 0 4-16,0 0 2 0,0 0 6 16,0 0-5-16,0 0-3 0,0 0-1 0,0 0-10 0,0 0-1 15,0 0-7-15,0 0-8 0,0 0 0 0,0 0-4 16,0 0-6-16,0 0 1 0,0 0-4 0,0 0-1 16,-74 47-3-16,51-35-2 0,0 1-4 0,-4 3 1 15,5-2-4-15,-20 7 2 0,17-5-5 0,-1-4 4 16,-3 3-9-16,0 0 2 0,2 1-5 0,-14 5-1 15,14-10 2-15,0 2-2 0,0 0 0 0,0 0-2 16,0 2-4-16,2-5 4 0,25-10-4 0,-39 20 3 16,12-11-5-16,27-9 5 0,-39 16-4 0,39-16 3 0,-31 14-5 15,31-14 6-15,-23 10 0 0,23-10-1 0,0 0 0 16,-27 15-1-16,27-15-4 0,0 0 0 0,0 0 0 16,-27 12 2-16,27-12-1 0,0 0 2 0,0 0 2 15,0 0 11-15,0 0-7 0,0 0-1 0,0 0-6 16,0 0 5-16,-31 8-4 0,31-8 7 0,0 0-2 15,0 0-4-15,0 0-1 0,0 0 3 0,0 0-2 16,0 0 3-16,0 0-5 0,0 0 7 0,0 0 0 16,0 0 0-16,0 0 1 0,0 0-4 0,0 0-2 0,0 0-4 15,0 0 3-15,0 0 4 0,0 0-5 16,0 0 0-16,0 0 1 0,0 0-5 0,0 0 2 16,0 0 0-16,0 0-1 0,0 0 1 0,0 0-4 0,0 0 1 15,0 0 1-15,0 0 0 0,0 0 0 0,0 0 0 16,0 0-6-16,0 0 6 0,0 0-4 0,0 0 2 15,0 0 3-15,0 0-7 0,0 0 5 0,0 0 2 16,0 0-3-16,0 0 2 0,0 0-4 0,0 0 2 16,0 0 0-16,0 0-2 0,0 0 6 0,0 0-5 15,0 0 0-15,0 0 1 0,0 0 1 0,0 0 1 16,0 0 0-16,0 0 0 0,0 0 7 0,0 0-1 0,0 0 3 16,0 0 2-16,0 0-4 0,0 0 5 15,0 0 0-15,0 0 2 0,0 0 3 0,0 0-12 16,0 0 5-16,0 0-4 0,0 0-2 0,0 0 4 0,0 0-2 15,0 0 4-15,0 0-5 0,0 0 6 0,0 0-1 16,0 0 11-16,112 14-15 0,-85-7 4 0,0 3-1 16,2 2-3-16,0-4 4 0,0 5-3 0,12 7-3 15,-12-10 3-15,14 5-3 0,-16-4 1 0,0 1-2 16,4 0-4-16,-4-5 5 0,-27-7 2 0,54 19-9 16,-27-10 2-16,-27-9 10 0,37 10-10 0,-37-10 1 15,33 10-3-15,-33-10 12 0,0 0 2 16,37 11 1-16,-37-11 8 0,0 0 4 0,0 0-9 0,25 9 4 0,-25-9 7 15,0 0-7-15,0 0-7 0,0 0 7 16,0 0-10-16,0 0 7 0,0 0-2 0,0 0 0 16,0 0-1-16,0 0-2 0,0 0-8 0,0 0 9 15,0 0-8-15,0 0 9 0,0 0-12 0,0 0 6 16,0 0-3-16,0 0 2 0,0 0-7 0,0 0 0 0,0 0-3 16,0 0 2-16,0 0 9 0,27 10-7 0,-27-10 1 15,0 0 1-15,0 0 6 0,0 0-6 0,0 0-5 16,0 0 3-16,0 0-5 0,0 0 6 0,0 0-15 15,0 0-19-15,0 0-27 0,0 0-24 0,0 0-43 16,0 0-53-16,0 0-63 0,0 0-87 0,0 0-303 0,-87-61-681 16,60 53 301-16</inkml:trace>
  <inkml:trace contextRef="#ctx0" brushRef="#br0" timeOffset="160029.46">19164 6056 92 0,'0'0'178'0,"0"0"-18"0,0 0-8 0,0 0-11 0,0 0-9 16,0 0-3-16,0 0-7 0,0 0-8 0,0 0-6 0,0 0 0 15,0 0-10-15,0 0-7 0,0 0-2 0,0 0-7 16,0 0-6-16,0 0-8 0,0 0-5 16,0 0-9-16,0 0-3 0,0 0-3 0,0 0-5 0,0 0-4 15,0 0-2-15,0 0-3 0,0 0-5 0,0 0 1 16,0 0-4-16,104-5-2 0,-104 5-4 15,53-5 0-15,-17 1-5 0,-8-1 1 0,20-1-3 0,-48 6-1 16,60-5-2-16,-29 2-1 0,-31 3-1 0,54-5-5 16,-54 5-3-16,35-5-5 0,-35 5 0 0,33-5-6 15,-33 5 5-15,0 0-5 0,0 0-3 0,0 0-1 16,0 0 1-16,0 0-4 0,0 0 6 0,0 0 0 16,0 0 1-16,0 0-1 0,0 0 1 0,0 0 3 0,0 0 0 15,0 0 4-15,0 0-6 0,-126 19 3 16,95-15 1-16,-15 2-3 0,15 1 3 0,-2-3-1 0,33-4 5 15,-58 9-1-15,58-9 2 0,-39 5 3 0,39-5 2 16,-37 5 0-16,37-5 6 0,0 0-7 16,-27 6 3-16,27-6-1 0,0 0 1 0,0 0 2 0,0 0-6 15,0 0-1-15,0 0 2 0,0 0-3 0,0 0 2 16,0 0 0-16,0 0-1 0,0 0-1 0,0 0 1 16,0 0 3-16,103-22-4 0,-67 15 2 0,9-4 2 15,0 2 0-15,-14 2-4 0,5 0 0 0,-36 7-2 16,60-12-2-16,-29 5 4 0,-5-1 0 0,-26 8-6 15,36-8-7-15,-36 8-13 0,0 0-13 0,33-8-14 0,-33 8-22 16,0 0-19-16,0 0-28 0,0 0-15 16,0 0-24-16,0 0-116 0,0 0-299 0,0 0 133 15</inkml:trace>
  <inkml:trace contextRef="#ctx0" brushRef="#br0" timeOffset="170334.59">14586 9346 103 0,'0'0'140'0,"0"0"-1"15,0 0-11-15,0 0 3 0,0 0-9 0,0 0-2 0,0 0-5 16,0 0-3-16,0 0-3 0,0 0-6 0,0 0-6 16,43-32-3-16,-43 32-4 0,0 0-4 0,0 0 1 15,0 0 1-15,0 0-2 0,0 0 2 0,0 0-6 16,21-20 7-16,-21 20 5 0,0 0-4 0,0 0 0 16,0 0-3-16,0 0 0 0,0 0-10 0,0 0-7 15,0 0-8-15,0 0-3 0,0 0-2 0,0 0-8 16,0 0-5-16,-91 30 2 0,62-18-4 0,-13 4 2 0,-1 6-4 15,4-2-4-15,-9 1 3 0,-1 4 1 16,-5 1-6-16,-2 3-1 0,0 3 0 0,-2-4-1 16,-4 6-5-16,-4-1-1 0,0 1 2 0,0-6-5 0,0 0 2 15,0 5 1-15,2-3 3 0,2-2-4 16,4-2 6-16,6-1-1 0,4-6 3 0,11 2-4 0,10-7-2 16,-2-5-3-16,5 7 6 0,1 1-6 0,-2-3-1 15,25-14-2-15,-33 25-1 0,33-25-3 0,-29 18-4 16,29-18-3-16,-25 17 4 0,25-17-5 15,0 0 5-15,0 0 3 0,-23 13-6 0,23-13-3 0,0 0 3 16,0 0-9-16,0 0 5 0,0 0-3 0,0 0-4 16,0 0 7-16,0 0 1 0,0 0-2 0,0 0-4 0,0 0-7 15,0 0-6-15,0 0-12 0,0 0-11 16,0 0-19-16,0 0-18 0,0 0-23 0,0 0-24 0,0 0-24 16,0 0-27-16,0 0-37 0,0 0-28 0,0 0-53 15,0 0-165-15,0 0-488 0,0 0 216 0</inkml:trace>
  <inkml:trace contextRef="#ctx0" brushRef="#br0" timeOffset="170677.23">13267 9856 188 0,'0'0'182'0,"-64"3"-16"0,64-3-10 0,-44 13-10 0,17-5-16 15,27-8-5-15,-41 17-11 0,18-4-7 0,-1 3-8 16,3 0-5-16,0 3-8 0,-2-1-10 0,5 1-3 16,18-19-7-16,-21 26-8 0,21-26-3 0,-12 29-3 15,12-29-8-15,0 0 0 0,0 0-3 0,23 50-1 16,-23-50-3-16,45 22-3 0,-4-9-3 16,5-2-2-16,-15-6-3 0,20 3-3 15,-3-2-3-15,-2-6 3 0,3-2 2 0,1-2 4 0,-5-2 4 0,5-2 2 16,-5 0-2-16,-12 5-5 0,-4-2 0 0,-29 5-6 0,46-6 1 15,-46 6-3-15,29-5-6 0,-29 5-6 16,0 0-11-16,0 0-8 0,0 0-3 0,0 0-6 16,0 0-5-16,0 0-15 0,0 0-21 0,0 0-11 0,0 0-20 15,0 0-13-15,0 0-21 0,0 0-16 16,0 0-26-16,0 0-130 0,-79 38-322 0,79-38 143 0</inkml:trace>
  <inkml:trace contextRef="#ctx0" brushRef="#br0" timeOffset="171990.27">11553 10929 114 0,'0'0'221'0,"0"0"-9"0,0 0-19 0,0 0-18 0,0 0-23 16,21-17-6-16,-5-2-16 0,5-3-2 0,-4-2-1 15,14-16-2-15,-5-1-4 0,-1 4-3 0,2 0-5 16,0 1-9-16,-13 11-9 0,1-3-7 0,-5 4-8 15,1-1-8-15,-11 25 0 0,8-48-16 0,-8 48 0 16,-4-33-1-16,4 33 0 0,0 0 3 0,-13-39 1 16,13 39-7-16,-27-20-1 0,27 20-1 0,-28-7-11 0,28 7-4 15,0 0-4-15,0 0 0 0,-60 12-4 16,60-12-2-16,-27 16-3 0,27-16-4 0,-23 26-4 16,23-26-1-16,-10 28-4 0,10-28 0 15,0 0-7-15,8 44-4 0,-8-44-2 0,33 38-5 0,-12-24 2 16,6 0-3-16,18 2 0 0,-14-5 0 0,14 5-2 15,-11-6 0-15,7 7 0 0,-12-2 2 0,-2-1-4 0,-5-1 6 16,-7 0 1-16,-3-2-1 0,-3 1-1 0,-3 1 4 16,-4 2 0-16,-2 2 7 0,-4 1 9 0,-5-2 9 15,-5 5 5-15,2-1-4 0,-5 1 2 0,-4-4 0 16,7-6 1-16,-1 0-1 0,-1-1-6 0,1-2 4 16,-1 1-4-16,-1-4 0 0,5-2-14 0,-5-5-18 15,9 0-26-15,0-5-30 0,2-5-33 0,2-2-40 16,1-8-34-16,8-4-48 0,-3 0-219 0,6-2-482 15,4-13 214-15</inkml:trace>
  <inkml:trace contextRef="#ctx0" brushRef="#br0" timeOffset="172223.97">12107 10308 127 0,'0'0'264'0,"0"0"-6"0,0 0-4 16,0 0-2-16,0 0-14 0,0 0-10 0,0 0-11 15,-35 75-13-15,35-75-12 0,0 52-13 0,0-22-16 16,0-30-16-16,12 57-10 0,-5-27-12 0,5 8-9 16,-6-9-13-16,2-5-7 0,1 2-11 0,-1 0-10 15,0-3-5-15,1-8-8 0,-3 2-14 0,2-4-15 0,-2 1-17 16,-2-4-20-16,-2-2-21 0,0-2-28 0,1 1-23 16,-3-7-14-16,2 8-23 0,-2-8-31 15,0 0-22-15,-15 1-25 0,15-1-23 0,-25-10-46 0,7 4-133 16,-5-7-424-16,2-1 187 0</inkml:trace>
  <inkml:trace contextRef="#ctx0" brushRef="#br0" timeOffset="172873.15">11888 10704 84 0,'0'0'177'0,"0"0"3"0,19 6 4 16,-1-8-4-16,7-1-1 0,0-1-11 16,4-1-7-16,14-8-9 0,1-1-4 0,-1 0-7 15,0 0-8-15,-14 2-13 0,15-6-6 0,-13 5-12 16,8-6-9-16,-10 8-8 0,-2 1-10 0,-4-2-6 15,-23 12-7-15,33-19-9 0,-33 19-3 16,27-21-6-16,-27 21 2 0,20-19-9 0,-20 19-6 0,0 0-1 0,0 0-4 16,11-26-5-16,-11 26 2 0,0 0-7 0,0 0 1 15,0 0 0-15,0 0-3 0,0 0 1 16,0 0 0-16,0 0 0 0,-93 12-1 0,93-12 0 0,-44 36 2 16,26-18 0-16,1 8 6 0,3-3-5 0,-1 2 0 15,3 0-5-15,3-3 1 0,3-7-1 16,2 1-2-16,2-1-2 0,4-6 1 0,0 0 1 0,2 0-1 15,2-3 2-15,3-3-4 0,1-3-1 0,5-2 0 16,1-3 2-16,1-5 1 0,7-3-1 0,-3-3 0 0,-21 16-1 16,43-40 0-16,-22 20 1 0,-6-1 1 15,1-2-1-15,-16 23 0 0,21-37 0 0,-11 16-3 16,-10 21 2-16,4-33 1 0,-4 33-7 0,0 0 6 0,-6-40 0 16,6 40 3-16,0 0-4 0,0 0-1 0,-16-25 2 15,16 25-1-15,0 0-5 0,0 0 1 0,0 0-3 16,0 0-5-16,0 0-7 0,0 0-12 0,-79 38-11 15,79-38-10-15,-25 25-16 0,25-25-17 0,-18 28-9 16,18-28-10-16,-15 19 0 0,15-19-6 16,0 0 10-16,0 0 7 0,0 0 15 0,0 0 2 0,0 0 10 15,0 0 7-15,0 0 9 0,0 0 11 0,0 0 13 16,0 0 4-16,0 0 16 0,52-65 8 0,-52 65 12 0,29-27 8 16,-29 27 3-16,33-22 0 0,-33 22 0 15,35-14 2-15,-10 8 0 0,-25 6 2 0,43 1-5 16,-43-1 3-16,44 13-3 0,-20 1 0 0,-1 0-4 0,-23-14 4 15,37 32 0-15,-26-17-3 0,3 5 2 0,-14-20 1 16,13 30-4-16,-13-30 9 0,6 34 4 0,-6-18 6 16,0 0 13-16,-2-2-1 0,-2-2 2 0,-1 0 3 15,1-6 4-15,0-1 5 0,-2-2 0 0,6-3 1 16,0 0-7-16,0 0-3 0,0 0-8 0,0 0-5 16,0 0-4-16,-39-67-9 0,35 45-7 0,4 22-17 15,-11-52-21-15,11 27-10 0,0 25-19 0,2-38-20 16,-2 38-25-16,0 0-42 0,11-45-26 0,-11 45-35 0,14-24-30 15,-14 24-32-15,17-21-200 0,-17 21-485 16,20-18 215-16</inkml:trace>
  <inkml:trace contextRef="#ctx0" brushRef="#br0" timeOffset="173208.22">13013 10371 250 0,'0'0'252'0,"0"0"-5"0,14 57-3 0,-14-57-14 16,0 0-9-16,4 25-16 0,-4-25-10 0,0 0-12 15,0 0-9-15,0 0-7 0,0 0-18 0,0 0-11 16,0 0-16-16,0 0-10 0,0 0-4 0,68-37-18 16,-68 37-9-16,25-43-4 0,-12 20-9 0,-3 0-12 0,-10 23-4 15,10-47-11-15,-8 23-3 0,-2 24-8 16,-2-40-10-16,2 40 2 0,0 0-4 0,-14-39-2 16,14 39-3-16,-21-13-1 0,21 13 0 0,0 0-2 0,-45-1 5 15,45 1-9-15,-44 26-3 0,21-5 4 0,-3 12-2 16,5 3 1-16,2 4-4 0,5-1 1 15,4 4 2-15,7-14-2 0,1 13 0 0,4 0 1 0,-2-42-1 16,15 50 4-16,-1-25-2 0,7-2 1 0,4-4-3 16,16 2-3-16,-12-12 0 0,19-1-5 0,-1-5-11 15,3 0-8-15,-5-9-11 0,-1-4-18 0,1-6-5 16,-16 4-12-16,19-7-6 0,-1-3-7 16,-8-1-11-16,-14 4-18 0,-2 3-34 0,-2-3-42 0,-9-2-76 15,-12 21-156-15,8-34-454 0,-8 34 202 0</inkml:trace>
  <inkml:trace contextRef="#ctx0" brushRef="#br0" timeOffset="173660.33">12208 9740 11 0,'-60'-7'217'16,"1"7"-3"-16,3 4-1 0,-2 6-7 0,2 5-7 16,2 4-12-16,-6 2-1 0,2 4-17 0,1 6-4 15,3 6-7-15,0 9-2 0,0 8-5 0,5 4-6 16,-1 8-3-16,9 5-15 0,4 4-8 0,10 2-9 0,12 2-8 16,9-2-5-16,10 0-13 0,11-5-4 15,9-1-10-15,5-1-7 0,9-3-7 0,7-9-4 0,5-5-6 16,10-5-1-16,10-9-4 0,6-8 5 0,9-6-14 15,6-8 1-15,2-6-6 0,8-7-1 0,-3-8-9 16,1-3-7-16,6-10-7 0,5-9-13 0,-1-8-4 16,7-10-3-16,0-5-3 0,-5-2 1 0,-5-5 2 15,-7 1 3-15,-10-4 7 0,-6 3 5 0,-15-1 8 16,-8 2 4-16,-15 1-2 0,-10 0 5 0,-14-1-3 16,-13 0-9-16,-6-1 5 0,-8-2-9 0,-14-2-7 15,-11-5-9-15,-13-1-8 0,-12 0-10 0,-8 4-11 0,-4 11-2 16,-13 7 0-16,-1 14 4 0,-5 8 2 15,-6 11 0-15,-2 11-6 0,-9 9-9 0,-5 9-2 0,3 7-13 16,3 7-24-16,2 4-14 0,6 1-28 0,6 8-25 16,6-4-34-16,9 8-202 0,-1 0-434 15,7-4 192-15</inkml:trace>
  <inkml:trace contextRef="#ctx0" brushRef="#br0" timeOffset="175991.3">11499 12577 152 0,'-4'10'216'0,"4"-10"-10"0,-2 6-14 0,2-6-11 16,0 0-15-16,0 0-4 0,0 0-13 0,11 8 1 15,-11-8-12-15,0 0-6 0,18-9-7 0,-5-3-10 16,5-6-11-16,-1-3-8 0,1-4-7 0,5-13-8 15,-2 0-8-15,-3-3-3 0,1 1-10 0,-3-3-5 16,3 2-7-16,-9-2-2 0,5 3-5 16,-5-1-4-16,-4 14-4 0,-6-17-3 0,2 0-7 0,-2 16 1 15,-4-1-3-15,-2 1-3 0,2-15-1 0,0 16-1 16,0 10-4-16,-2 3-1 0,1 2 4 0,1 3 1 16,0 2 0-16,2 2-3 0,2 5-3 0,-8-5 1 15,8 5-3-15,0 0 0 0,-11 17-4 0,7-1 1 16,0 7-5-16,2 2 5 0,2 2-5 0,2 2 1 15,2 11 4-15,5 2-4 0,-3-12 3 0,4 12 0 16,-2-14-1-16,1-1 3 0,3 12-5 16,-2-13 0-16,1-1-1 0,-1-4 1 0,0 1 4 0,1-8-4 0,-1-1 0 15,-2-1-1-15,3-3-3 0,-3-3-3 0,2-2-2 16,1-2-6-16,-1-4-10 0,4-4-11 16,1-2-18-16,-1 0-12 0,5-11-5 0,-3 1-13 0,-3-2 0 15,-3-1-8-15,-2 5 0 0,-1-1-3 0,-1-6-9 16,0 1-4-16,-4 5 10 0,0 2 18 0,-2 0 18 15,0 1 23-15,-2 6 23 0,2-1 16 0,0 9 13 16,-4-7 3-16,4 7-2 0,0 0 6 0,0 0 11 16,0 0 9-16,-17 12 10 0,13 4 1 0,0-1 2 15,-2 2 3-15,2 7 3 0,0 0 8 0,2 0-1 16,2-7 4-16,0 6-1 0,0-5-2 0,0 5-3 16,2-7 0-16,2-3-3 0,2-2 2 0,-2 1-3 0,2-5 2 15,1-2-2-15,1-1 2 0,2-2-5 0,5-1-6 16,-1-5 0-16,3-3-4 0,-3-3-5 15,7-7-6-15,0-3 2 0,1-1-3 0,-3 0-6 0,-3-1-3 16,-3-3-4-16,-1 1 0 0,3-14-5 16,-13 13-3-16,2-2 4 0,-4 2-6 0,-2-2-5 15,-2-1-3-15,-7 7 0 0,1-2-4 0,2 9 1 0,-1 1-11 16,-1 4-4-16,0-1-3 0,2 5-10 0,-1 3-8 16,-1 3-13-16,-2 4-7 0,-1 2-13 0,1 3-13 15,-1 2-13-15,-3 8-16 0,1 3-28 16,1 2-32-16,6-10-40 0,-1 8-63 0,-5-2-144 0,10-6-451 15,4 0 199-15</inkml:trace>
  <inkml:trace contextRef="#ctx0" brushRef="#br0" timeOffset="177041.37">12403 11943 133 0,'-6'-5'213'0,"1"1"-13"0,-3 0-14 0,8 4-14 16,-18 2-14-16,7 1-13 0,-3 5-12 0,-1 3-9 16,3 1-10-16,-7 8-14 0,3 2-7 0,1 0-8 15,1 3-8-15,3 0-7 0,1 0-7 0,4-2-7 16,2-5-1-16,2-1-2 0,0-3-8 0,8 1-3 16,-2-1-3-16,6-5-4 0,-1 3 1 0,5-4-2 15,0-2-2-15,5-3-3 0,8-3-4 0,-8-2-2 16,10-5 5-16,-1-3-10 0,-3-2-1 0,2-2 1 0,2-1-3 15,10-6-4-15,-16 4-5 0,2-3-6 0,-4 1-6 16,-1-1-3-16,1 0-6 0,0-1-1 16,-5 0 3-16,-1 1-3 0,-5 4 4 0,-2 4 0 0,0-3 5 15,-3 4 3-15,-1 1 11 0,-2 2 11 0,0 0 6 16,-2 8 5-16,-2-9-5 0,2 9-2 0,0 0 0 16,-13 2 0-16,13-2 2 0,-18 15-3 0,3-5 1 15,1 9 2-15,-5-1 1 0,1 3-2 0,3 2 0 16,-1 0-5-16,5-2 1 0,5-5-5 0,0-1 4 15,2 0-3-15,2-1-3 0,0-6 2 0,2 2-3 16,0-10 0-16,4 10 3 0,0-9 2 0,-4-1-4 16,12 3 2-16,-12-3-2 0,23-13 1 0,-8 2 2 15,-1 0-4-15,5-6 0 0,-5 3 0 0,1-6-2 0,-1 2-1 16,-6 3-1-16,-2 1 3 0,1 2-6 0,-3-1 3 16,0 4-5-16,0 0 8 0,0 4-5 0,-2-1 0 15,-2 6-4-15,0 0-6 0,2-7 4 0,-2 7 1 16,0 0 0-16,0 0-2 0,9 22 3 15,-5-9 0-15,0 0 0 0,-2 3-4 0,2 0 5 16,2 0-2-16,-2-5 2 0,5 2-4 0,-3-5 2 16,0 5 0-16,0-6 6 0,-2-2 0 0,5-3-1 0,-3 0 1 15,-6-2 5-15,14-4-1 0,-5-1 1 0,1-5 0 16,0-3 2-16,1-1 1 0,-5-3 4 0,4-7-3 16,-4-2-3-16,1 0 2 0,-5 0-1 15,0-3-4-15,2-12 3 0,-4 12-1 0,-2-1-2 0,-2-11-3 0,-1 13-1 16,-1 2 3-16,-2-2-1 0,0 3 1 15,4 7-6-15,-5 2 6 0,3 4 1 0,0 3-2 16,2 2 3-16,0 3-4 0,4 4-1 0,-7-5 0 0,7 5 1 16,-8-1-5-16,8 1 3 0,-10 10-3 15,6-3 0-15,0 2 0 0,-1-2 3 0,1 0 3 16,2 2-11-16,0-2 5 0,2-7-2 0,-2 12-3 0,2-12 4 16,0 9-2-16,0-9 1 0,2 10 2 0,-2-10-2 15,0 0-1-15,2 6-1 0,-2-6 1 0,0 0 2 16,0 0 0-16,0 0 0 0,2 6 3 0,-2-6-1 15,0 0 0-15,0 0-1 0,0 0 2 0,0 0 2 16,0 0-4-16,0 0 2 0,0 0-3 0,0 0 2 0,0 0-2 16,0 0 3-16,0 0-4 0,0 0 5 15,0 0-2-15,0 0-2 0,0 0 3 0,0 0-2 16,0 0-2-16,0 0 0 0,0 0 1 0,0 0-3 0,0 0-1 16,0 0 3-16,0 0-1 0,-10-19 0 0,10 12-1 15,-4 0 1-15,2-1-4 0,-2-1 5 0,2 1 1 16,0 2-3-16,2 6 0 0,-5-14 3 0,3 9 2 15,2 5-5-15,-2-7 2 0,2 7 3 16,-2-7-2-16,2 7-1 0,0 0 4 16,-4-9-2-16,4 9-1 0,0 0 0 0,0 0-2 0,0 0-3 0,-4-7 1 15,4 7-1-15,0 0 1 0,0 0 0 0,0 0 6 16,0 0-1-16,2 30-3 0,-2-14 3 0,0 10 4 16,2 0 1-16,-2 3 1 0,4 1 0 0,2 12 4 15,-4 2 1-15,5-15-1 0,-1-1-1 0,0 1-3 16,4-2 4-16,1-5-2 0,1 1-1 15,-2-2-3-15,3-7-1 0,3 4-2 0,-1-5-5 0,1-5-11 0,7 3-16 16,4-6-21-16,-2-5-23 0,0 1-30 0,2-6-31 16,1-5-36-16,-1-1-29 0,-2-4-22 0,2-1-215 15,-6 0-473-15,-3-2 210 0</inkml:trace>
  <inkml:trace contextRef="#ctx0" brushRef="#br0" timeOffset="177573.37">13170 11943 52 0,'-2'4'218'16,"2"-4"-12"-16,-5 7-10 0,5-7-9 0,0 0-3 15,0 0-8-15,0 0-11 0,0 0-8 0,13 4-18 16,-13-4-12-16,23-15-11 0,-11 3-9 0,5-6-13 16,1-2-3-16,-1-3-9 0,-1-1-2 0,-1-2-9 15,1 3-5-15,-3-1-4 0,7-15 0 0,-9 17-10 16,-5-1 0-16,0 9 1 0,-4-4-5 0,-4 1-5 0,6 2 1 15,-8 1 0-15,2 1-3 0,0 6-2 0,-2-1 0 16,-2 2-5-16,6 6-6 0,-15-4-5 16,7 6 0-16,-5 1-3 0,1 4-3 0,0 3-6 15,1-1 3-15,3 2-4 0,0 0 0 0,4 4-2 0,2 0-4 16,-1 1-3-16,3 0-3 0,7 0-1 0,-1 1-3 16,6 5 0-16,-1-6 1 0,5 1-2 0,-6-2 6 15,11 3-2-15,-2 0 0 0,1-2 0 0,-1-2 1 16,-7-1 1-16,-1-2-3 0,-3 2 2 0,4-1-2 15,-5 1 2-15,-1 1 0 0,-6-1-1 0,-2 1 2 16,-4 1 2-16,-3-1 2 0,-7 5-2 0,3-5 3 16,-5 0-3-16,-5 0 0 0,6-4-2 0,3-3-9 0,0-4-11 15,-1-1-10-15,5-2-26 0,-1-3-25 16,-1-3-29-16,2-4-42 0,-1-12-39 0,5-1-240 16,-4-19-467-16,10 3 206 0</inkml:trace>
  <inkml:trace contextRef="#ctx0" brushRef="#br0" timeOffset="179063.68">13416 11507 177 0,'2'5'247'0,"6"7"-13"0,0 3-5 16,0 1-8-16,-3 2-12 0,9 9-5 0,-2-1-17 16,-1 4-14-16,-1-4-18 0,-2 0-14 0,5 2-13 15,-1-1-12-15,1-2-9 0,-3 1-10 16,-2-5-11-16,-2-3-16 0,-3-4-19 0,1 0-15 0,-2 1-15 15,-2-2-16-15,2-5-8 0,-8-2-11 0,1 1-8 16,1-1-11-16,-4-3-8 0,-2-1-4 0,-1-2 0 0,-3-3-2 16,-5 1 7-16,3-4-3 0,-3 0-1 15,-4-2-8-15,1-1-3 0,3 3 4 0,5-2 7 16,1 0 3-16,5 4 11 0,2-2 9 0,2 2 5 0,4 4 1 16,-7-6 0-16,7 6 1 0,0 0 7 0,0 0 4 15,17-18 9-15,-7 12 6 0,5-3 5 0,10-1-1 16,-1-2 7-16,-1 2-4 0,4-2 4 0,2-3-3 15,12-3 5-15,-12 6 6 0,13-6 6 0,-14 5 1 16,-1-2 0-16,0 4-2 0,-4-1 0 0,-9 5 1 16,1-1 3-16,-7 2 5 0,-2-1 3 0,-2 2 4 15,-4 5-4-15,3-6-5 0,-3 6-6 0,0 0-3 16,0 0-3-16,0 0-1 0,-27 13-4 0,14 0-1 16,1-1-1-16,-5 5 6 0,3 2-8 0,-1 1 0 0,5 2-2 15,0 0 0-15,4 3-3 0,-3-1 0 16,5-7-4-16,4 0 0 0,0-2-3 15,0-2 1-15,2-3-5 0,4 2 6 0,-1-4-2 0,3-3 0 0,2-2-1 16,-2-2 1-16,5-2-4 0,-1-1 2 16,5-5-3-16,-5-2 5 0,1-3-2 0,-3 0-4 15,-2-3-1-15,-2-1 4 0,1-1-1 0,-3-1 1 0,-4-5-6 16,-2 0 2-16,-3 6-1 0,-3-5 2 0,2 5-1 16,-2-7-3-16,-1 8 1 0,3 1-3 0,0 1 2 15,4 6 0-15,-2-2 2 0,2 4-3 0,2 6-3 16,-4-8-7-16,4 8-2 0,0 0 4 0,0 0-7 15,10-7 5-15,-10 7 1 0,19 5-1 0,-5 0 4 16,3 1 2-16,-3 0 0 0,1 4 2 16,1-2-1-16,1 5 3 0,-5-2 1 0,3 0 2 0,1 0-3 0,-1 2 7 15,-3-2 0-15,-2 1 4 0,-1-2 3 16,-1 0 1-16,-2-4-1 0,0 1 5 0,-4-2 3 16,-2-5 5-16,0 9 5 0,0-9 9 0,0 0 5 0,0 0-2 15,0 0 0-15,0 0-6 0,0 0-1 0,0 0-5 16,-6-27-6-16,6 12-5 0,-4-9-8 0,4 6-8 15,0-4-7-15,0 4-16 0,0-6-2 0,2 9-7 16,2 1-10-16,-2 2-5 0,2 2-12 0,0 3-10 16,3 0-5-16,1-4-11 0,-2 5-8 0,0 3-13 15,3-1-2-15,1 0-6 0,6 2-5 0,-1-2-8 16,4 3 5-16,7-3 2 0,1-1 11 0,-2 0 15 16,2-1 9-16,-10 4 16 0,9-4 11 15,-9 2 15-15,-1 0 8 0,-1-1 8 0,1 0 6 16,-3 1 13-16,-3-2 17 0,-2 2 15 0,-3 1 11 0,-5 3 6 15,4-7 5-15,-4 7 0 0,0 0 6 0,-11-10 0 0,1 9 2 16,-4 1 3-16,-3 2-2 0,1 3-1 0,-9 6 2 16,10-4-1-16,-5 11 0 0,-3 0-1 15,4-2-1-15,1 2 0 0,1 1 1 0,1 2-1 0,3-1 1 16,5 2-1-16,-2 3-10 0,5-10-2 0,5 3-4 16,2-4 0-16,1-1-5 0,-1-4-5 0,4-1-1 15,2-2-4-15,-2-1 0 0,3-3-5 0,5-4-2 16,-2-3-2-16,3-1-3 0,-1-3-1 0,5-6-6 15,-9 2 8-15,7-8-6 0,-3 0 0 0,-5-1-3 16,1-3 0-16,0 1 0 0,-1-3-3 0,-5 2 0 16,2 9 1-16,0 1 11 0,0 3-7 0,-2 4 1 15,-2 0-1-15,3 1 2 0,-5 7-6 0,2-5 1 16,-2 5-4-16,0 0 10 0,0 0-2 0,0 0-1 0,2 27 3 16,0-11 2-16,2 1-2 0,-2 5-1 0,0-4 2 15,2 5-4-15,4 0-1 0,-1 0 0 0,1 0 0 16,4-3 5-16,-1-5-5 0,1-3-1 0,0 0 6 15,-1-4-6-15,3 0 0 0,1-5-8 16,-1-2-6-16,-3-4-12 0,3 0-1 0,1-6-6 0,-3-1 5 16,2-3-2-16,1-7 7 0,-5 4 2 0,1-5-1 15,-1-4 1-15,0 1 2 0,-2-3 2 0,-3 1-4 16,-3-4 2-16,0 4-1 0,0 2 2 0,-4 8-1 0,2 0 2 16,-2 3 4-16,2 3 9 0,-2 3-3 15,-3 0 3-15,5 7 0 0,-2-10 6 0,-2 6-1 16,4 4-4-16,0 0 6 0,0 0-4 0,0 0-3 0,-6-3 2 15,6 3 0-15,0 0 3 0,0 0 3 0,-4 19-3 16,4-10 4-16,0-9-2 0,0 16-1 16,0-10 0-16,0-6 1 0,2 14-3 0,-2-5-3 15,0-4 6-15,0-5-4 0,2 9 2 0,-2-9 2 0,0 0-1 16,2 8 2-16,-2-8 0 0,0 0 5 0,0 0 2 16,2 6-3-16,-2-6 4 0,0 0 0 0,0 0-4 15,0 0 7-15,0 0-5 0,0 0-2 0,0 0-7 16,0 0 3-16,0 0-4 0,0 0-3 0,0 0-4 0,0 0-1 15,0 0-7-15,0 0-2 0,0 0 2 16,0 0 1-16,0 0-1 0,0 0-2 0,0 0 2 16,0 0 8-16,0 0-13 0,0 0 6 0,0 0 4 0,-12 4-1 15,10 4 11-15,2-8-4 0,-2 15 2 0,2-2 8 16,0 4 0-16,-2 0 5 0,2 9 8 0,2 3 1 16,-2 10 2-16,0-10 5 0,-2 17 7 0,6 1 4 15,-8 1 8-15,4 2-20 0,0-1 0 16,2-4 2-16,-2 1-2 0,0-1-7 0,2 0-3 0,0-18-8 15,0-1-8-15,0 1-6 0,2-7 2 0,2-7-13 16,-2 0-17-16,1-5-11 0,-3-1-18 0,4-5-14 16,-6-2-21-16,16-7-17 0,-7-4-18 0,1-3-3 0,2-10-10 15,-3-4-21-15,-3-1-17 0,2-17-39 16,-4 0-40-16,-6-1-185 0,0 1-478 0,0-8 212 16</inkml:trace>
  <inkml:trace contextRef="#ctx0" brushRef="#br0" timeOffset="179390.29">14588 11476 185 0,'-4'-11'198'0,"4"11"-13"16,2-8-16-16,-2 8-3 0,6-9 0 0,6-2 6 16,3 3-8-16,5-8-12 0,5 2-13 0,0 1-8 15,0-1-12-15,0-1-6 0,1 0-10 0,-3-1-14 16,-2 2-6-16,-3-6-12 0,-5 8-4 0,3-6-8 16,-5 5-3-16,-3 0-7 0,-6-2-2 0,4 2-5 15,-6-1 3-15,-6 3-7 0,-2-1 1 0,0 3 3 16,-7 4 3-16,-1 1 3 0,-1 6 5 0,-10 2-2 15,2 6-5-15,-2 1 0 0,5 4 2 0,-3 3-3 16,6 3 0-16,1 1 3 0,3 0-3 0,7 4-6 16,4-1-5-16,2 0 3 0,4-8-3 0,6 7-4 15,2 0 0-15,7-3-3 0,6-3-1 0,1-1-4 16,3-3-4-16,2-6 1 0,17 6-11 0,-19-7-3 0,2-3-15 16,2-1-10-16,-2-4-17 0,4-4-17 0,-4 4-9 15,-1-4-14-15,-1 1-14 0,-12 0-18 0,3-1-13 16,-5 0-19-16,-5 0-15 0,-2 1-4 0,-6 4-19 15,7-7-3-15,-7 7-5 0,0 0 10 16,0 0 7-16,0 0 13 0,-31 0 6 0,12 7 4 16,-10 1-78-16,-12 9-244 0,-7 2 108 0</inkml:trace>
  <inkml:trace contextRef="#ctx0" brushRef="#br0" timeOffset="179692.22">12816 12594 13 0,'-49'13'265'0,"22"-5"-7"0,0-3-6 0,8-1-10 15,3 0-12-15,1 1-13 0,7-3-10 0,0-1-9 16,8-1-11-16,-7 1-18 0,7-1-13 0,0 0-14 16,0 0-12-16,54-13-10 0,-4 0-12 0,8-1-11 15,8-5-6-15,6 1-9 0,9-5-10 0,4-1-8 16,5-4-2-16,12-6-11 0,3 4-6 0,9-6-1 15,0 0-7-15,5 5-5 0,1-1-8 0,-2 1-8 16,-2-1-12-16,-2 3-5 0,-9 3-12 0,-8 3-13 16,-2 4-6-16,-10 0-8 0,-8 5 6 0,-20-2-3 15,-9 2-5-15,-21 7-18 0,-13 3-16 16,-3 1-26-16,-5 2-27 0,0-1-35 0,-6 2-32 0,0 0-54 16,0 0-153-16,0 0-435 0,0 0 193 0</inkml:trace>
  <inkml:trace contextRef="#ctx0" brushRef="#br0" timeOffset="188024.81">16518 9862 64 0,'0'0'197'0,"0"0"-15"0,-39-22-11 16,39 22-6-16,0 0-7 0,0 0-7 0,-25-11-7 0,25 11-16 15,0 0 2-15,0 0-20 0,0 0-5 16,0 0-10-16,0 0-9 0,0 0-4 0,0 0-8 16,0 0-10-16,0 0-3 0,0 0-8 0,0 0-3 15,0 0-4-15,0 0-4 0,0 0-8 0,122-14-2 16,-91 12-1-16,21 0-1 0,0-1-4 0,1 3-1 15,7-2-2-15,2 0-2 0,7 1 2 0,-3-3-3 0,6 1-3 16,11 1 5-16,-1 1-6 0,9-1-3 0,-10-1 0 16,2 1-3-16,-1 3-4 0,1-3-7 0,-7 0-7 15,-1 0-3-15,-7-1 0 0,-4 3-6 0,-10-4 5 16,-7-2 4-16,-13 4-3 0,-34 2 0 0,35-4 2 0,-35 4 9 16,0 0 1-16,31-7 6 0,-31 7 3 15,0 0-1-15,0 0-1 0,0 0-1 0,0 0 2 16,0 0-4-16,0 0 0 0,0 0-2 0,0 0-8 0,0 0-9 15,0 0-9-15,0 0-19 0,0 0-18 16,0 0-15-16,0 0-17 0,0 0-17 0,0 0-27 16,-128 7-36-16,128-7-155 0,-38 7-353 0,38-7 157 0</inkml:trace>
  <inkml:trace contextRef="#ctx0" brushRef="#br0" timeOffset="188907.37">16374 9861 69 0,'0'0'170'0,"0"0"-12"0,0 0-12 0,0 0-4 16,0 0-20-16,0 0-12 0,0 0-11 0,0 0-3 0,0 0-5 15,0 0-9-15,0 0-3 0,0 0-6 0,0 0-2 16,49 36-1-16,-49-36-8 0,4 48-2 0,-4-19-1 16,0-29 0-16,5 72-1 0,-3-28-16 0,-2 0-1 15,4 1 0-15,-8 0-4 0,4 3 2 16,-2-2-6-16,-1 2 1 0,-3-3-4 16,6-1-2-16,-4-3-2 0,4-11-3 0,2-4 1 0,-4 3-2 0,2-2-3 15,0 1 0-15,0 1 1 0,-4-4-4 0,4 3-2 16,0-12-1-16,0 0-3 0,0 0 1 0,0-3-2 0,0-1 5 15,0-5-2-15,0-7 2 0,0 10-3 16,0-10 7-16,0 0 8 0,0 9 11 0,0-9 5 16,0 0-2-16,0 0-1 0,0 0-2 0,0 0-4 0,0 0-1 15,0 0-4-15,0 0 0 0,0 0 0 0,0 0 0 16,0 0-3-16,0 0-3 0,0 0 2 0,0 0-4 16,0 0-1-16,0 0-1 0,0 0 1 0,0 0-6 15,8-19-4-15,-8 19 3 0,11-6-4 0,-7 4 0 16,-4 2 1-16,16-3-2 0,-5 2-1 0,5 1-3 15,5-1 2-15,6 3 2 0,0-3-2 0,2 3-1 16,16 2 1-16,-12-4-3 0,17-3 1 0,3-1 1 16,5 1 1-16,0-2 3 0,8 2 3 0,5 1-2 0,3 1 2 15,7 2-1-15,-5-8-3 0,5 3-1 16,-5-1 4-16,-3 0-4 0,-1-1-2 0,-4-1-2 0,-6-3 1 16,0 0-6-16,-8 0 2 0,-9 2 0 0,-14 4 1 15,-8-3 0-15,4-1 1 0,-4 2 0 0,-9 0-1 16,-1 3-2-16,-5-1 2 0,-2 1-3 0,2 1 3 15,-8 2-7-15,4-3-7 0,-4 3-17 16,7-4-14-16,-7 4-20 0,0 0-20 16,0 0-20-16,8-2-21 0,-8 2-28 0,0 0-31 0,0 0-53 0,0 0-126 15,0 0-393-15,0 0 173 0</inkml:trace>
  <inkml:trace contextRef="#ctx0" brushRef="#br0" timeOffset="189575.74">18211 9669 12 0,'0'0'160'0,"0"0"-5"0,0 0-8 0,0 0-11 16,0 0-4-16,0 0-15 0,0 0-6 0,19 64-6 16,-19-64-1-16,8 39-6 0,-8-39-1 0,6 38-2 0,3-13-2 15,-9-25-5-15,12 59-1 0,-8-18-3 16,2-1 0-16,-1 2-3 0,3 3-1 0,-4-3-3 15,2 6-6-15,2 0-4 0,1 2-4 0,-3-5-4 0,-2 1-2 16,0 1 0-16,-8-3-7 0,4 0-5 0,-6-1-2 16,2-15-3-16,-5 0-1 0,1 2-6 0,-2-4-1 15,2 0-3-15,-5 0 2 0,7-8-1 0,-2 3 3 16,-3-8-4-16,3 2 1 0,4-5 1 0,-4-3 1 16,-1 3-2-16,3-3 1 0,2-3 1 0,0 0-3 15,4-4 5-15,-10 7-3 0,10-4-1 0,0-3 2 16,-9 5 1-16,9-5-5 0,-8 1 1 0,8-1-6 15,-19 1 0-15,5-5 4 0,-3 4-9 0,-1 0-1 0,-9 0 2 16,0-2-5-16,-4 1 7 0,0-3-12 16,-14 1 4-16,14 4-5 0,-15-2 4 0,15 1-7 0,-18 1 0 15,3 1-2-15,15 1-12 0,0-2-16 0,-4 0-19 16,6-1-18-16,-2 0-34 0,4 2-35 0,8 0-32 16,3-6-44-16,1 3-72 0,7-2-152 0,-2 0-467 15,10 3 207-15</inkml:trace>
  <inkml:trace contextRef="#ctx0" brushRef="#br0" timeOffset="190487.45">18678 9833 27 0,'0'0'240'16,"0"0"-8"-16,0 0-8 0,0 0-24 0,0 0-21 15,0 0-16-15,0 0-21 0,0 0-10 0,0 0-3 0,0 0-4 16,0 0-7-16,0 0-11 0,0 0-2 15,32 64-8-15,-30-22 1 0,2-1-1 0,0 3-4 0,0-3-5 16,0 2-10-16,-4-14-4 0,4 13-12 0,2 3-6 16,-1-14-6-16,-5-3-5 0,0-28-3 0,4 58-6 15,-4-32-3-15,0-26 3 0,8 41-7 0,-8-41-4 16,4 31-3-16,-4-31-4 0,0 0-13 0,0 0-18 16,10 27-21-16,-10-27-11 0,0 0-15 0,0 0-30 0,0 0-29 15,0 0-19-15,0 0-15 0,0 0-6 0,0 0-6 16,0 0-10-16,0 0-168 0,-49-84-371 15,36 62 163-15</inkml:trace>
  <inkml:trace contextRef="#ctx0" brushRef="#br0" timeOffset="192273.87">18685 10300 236 0,'0'0'96'0,"0"0"-8"16,0 0 17-16,0 0-2 0,0 0 1 0,0 0-15 15,0 0-4-15,0 0 0 0,0 0 4 0,0 0-1 16,0 0 1-16,22-49-2 0,-22 49-8 0,52-14 0 16,-23 11-8-16,2-4-6 0,12-5-8 0,-9 4-6 15,9-6-2-15,-16 4-3 0,6 1-7 0,-6 1 0 16,-27 8-5-16,43-19 0 0,-43 19-6 0,27-19-8 0,-27 19-5 15,19-21-8-15,-19 21-11 0,10-27 0 16,-10 27-4-16,0 0-6 0,0-44 7 0,0 44 0 16,-6-40-1-16,6 40 2 0,-8-40 0 0,8 40 3 0,-9-32 8 15,9 32 8-15,0 0 8 0,-6-31 5 16,6 31 6-16,0 0 7 0,0 0 3 0,0 0-6 16,-16-24-5-16,16 24-3 0,0 0 4 0,0 0 2 0,0 0 2 15,0 0 1-15,0 0 5 0,0 0 2 0,0 0 7 16,0 0 2-16,0 0 1 0,0 0 4 0,-11 92 2 15,11-92-2-15,6 41-1 0,-6-41 0 0,13 48 1 16,-9-23 0-16,-4-25-7 0,10 53-6 0,-6-29-6 16,-4-24 0-16,17 46-3 0,-11-22-2 0,-6-24-6 0,17 48-4 15,-17-48-4-15,14 25-11 0,-14-25-11 16,23 26-14-16,-23-26-7 0,23 23-11 0,-23-23-15 16,26 13-14-16,-26-13-3 0,31 5 3 0,-31-5-8 0,0 0-11 15,54-11-3-15,-54 11-5 0,31-22-9 0,-8 7-7 16,-9-4 8-16,-14 19 5 0,31-39 8 0,-14 18 5 15,-7 0 14-15,-10 21 3 0,13-32 22 0,1 11 12 16,-14 21 13-16,0 0 27 0,4-37 14 0,-4 37 9 16,0 0 0-16,0 0-1 0,0 0-2 0,0 0 2 15,-18-34 1-15,18 34 4 0,0 0-2 0,0 0 3 16,-40-6-2-16,40 6 1 0,0 0 0 16,0 0 2-16,0 0-1 0,-59 27-2 0,59-27 1 0,0 0-1 15,-25 24-3-15,25-24 0 0,-15 24 1 0,15-24 7 0,0 0-8 16,-8 31-1-16,8-31 2 0,0 0-3 0,0 0-1 15,17 48-4-15,-17-48 0 0,18 22-2 0,-18-22-2 16,31 17-3-16,-31-17-1 0,41 16-1 16,-5-11 2-16,-36-5-6 0,76 1-4 0,-49-4-1 15,-27 3-1-15,64-9-8 0,-33 1-8 0,-4 0-11 0,4 1-6 16,-31 7-2-16,50-23-6 0,-32 15-3 0,-18 8-1 16,31-22 4-16,-31 22 2 0,23-25 1 0,-23 25 4 15,16-26 2-15,-16 26 5 0,0 0 11 0,7-23 2 16,-7 23 7-16,0 0 2 0,0 0 0 0,0 0 1 15,-42-26 5-15,42 26-1 0,0 0 7 0,-62 3-4 16,62-3 1-16,0 0 0 0,-64 21-4 0,41-8 1 16,23-13 0-16,-26 20-2 0,26-20-1 0,-23 21 3 0,23-21-1 15,-17 20-2-15,17-20-3 0,0 0 1 16,-6 28 3-16,6-28-1 0,0 0 3 0,0 0 1 0,0 0 0 16,0 0 0-16,0 0 1 0,33 30 3 0,-33-30 2 15,0 0-1-15,0 0 2 0,0 0-5 0,70-24 1 16,-70 24-1-16,27-18-1 0,-27 18-3 0,23-22 1 15,-23 22-2-15,23-24 1 0,-23 24-1 0,18-20 0 16,-18 20-2-16,0 0 0 0,17-26 1 0,-17 26-3 0,0 0-3 16,0 0 0-16,0 0-9 0,0 0 3 15,0 0-5-15,0 0 2 0,0 0-1 0,0 0 0 16,0 0 3-16,0 0 4 0,0 0-3 0,0 0-2 16,0 0 0-16,0 0 2 0,0 0-1 0,0 0 1 15,0 0 2-15,0 0-1 0,0 0 4 0,0 0-1 16,0 0-1-16,0 0 3 0,0 0 0 0,0 0-1 0,0 82 2 15,0-82 1-15,0 0 3 0,0 0-1 0,0 0 2 16,25 15 0-16,-25-15-2 0,0 0 2 0,0 0 1 16,0 0-2-16,35 4-2 0,-35-4 2 0,0 0-1 15,0 0-1-15,0 0-4 0,58-9-5 0,-58 9-8 16,0 0 1-16,37-10-8 0,-37 10-4 16,27-15-1-16,-27 15-5 0,27-18-1 0,-27 18-3 0,27-19-5 15,-27 19-7-15,22-25-1 0,-22 25-6 0,25-37-2 0,-15 15-2 16,-1-2 1-16,-9 24 3 0,18-51 3 15,-9 26 5-15,-3-2 5 0,-6 27 1 0,4-54 9 0,-4 54 3 16,0-39 15-16,0 39 10 0,0 0 10 0,-15-35 2 16,15 35 2-16,-14-18 1 0,14 18-3 0,0 0 0 15,0 0 0-15,-48-3-1 0,48 3 0 0,0 0 2 16,0 0-1-16,-53 32 2 0,53-32-2 0,-19 27 1 16,9-4-4-16,10-23 2 0,-8 47 1 0,8-22 0 15,0-25-2-15,-5 48 0 0,5-48 7 0,9 40-1 16,-9-40 4-16,14 46 2 0,-14-46 0 0,13 32-1 15,-3-18 3-15,-10-14-1 0,23 23 0 0,-23-23-1 16,26 20-2-16,-26-20-2 0,31 13 0 0,-31-13 3 0,0 0 0 16,46-3 0-16,-46 3-6 0,39-14-1 0,-39 14 0 15,31-22-4-15,-31 22 2 0,27-35-3 0,-12 14 0 16,-7-3-3-16,2-2-8 0,3-1 0 0,-5-14 0 16,-2-1-5-16,-2 1 0 0,-4 13 1 0,0-12-2 15,0 40 2-15,0-56 1 0,0 31-2 0,0 25-1 16,0-42 6-16,0 42-1 0,-4-29 2 0,4 29 3 15,0 0-1-15,-14-23 1 0,14 23-2 0,0 0 3 16,0 0-3-16,0 0-3 0,0 0 5 0,0 0-3 0,0 0 1 16,0 0 1-16,-67 47 0 0,67-47 2 15,-6 30-2-15,6-30 1 0,-4 42 1 0,4-42-1 0,0 48 1 16,0-48-3-16,4 51 2 0,2-26 2 0,-6-25 3 16,9 54-4-16,-1-27 4 0,-4 0 2 0,-4-27 1 15,19 49 1-15,-15-23-1 0,-4-26-4 0,18 38 3 16,-18-38 2-16,19 31 1 0,-19-31-3 0,23 23 2 15,-23-23 0-15,27 14 1 0,-27-14-1 0,0 0 0 0,49 0-3 16,-49 0 0-16,0 0-1 0,50-22-2 16,-50 22 2-16,29-22-4 0,-11 4 3 0,-18 18 1 15,27-34-5-15,-27 34 2 0,15-26 6 0,-15 26-7 16,12-20 5-16,-12 20 11 0,0 0 5 0,0 0-3 0,0 0-4 16,0 0-1-16,0 0-3 0,0 0 0 15,0 0 0-15,0 0 0 0,0 0-3 0,0 0 0 0,0 0 2 16,0 0 1-16,0 0-7 0,0 0-2 0,0 0 1 15,0 0-4-15,0 0 1 0,-4 90-3 0,4-90 2 16,0 0 0-16,0 0 2 0,23 17 0 0,-23-17-2 16,0 0-1-16,0 0 1 0,54-13 0 0,-54 13-2 15,0 0 0-15,45-30 0 0,-26 13-1 16,3 2-1-16,-22 15 2 0,35-31-2 0,-18 19 6 0,-17 12-1 16,45-23 3-16,-22 15 0 0,-23 8-3 0,46-6 2 0,-46 6-3 15,0 0 2-15,53 9 4 0,-53-9-5 0,31 31-2 16,-18-12 0-16,-13-19 3 0,10 47 3 0,-10-19-2 15,0-28-1-15,-14 54 1 0,-3-16 0 0,7-12 0 16,-3 0 0-16,-5-7 2 0,18-19-1 0,-21 32 0 16,21-32 0-16,-23 20 0 0,23-20 4 0,0 0 5 15,-26 10 7-15,26-10-5 0,0 0-1 0,0 0 2 16,0 0-1-16,0 0-2 0,-19-70-2 0,19 70-3 16,12-55-3-16,3 14-4 0,6 2-13 0,-1 0-7 0,-3 17 1 15,10-13 0-15,-9 14 0 0,5 3-1 16,8-9-2-16,-8 12-6 0,-1 1 0 15,5 1-2-15,0 5 5 0,-27 8-3 0,58-17 0 0,-27 12-8 0,-31 5-18 16,50 3-25-16,-50-3-32 0,45 21-56 0,-24-6-205 16,-21-15-403-16,25 26 179 0</inkml:trace>
  <inkml:trace contextRef="#ctx0" brushRef="#br0" timeOffset="192670.02">19489 10680 92 0,'0'0'261'0,"0"0"-26"0,0 0-12 15,0 0-12-15,35-11-10 0,0 6-16 0,11 2-14 16,7-6-14-16,9 4-11 0,-2-1-12 0,11 1-7 16,1 8-10-16,0-8-10 0,5-3-7 0,7 2-6 15,-3 1-12-15,0 3-3 0,-3 0-10 0,3-3-7 0,0 4-10 16,-1 1-12-16,-3-3-11 0,-3 4-13 0,-10-1-8 15,-2-2-9-15,-2-1-10 0,-33-1-15 16,4 3-12-16,-31 1-14 0,41-3-15 0,-41 3-15 0,0 0-22 16,44-1-22-16,-44 1-42 0,0 0-24 15,0 0-164-15,0 0-385 0,0 0 171 0</inkml:trace>
  <inkml:trace contextRef="#ctx0" brushRef="#br0" timeOffset="195856.43">21639 10833 106 0,'-9'-3'189'0,"9"3"-6"0,-12-6-6 15,12 6-8-15,-6-4-11 0,-3 3-7 0,9 1-6 16,0 0-10-16,-8-4-8 0,8 4-1 0,0 0-12 16,-6-2-5-16,6 2-9 0,0 0-11 0,0 0-9 15,0 0-1-15,0 0-11 0,0 0-5 0,0 0 0 0,0 0-5 16,0 0 1-16,0 0 0 0,0 0 2 0,19 13-3 15,-5-8-3-15,3-1-6 0,12 1-3 0,-3 0-3 16,20 0-3-16,-15-1 0 0,19-2-4 0,1-1-3 16,1 0-1-16,0-1-5 0,-1 2-1 15,-3-1-6-15,1-1 5 0,7-3-6 16,-8 5-1-16,1-1-3 0,1-1 1 0,-5 0-2 0,-18-1-8 0,21-2 1 16,-21 3-3-16,-9-2-1 0,-3 2 6 0,3-2 4 15,-5 1 4-15,-3-1 3 0,-4 2 9 0,-6 0 1 16,7-2 1-16,-7 2 0 0,0 0-2 0,10-2-5 15,-10 2 2-15,0 0-5 0,0 0-4 0,0 0 0 16,0 0 2-16,0 0-10 0,0 0-5 0,0 0-5 0,0 0-10 16,0 0-8-16,0 0-1 0,0 0-6 0,0 0-4 15,0 0-4-15,0 0-5 0,4 8-6 0,-4-8-4 16,0 0-9-16,0 0-13 0,0 0-11 0,0 0-11 16,0 0-3-16,0 0-15 0,0 0-2 0,0 0-4 15,0 0-9-15,0 0-16 0,0 0-22 0,0 0-15 16,-19 6-158-16,19-6-365 0,-12-7 162 0</inkml:trace>
  <inkml:trace contextRef="#ctx0" brushRef="#br0" timeOffset="196415.19">22300 10680 136 0,'-6'-3'173'0,"6"3"-7"0,-6-2 1 15,6 2-9-15,-11-6-6 0,11 6-8 0,-4-4-5 16,4 4-5-16,0 0-1 0,-4-3 0 0,4 3-5 16,0 0-5-16,0 0-8 0,0 0-6 0,-6-4-8 15,6 4-15-15,0 0-7 0,0 0-8 0,0 0-8 16,0 0 0-16,33 2-12 0,-14 0-5 0,-3 4-3 16,30 2-7-16,-20 3 1 0,5-3-7 0,11 5-2 0,-13 1-2 15,12 3 0-15,-12-5-5 0,0 0-1 16,0 1-3-16,-2-1-1 0,0 3-1 0,-3-3-4 15,-3 1 0-15,-8-4 1 0,1 2-2 0,-6-4-5 16,1-1 6-16,-5 4-4 0,-2-2-1 0,-2 1-1 0,-2 1 1 16,-11 1 0-16,5 0 4 0,-13 6 0 0,-6-1 6 15,-10 7 1-15,-6-2 3 0,-1-3-1 16,-1-1 1-16,-1 1 2 0,1 1-2 0,2 0 2 0,-1-3 6 16,17-4 4-16,-14 8-1 0,14-10 0 0,4 2-10 15,1 0 1-15,7-4 2 0,3 1-5 0,-1-2-1 16,7-2 2-16,-2-1-6 0,4 0-9 0,4-4-14 15,-6 8-14-15,6-8-16 0,-3 4-14 0,3-4-18 16,0 0-23-16,0 0-33 0,0 0-24 0,0 0-31 16,0 0-39-16,27-6-204 0,-14-1-459 0,-1-2 203 0</inkml:trace>
  <inkml:trace contextRef="#ctx0" brushRef="#br0" timeOffset="197573.84">22219 9444 30 0,'0'0'127'0,"0"0"3"0,0 0-14 16,0 0 0-16,0 0-3 0,5-54-3 0,-5 54-2 15,0 0-7-15,0 0-4 0,0 0 0 0,8-29 2 16,-8 29-4-16,0 0-5 0,0 0 0 0,0 0-2 16,0 0-5-16,0 0-3 0,0 0-1 0,0 0-5 15,0 0-3-15,0 0-5 0,0 0-6 0,0 0-10 16,0 0-7-16,0 0-4 0,0 0-4 0,0 0-2 15,0 0-2-15,0 0-6 0,0 0 1 0,0 0 0 0,0 0 4 16,0 0 1-16,0 0 2 0,0 0-1 16,-35 110 4-16,31-67-1 0,-1 1 2 0,1-1 0 15,-2 0-6-15,2 0 1 0,-4-2-1 0,2 5-1 0,-3-1 1 16,1 6-2-16,2-3-1 0,2 1-1 16,0 0-3-16,-5-6-2 0,9-13 1 0,0 15-2 15,0-14-4-15,0-31-2 0,-4 69-1 0,4-42 0 0,0-27 3 16,-4 47-5-16,4-47 0 0,2 39-4 0,-2-39 2 15,0 0 0-15,2 32-1 0,-2-32-2 16,0 0 3-16,0 0-2 0,0 0 2 0,0 0 0 0,0 0 3 16,0 0-1-16,0 0-2 0,0 0-4 0,0 0-11 15,0 0-12-15,0 0-12 0,0 0-21 0,0 0-18 16,0 0-25-16,0 0-25 0,0 0-20 0,0 0-26 16,0 0-19-16,0 0-33 0,-23-105-147 0,23 105-391 0,-8-24 173 15</inkml:trace>
  <inkml:trace contextRef="#ctx0" brushRef="#br0" timeOffset="197855.39">21837 10069 45 0,'0'0'200'15,"0"0"-10"-15,0 0-17 0,0 0-21 0,0 0-8 0,0 0-12 16,0 0-11-16,0 0-3 0,0 0-3 0,0 0-10 16,0 0-8-16,0 0-6 0,0 0-1 15,0 0-10-15,37 77-2 0,-24-59-10 0,-13-18-7 0,31 29-7 16,-13-11-3-16,5-5-5 0,-23-13-6 0,45 29-20 16,-22-19-22-16,0 1-28 0,-23-11-28 0,43 12-29 15,-43-12-39-15,46-1-40 0,-46 1-135 16,52-11-325-16,-26 2 144 0</inkml:trace>
  <inkml:trace contextRef="#ctx0" brushRef="#br0" timeOffset="198007.76">22331 9942 157 0,'0'0'159'15,"-37"45"-11"-15,20-22-9 0,9 4-13 0,-6 11-8 0,5-10-13 16,3 0-16-16,-6 10-12 0,8-9-21 0,-7 10-25 15,5-13-34-15,6-26-30 0,-14 39-36 0,9-14-115 16,5-25-198-16,-8 32 87 0</inkml:trace>
  <inkml:trace contextRef="#ctx0" brushRef="#br0" timeOffset="205445.47">22013 10505 102 0,'0'0'192'0,"0"0"-4"0,0 0-7 16,0 0-14-16,0 0-6 0,0 0-18 0,0 0-14 15,0 0-11-15,0 0-8 0,0 0-13 0,0 0-7 16,0 0-7-16,0 0-7 0,0 0 1 0,0 0-3 16,0 0-2-16,0 0-2 0,0 0-4 0,0 0-2 15,0 0 1-15,0 0-3 0,0 0 0 0,0 0-5 16,0 0 1-16,74 53 0 0,-51-40 0 0,0-2-6 15,4 0-1-15,1-1-2 0,1 4-2 0,13 4-4 16,-1-4 2-16,-10 1-9 0,15 6-1 0,-20-9-6 16,5-1 1-16,13 6-5 0,-17-3-5 0,-2-2 0 15,-5-3-1-15,-5-2-3 0,-1 1 0 0,-1-2-3 0,-3-2-4 16,-4 0-2-16,0-2 3 0,-2 2-2 16,-4-4-2-16,7 10 7 0,-7-10 3 0,2 8 3 15,-4 1 0-15,2-9 2 0,-5 15 5 0,-1-6-1 0,0 1 0 16,-2 2-1-16,-5 1 8 0,3 0-5 0,-2 0 0 15,-1 0-5-15,-5 5 1 0,-5-1 3 0,4 0-4 16,-3-1 0-16,-1 4 0 0,-4-2 1 16,-8 5-3-16,8-5 0 0,-10 9 1 0,12-10 0 0,-16 9-5 0,3 1 3 15,-5-3 1-15,20-12 8 0,-8 3-11 16,9 3 6-16,-5-3-3 0,-4-4 6 0,8 3-5 0,-4-3 5 16,4 2-1-16,1-3 2 0,5-2-3 0,-2-1-7 15,9 0 1-15,-2-2-2 0,3 1 3 0,1-1-2 16,2-4-1-16,6-1-4 0,-8 1 2 0,8-1 1 15,0 0-2-15,-11 2 0 0,11-2 0 16,0 0-9-16,0 0-5 0,0 0-6 0,0 0-14 0,0 0-8 16,0 0-17-16,2-15-11 0,-2 15-11 0,9-8-24 15,-5 4-17-15,-4 4-19 0,8-9-22 0,0 3-19 16,-4 1-28-16,-1-2-22 0,5-1-34 0,-8 2-200 16,8-1-490-16,-2-1 216 0</inkml:trace>
  <inkml:trace contextRef="#ctx0" brushRef="#br0" timeOffset="213408.05">23069 10582 159 0,'0'0'186'0,"0"0"-9"0,0 0-9 0,0 0-14 0,0 0-5 16,0 0-13-16,0 0-10 0,0 0-12 16,0 0-10-16,0 0 0 0,0 0-3 0,0 0 2 0,0 0-3 15,23 1-2-15,-19 17-6 0,-2-1-6 0,4 8-3 16,-6 5-7-16,0-4-5 0,4-1-3 0,0 0-3 15,-4-2 4-15,5-7-2 0,1-2-3 0,0-2 4 16,2 0 1-16,3-3 1 0,-1-4-2 0,11 1 3 16,8-5-15-16,-3-2 5 0,28-10-7 0,0 0-6 0,2-4-7 15,10-7-1-15,-4-5-8 0,8 0-4 16,7 4 0-16,-1-6-1 0,-1 0-11 0,-3-1-5 16,2 4-12-16,-5-2-3 0,1 0 2 0,-2 3-2 15,-10 0 1-15,-4 3 0 0,-5 2 0 0,-7 2-2 0,-18 8 2 16,-1-3 0-16,-23 13 1 0,33-15 0 0,-33 15-2 15,0 0-10-15,23-12-20 0,-23 12-14 0,0 0-8 16,0 0-7-16,0 0-13 0,0 0-14 0,0 0-27 16,0 0-30-16,0 0-37 0,0 0-41 0,-46 76-178 15,28-55-436-15,-5-2 193 0</inkml:trace>
  <inkml:trace contextRef="#ctx0" brushRef="#br0" timeOffset="214274.94">23344 11001 34 0,'0'0'172'0,"-6"3"-12"16,6-3-7-16,0 0-8 0,-4 5-4 0,4-5-13 0,0 0-1 16,0 0-8-16,0 11-6 0,0-11-5 15,0 0-5-15,2 12-1 0,-2-12 1 0,2 13-4 0,2-6-5 16,-2 3-4-16,2-1-6 0,-2 4-7 0,-2-3-2 16,2-2-2-16,0 1-8 0,0 2 1 0,0 0-8 15,-2-1 0-15,5 0 2 0,-5-1-4 16,0-2 0-16,0 2-2 0,0-9-3 0,2 10 0 15,-2-10-1-15,4 5 3 0,-4-5 4 0,4 4-1 0,-4-4 3 16,0 0-2-16,10 3-1 0,-10-3-4 0,0 0-1 16,17-4-5-16,-11 2-6 0,2-3-4 0,-4 2 0 15,5-2-1-15,-3 0-6 0,0 1-2 0,-4-1-3 16,-2 5-9-16,8-7 7 0,-8 7-4 0,7-6-1 16,-7 6 0-16,6-5-3 0,-6 5-3 15,0 0 5-15,2-6-6 0,-2 6 2 0,0 0-2 0,0 0-3 0,2-7-2 16,-2 7-4-16,0 0-6 0,0 0-9 0,0-9-6 15,0 9 1-15,0 0-6 0,0 0 2 0,0 0 2 16,-4-11-3-16,4 11 2 0,-6-9-3 0,6 4 4 16,0 5-5-16,-7-11 0 0,5 4 1 15,-4-3 1-15,4 2 2 0,0-1 0 0,0-1 3 0,-2-4-1 16,0 3 1-16,0 3 6 0,-1-2-2 16,5 3 2-16,-4 0 4 0,4 7 3 0,-4-11-1 15,4 11 7-15,-2-8-3 0,2 8 5 0,-2-8-1 0,2 8 6 16,-2-6-2-16,2 6 6 0,0 0 2 0,0 0 0 15,-2-9-1-15,2 9 0 0,0 0-1 0,0 0-6 16,0 0-2-16,0 0 1 0,0 0 2 0,0 0 3 0,0 0-1 16,0 0 0-16,0 32 0 0,0-17 3 15,4 1 0-15,-2 9 1 0,-2-9-2 0,2 7 0 0,-2-4 3 16,0 3 1-16,0-4 0 0,0-2-3 0,2-1 0 16,-2-1 6-16,2 1 1 0,-2-2 8 0,4-5 0 15,-4 0-1-15,0-2 7 0,5 0 2 0,1-1 8 16,-6-5-2-16,12 9 2 0,1-9-1 15,1-1 1-15,7-4-14 0,3-2 4 0,7-1-4 0,13-7-5 0,-1-1-7 16,1-2 3-16,7 2-12 0,1-4-1 16,8-3-9-16,2 2 0 0,4-3 0 0,7 3-4 15,1 3 0-15,2-3 1 0,1 1-4 16,-1 2 0-16,-1 0 4 0,-9 3 1 0,-2 0 3 0,-4-1-4 0,-6 1-1 16,-5 3 6-16,-3-1-2 0,-19 5 0 0,4-2 2 15,-6 2-1-15,-7 2-1 0,1 0 2 0,-5 0-4 16,-1 1-13-16,-7 4-9 0,0-3-25 0,-6 4-19 15,0 0-16-15,8 0-14 0,-8 0-13 0,0 0-10 16,0 0-20-16,0 0-24 0,0 0-19 0,-22 16-34 16,11-7-233-16,-5-4-490 0,-3-1 217 0</inkml:trace>
  <inkml:trace contextRef="#ctx0" brushRef="#br0" timeOffset="-213355.58">21926 10526 145 0,'0'0'150'0,"0"0"-1"0,0 0-11 0,0 0-2 16,0 0-7-16,0 0-13 0,0 0-10 0,0 0-8 15,0 0-7-15,0 0-13 0,0 0-8 0,0 0-3 16,0 0-2-16,0 0-8 0,0 0-5 0,0 0-2 15,0 0-2-15,0 0-3 0,0 0-6 0,0 0 0 16,0 0 2-16,47-27-8 0,-47 27 9 0,0 0-5 16,0 0 1-16,0 0-3 0,63 28 6 0,-41-19 0 0,-22-9 0 15,50 26-6-15,-11-6 1 0,-12-4-2 16,16 6-1-16,3 1-6 0,3 2 2 16,1-1-7-16,2 3 2 0,-5 1-2 0,-1-3-1 0,-1 1-3 0,-10 0-2 15,-12-6-2-15,-2-4 3 0,-5 1-6 0,-5-2-3 16,-5-2 1-16,-2 1 2 0,0 0 0 0,-8-2 6 15,4 2 5-15,-8 0 7 0,0-3 8 0,-7 0 9 16,-8 5 5-16,-4-1 4 0,-10 7 6 0,-6-3 7 16,4 2-4-16,-3 1 2 0,3-2 2 0,6-6-4 0,-9 9 1 15,-1-3-6-15,2 3-2 0,1-5 4 16,-1 2-6-16,14-8 0 0,0 3-5 0,1-3-7 16,3 2-1-16,-4-2-5 0,14-3-2 0,-1-2-6 0,0 0 4 15,1 0-6-15,5-4-7 0,2 0 2 0,4 2-1 16,2-5-16-16,0 0 5 0,-11 3-17 0,11-3-16 15,0 0-22-15,0 0-14 0,-4-12-23 0,4 12-31 16,-2-12-37-16,0 2-37 16,-2-6-50-16,2 1-278 0,-6-2-557 0,-1-4 246 0</inkml:trace>
  <inkml:trace contextRef="#ctx0" brushRef="#br0" timeOffset="-208588.12">21537 10483 99 0,'0'0'103'0,"0"0"2"15,0 0-15-15,0 0-2 0,0 0-1 0,0 0-7 16,0 0-2-16,0 0 2 0,0 0-4 0,0 0 0 16,0 0-7-16,0 0 0 0,0 0 2 0,0 0-4 15,0 0-2-15,0 0 0 0,0 0-3 0,0 0-2 16,0 0 1-16,0 0-2 0,0 0 1 0,0 0-8 15,0 0-5-15,0 0-3 0,0 0-8 0,0 0-2 16,0 0-4-16,0 0-4 0,0 0 0 0,0 0-5 16,0 0 1-16,0 0-2 0,0 0 4 0,0 0 2 15,0 0-2-15,0 0 3 0,-10 98-2 0,10-69 2 0,4 11-3 16,0 2 3-16,0-1-1 0,-2-13-1 16,3 16-5-16,-5-16 3 0,4 13-4 0,-4-13-1 0,0 0 1 15,0-2 1-15,0 2-8 0,0-3 1 0,0-8 0 16,0-2-7-16,-4 0 3 0,4-3-1 0,0-3 2 15,0-3 0-15,0-6 1 0,0 11 5 0,0-11 10 16,0 0 4-16,0 0 1 0,0 0 2 0,0 0-3 16,0 0-4-16,0 0-4 0,0 0-1 0,8-32-3 15,-8 14-3-15,4-6 2 0,-4-2-5 0,2-2-1 16,-2-1-1-16,2-13-3 0,-2 14 1 0,-4-15-6 16,-4 0 3-16,4 13-2 0,-1-13 0 0,5 43-3 0,0-54 2 15,-2 28-1-15,2 26 0 0,-2-39-2 16,2 39 2-16,-6-30 6 0,6 30-4 15,0 0 3-15,0 0 0 0,0-35-6 0,0 35-2 0,0 0-2 0,0 0 2 16,0 0 0-16,0 0 1 0,0 0 0 16,0 0-2-16,0 0 2 0,0 0 3 0,2 70-2 0,0-45-2 15,-2 17 5-15,2 1 2 0,-2-14 2 0,2 12-1 16,0-1 0-16,-2 2 0 0,0-16 1 16,0 5 1-16,5-5-3 0,-1 1 0 0,-4-10-1 0,0 1 5 15,4-3-5-15,0-2 0 0,-4-3-2 0,2-2 3 16,0-3 2-16,-2-5 9 0,2 10 9 0,-2-10 1 15,0 0 2-15,0 0-1 0,0 0-4 0,0 0 3 16,17-25-4-16,-13 9-2 0,0-10-3 0,-2 0-3 16,0-2-3-16,0-14 0 0,-2 14-5 0,0-19-2 0,0 18-4 15,-2-17-1-15,-2 3-1 0,4 43 0 0,-2-49 0 16,2 49 2-16,-6-34-3 0,6 34 3 0,0 0-2 16,-4-30-2-16,4 30-1 0,0 0-1 0,0 0-1 15,0 0 1-15,0 0 1 0,-15 8-1 16,15-8-1-16,-12 39 4 0,8-11 0 0,4 14 1 0,-5-2 1 15,5-13 1-15,0 3 1 0,0-2-1 0,9-1 1 16,-9 2 0-16,8-4 0 0,-4-1 0 0,-2-5 1 16,2-4 6-16,0 0-5 0,-4-2-3 0,5-1-3 15,-1-4 6-15,-4-3-3 0,4 0 3 0,-4-5 5 0,4 9 8 16,-4-9 2-16,0 0 0 0,0 0-4 0,0 0-4 16,6-15-1-16,-2 0-1 0,0-2-2 0,-4-8-1 15,0-2-5-15,0-1-3 0,0-15-5 16,-4 0-6-16,0 13-3 0,2-10-1 0,2-1-2 15,0 41 3-15,-12-56 0 0,8 31 2 0,4 25 2 0,-13-40-2 16,13 40 0-16,-10-23 3 0,10 23 1 0,0 0-2 0,0 0 1 16,-17-19 1-16,17 19 0 0,0 0 2 15,0 0 1-15,0 0 3 0,-29 28-3 0,25-5 2 16,0-1-2-16,0 7 8 0,4-1-1 16,0 0-2-16,0 2 1 0,4-2 1 0,0-1 2 0,0 2 1 0,-2-4-2 15,3-1 0-15,-1-6 3 0,-4-2 1 16,4-5-4-16,0 2 5 0,-4-5-4 0,0-2 8 0,4 0 3 15,-4-6 8-15,4 6 1 0,-4-6 2 16,0 0-5-16,0 0-1 0,19-21-1 0,-15 6-4 0,4-11 0 16,-2-1-2-16,-6-15-4 0,5 0 5 0,-1-1-3 15,-4 13-2-15,-4-14 2 0,-1 2-4 0,1 14 1 16,4 28 0-16,-8-55-1 0,8 55-1 0,-6-31 2 16,6 31-2-16,0 0-4 0,-8-23 2 0,8 23-2 15,0 0-2-15,0 0 1 0,0 0 2 0,0 0-3 16,-23 77 1-16,19-34 4 0,4 4-5 0,0 1-7 0,4 3-13 15,-4 2-21-15,4-1-21 0,2-1-30 0,2-4-27 16,1-4-29-16,-5-19-20 0,2 3-26 0,-2-2-196 16,-2-9-426-16,0 0 189 0</inkml:trace>
  <inkml:trace contextRef="#ctx0" brushRef="#br0" timeOffset="-188086.8">16560 11738 101 0,'-9'-2'156'0,"9"2"-9"0,-10-3-14 0,10 3-16 0,0 0-9 15,0 0-7-15,0 0-9 0,31 9-7 0,0-5-10 16,19 5-5-16,3-2-8 0,3-3-3 15,6 1-8-15,4-4 0 0,13-5-8 0,6 3-3 0,8 0-5 16,6 0-4-16,0-5-5 0,5-1 1 0,-1 5-11 16,-4 0-12-16,-2-1-12 0,-2-4-3 0,-10 0-4 15,-4-1 0-15,-9 3 9 0,-14-3-7 0,-13 4 1 16,-18 1 3-16,-8 1 2 0,0 0 3 0,-11 0 11 16,0 1 13-16,-6-2 1 0,-2 3 3 0,13-5 5 15,-13 5 3-15,4-4-5 0,-4 4 2 0,0 0-6 16,0 0 2-16,0 0-6 0,0 0-1 0,0 0-1 15,0 0-3-15,0 0-2 0,0 0 2 0,-19-5-1 0,19 5-2 16,0 0-7-16,0 0 4 0,-12 9-17 16,12-9-35-16,-4 8-34 0,-3-5-26 0,7-3-52 0,-4 5-95 15,-4-1-273-15,0 0 121 0</inkml:trace>
  <inkml:trace contextRef="#ctx0" brushRef="#br0" timeOffset="-187238.47">16607 11718 140 0,'0'0'137'0,"-4"-9"1"0,4 9-12 0,-2-6-4 0,2 6-7 15,0 0-12-15,0 0-12 0,0 0-10 0,0 0-5 16,0 0 5-16,-6 20 2 0,0-4-8 0,6 12 6 15,-2 15-10-15,0-1 0 0,-3 0 0 0,3 5-3 16,0-1-3-16,-2 5-6 0,0-1 3 0,-2 8-3 16,2-2-6-16,-3-1-3 0,1-2-5 15,2-3-2-15,-4-4-6 0,2-3-4 0,1-16-3 0,1 0 1 16,0-1-6-16,4-2 4 0,-4-6-7 0,4-2-3 16,0-2 0-16,-4-1 0 0,4-7-2 0,0 1-1 15,0-7 5-15,2 11 12 0,-2-11 14 0,0 0 7 16,0 0-3-16,0 0-3 0,0 0-1 0,0 0-13 15,0 0 3-15,0 0-6 0,0 0 0 0,0 0-3 16,0 0-1-16,0 0-3 0,0 0-4 0,0 0 3 16,0 0-4-16,0-28-3 0,0 28 0 0,0 0-1 0,2-7 1 15,-2 7-3-15,0 0-5 0,4-7 1 0,-4 7 1 16,0 0-3-16,8-5-2 0,-8 5 3 16,9-2 1-16,1 0-3 0,3 2-6 0,5 0 2 15,-1 1 2-15,12-2-2 0,-3 1 5 0,1 0-3 0,19 1-3 16,8-4 1-16,-1 1 0 0,9-4 1 0,2 3 3 15,9-2-3-15,3 0 3 0,7-1-3 0,4-4-2 16,0 3 0-16,1 4 2 0,1-1 3 0,-4-5-6 16,2 2 6-16,-6 0-3 0,-11-1-1 0,-10 2 2 15,-7 1-4-15,-22 1 4 0,-8-1-5 0,-4 4 4 16,-3 1 0-16,-5-6-1 0,1 5 1 0,-6-2 2 0,-2 2-2 16,-4 1 2-16,13-3-4 0,-13 3 3 0,0 0-5 15,6-1 1-15,-6 1 3 0,0 0-1 16,8-3-5-16,-8 3-27 0,0 0-42 0,0 0-37 0,4-12-41 15,-4 7-45-15,0 5-259 0,5-15-493 0,-5 2 218 16</inkml:trace>
  <inkml:trace contextRef="#ctx0" brushRef="#br0" timeOffset="-186703.08">18253 11554 152 0,'4'-5'163'15,"0"-2"-4"-15,-4 7-14 0,4-9-7 0,-4 4-9 16,0 5 1-16,4-9 0 0,-4 9-12 0,6-7-9 16,-6 7-13-16,0 0-8 0,0 0-6 0,0 0 6 15,9 14 1-15,-9 0-3 0,0 12-1 0,4 2 5 16,-4 14-2-16,-4 1 2 0,0 6 0 0,-5 4-6 0,3-2-5 15,-2 8-1-15,0 0-9 0,-1-4-1 16,-1 2-8-16,-2 2 3 0,1-3-4 0,7-5 3 16,0-2 2-16,0 1 1 0,0-10 2 0,-3 1-15 0,7-13-1 15,-4 0-3-15,-4-2-4 0,8-1-7 0,-6-2 5 16,4-6-10-16,0 6-5 0,2-10 0 0,0-5-4 16,0-1 4-16,0-7-8 0,0 11-1 0,0-11-2 15,2 8-1-15,-2-8 0 0,0 8-5 0,0-8-2 16,0 0 6-16,0 0-5 0,0 0 1 0,0 0-1 15,0 10-3-15,0-10-3 0,0 0-8 0,0 0-21 16,0 0-28-16,0 0-30 0,0 0-29 0,0 0-33 16,0 0-26-16,0 0-38 0,0 0-75 0,2-30-154 15,-2 21-475-15,-2 0 211 0</inkml:trace>
  <inkml:trace contextRef="#ctx0" brushRef="#br0" timeOffset="-183337.82">18900 11701 23 0,'0'0'133'0,"0"0"3"15,0 0-6-15,8 22-2 0,-4-6-7 0,-4 9-12 16,4 2-4-16,-2 4-1 0,-2 13-4 0,-2-1-8 16,2-1-9-16,0 0-7 0,0-16-7 0,0 1-6 15,0 4-5-15,0-3-3 0,0 0-7 0,0-1-6 0,0-2-1 16,0 0-8-16,0-9-3 0,0-1 0 0,0-2-3 15,0-2-2-15,0 0-6 0,0-3 3 16,0-8-7-16,0 11 5 0,0-11-6 0,0 0-2 0,0 0 1 16,0 0-2-16,0 0-2 0,0 0 1 0,0-37 1 15,0 20-5-15,6-5-1 0,-6-2 3 16,0 1-4-16,5 7-1 0,-1-9-2 0,-4 3 2 16,8 6 1-16,-6 0-1 0,6 1-3 0,1 2 4 0,-1 0-6 15,2 1 4-15,-2 2-2 0,1 0 2 0,1 2 0 16,2 1-1-16,-1-2-4 0,1 2 1 0,3-2 2 15,-7 1-1-15,2 0 0 0,3-1 2 0,-1 1 0 16,-2-3 2-16,-1 0-6 0,-1-2 2 0,-2 0 0 0,2-1 2 16,-3-1-3-16,-1-1-1 0,0 0 3 15,-2-2 2-15,-2 1 0 0,4-1-1 0,-4 2-2 0,0-1 3 16,0 3-2-16,0 3 3 0,0 2-5 16,4 3 8-16,-4 6-9 0,0-10 5 0,0 10-6 0,0 0 5 15,0 0-2-15,0 0-1 0,0 0 4 0,0 47-1 16,4-16-5-16,-4 11 5 0,4 0 0 0,5 3 3 15,-7-2-6-15,2-1 2 0,8 2 0 0,-8-3 1 16,-2 4-27-16,3-2-41 0,-1-13-45 0,0 14-59 16,-4-15-110-16,0 0-305 0,-4-4 134 0</inkml:trace>
  <inkml:trace contextRef="#ctx0" brushRef="#br0" timeOffset="-181187.72">21672 12341 187 0,'0'0'188'16,"0"-9"-8"-16,4 4-8 0,-4 5-12 0,0-10-13 15,0 10-16-15,0 0-13 0,0 0-8 0,0 0-10 0,0 0 0 16,18 19 0-16,-13-2-3 0,3 7-1 16,0 4-11-16,-2 14-6 0,-2-13-1 0,1 14-7 0,5 4-6 15,-4-19-4-15,0 16-6 0,-2-3-5 0,1-15-2 16,-5 0-4-16,6 1-2 0,-4-10-3 16,0-1-2-16,2 2-6 0,-4-4 1 0,0 0-5 15,4-6-3-15,-4-2 1 0,0-6-2 0,0 8 14 0,0-8 11 16,0 0-4-16,0 0 1 0,0 0-8 0,0 0-3 15,-8-26-3-15,-2 4-2 0,1 0-5 0,1-2-3 16,-6-17-3-16,-5 2-4 0,11 11-1 0,-5-15 1 16,-1-3-5-16,1 3-1 0,3 1-4 0,6 13 1 15,-4-11-1-15,6 12-2 0,-3 4-2 0,1 8 1 16,4 2-1-16,0 0 3 0,0 4-1 0,0 2-1 16,0 8-1-16,0-10-1 0,0 10 0 0,0 0-2 15,0 0 2-15,0 0 6 0,0 0-7 0,9 32 4 0,-3-9-5 16,-2 6 2-16,0-1 1 0,6 0 0 15,3 20 1-15,1-6 0 0,-1 4 1 0,3-7-3 0,-1 1 4 16,-3 0 1-16,-6-14-2 0,3 0-4 0,-1-4 2 16,-4-5 0-16,-2-2 0 0,6-3 0 0,-8-4 1 15,4-1 2-15,1-1-2 0,-5-6 2 0,0 0 0 16,0 0 0-16,0 0 2 0,0 0-2 0,0 0 0 16,8-27 1-16,-10 4-4 0,-2-3 4 15,-3-5 2-15,3-11-5 0,-4 1-2 0,8 0-1 0,0-4-2 16,-2 16 1-16,0-12 1 0,-2 15-1 0,6 1-2 15,-2 10 4-15,0 1 4 0,0-1-5 0,0 8-2 0,0 7 2 16,0-7-1-16,0 7 0 0,0 0 0 16,0 0 0-16,-8 21 1 0,3-6 0 0,5 8 5 15,0 6-3-15,0 16-1 0,0-5 1 0,5 1-2 0,-5-11 2 16,8 11-3-16,-2-12 4 0,2 11-3 16,-4-14 5-16,3-4-3 0,-3-5 5 0,0 1-3 0,0-3-3 15,0-4-1-15,0-1 3 0,-4-5 0 16,0-5 1-16,0 7 3 0,0-7-3 0,0 0 1 0,0 0 1 15,0 0-4-15,0-33 3 0,-8 8-3 0,4-2 3 0,-4-15-2 16,-7 0 1-16,7 0-5 0,-7-3 2 16,9 0-2-16,-2 1-1 0,0 0 1 0,4 17 2 15,-1 0-6-15,3 2 5 0,0 13-1 0,-2-1 2 0,4 7-4 16,-6 1 1-16,6 5 1 0,0 0 3 0,0 0-4 16,-15 26 0-16,7-4 3 0,0 5 4 0,8 1-5 15,0 16-1-15,0-3 1 0,8 1 1 0,-2-2 0 16,-1 4 1-16,7-5-1 0,0 1 2 0,-1-15 0 15,1 1 0-15,-2 1-2 0,1-5 2 0,-5-6 1 16,0-3-19-16,2-1-7 0,-1-5-3 0,-5-2 2 16,-2-5-11-16,2 4-24 0,-2-4-26 0,0 0-24 15,0 0-18-15,4-21-27 0,-4 6-27 0,0-2-46 0,-6-9-131 16,4-1-390-16,-5 1 173 0</inkml:trace>
  <inkml:trace contextRef="#ctx0" brushRef="#br0" timeOffset="-161485.75">21742 12736 73 0,'0'0'146'0,"0"0"-2"0,-12-3-4 0,12 3-15 15,0 0-11-15,-5-3-9 0,5 3-3 0,0 0-13 0,0 0-11 16,0 0-7-16,0 0-8 0,0 0-10 16,0 0 3-16,0 0-7 0,0 0-7 0,0 0 0 15,31 1-2-15,-14 1 6 0,4 0 3 0,10-2-11 0,0 0 0 16,18-4 0-16,1 4-3 0,-1-3 1 15,5 0-1-15,2 1-7 0,-4-2 1 0,6 1-5 16,-1 3-2-16,-1-5-4 0,4 2 0 0,0 0-3 0,-6 1 2 16,0 0-5-16,-5-1 2 0,-18 0-2 15,0-1 1-15,-6 1 1 0,-8 1-5 0,-9 2-2 0,2-1 1 16,-6 0 1-16,-4 1 3 0,13-2-3 0,-13 2-3 16,8 0-1-16,-8 0 3 0,0 0-1 0,0 0 1 15,0 0 4-15,0 0-8 0,0 0-3 0,0 0-3 16,0 0-23-16,0 0-13 0,0 0-19 0,-27 8-13 15,19-6-15-15,8-2-16 0,-15 1-6 0,15-1-22 0,-14-4-134 16,4 1-284-16,-1-1 126 0</inkml:trace>
  <inkml:trace contextRef="#ctx0" brushRef="#br0" timeOffset="-161231.06">22546 12534 65 0,'0'0'123'0,"6"-10"-17"16,-2 4-15-16,1 3-1 0,-1-2 6 0,8 4-11 15,-2-1 6-15,7 1-15 0,-1 6-4 0,-3-1 0 16,3 4-2-16,-1-1-6 0,1 3 7 0,-1 2-14 16,4 4 0-16,-9-1-9 0,-2 0 3 0,-2 1-4 15,1-1-4-15,-7 1 0 0,4 0 0 0,-8-1-9 0,4-1-2 16,-5 1-4-16,3 0 0 0,-4-3-2 0,-4 1-5 16,-1 0 6-16,3-2-8 0,0-1 1 15,-4-1-3-15,1-1-3 0,-1 2-3 0,-1-3-6 0,3-2-11 16,6 1-18-16,-6-2-10 0,1-1-13 0,-1 1-16 15,2-2-21-15,-1-1-26 0,9-1-137 0,-14 1-265 16,6-1 118-16</inkml:trace>
  <inkml:trace contextRef="#ctx0" brushRef="#br0" timeOffset="-156803.28">16626 13553 80 0,'0'0'69'0,"-17"1"-2"0,9-2-10 0,8 1 6 16,-12 1-14-16,12-1 4 0,-13 0-8 15,13 0 4-15,-12-1-3 0,6 0-2 0,6 1 1 16,-13-1-5-16,5 0-9 0,8 1 8 0,-12-1-7 0,12 1-4 15,-15-1 3-15,15 1 1 0,-10-1-1 0,10 1 9 16,-9 0 0-16,9 0 7 0,0 0-4 0,-12-1 16 16,12 1-6-16,-4-5 6 0,4 5 0 0,0 0-3 15,-6-4-2-15,6 4 2 0,0 0-6 0,0 0-5 16,0 0 2-16,18-10 9 0,-3 7-1 0,1 2-1 16,15-3-4-16,-2 2 0 0,21-2-3 0,4 0 0 15,4-3 9-15,4-2 2 0,4 2 8 0,6-2-7 16,5 3-4-16,3-1-3 0,1-2-9 0,-1 2-4 0,-3 1-1 15,-5 1-7-15,-8 1-1 0,-10 1-4 16,-19 3-1-16,-8 0-3 0,0 0-2 0,-13 2-9 16,-1-1-10-16,-7 4-5 0,-4-4-4 0,-2-1-9 0,0 0-8 15,0 0-13-15,0 0-14 0,0 0-21 16,-21 15-23-16,7-9-25 0,-5-3-12 0,3 0-52 16,-17 0-128-16,2 0-340 0,-13 2 151 0</inkml:trace>
  <inkml:trace contextRef="#ctx0" brushRef="#br0" timeOffset="-156185.95">16324 13447 86 0,'-12'1'99'0,"-5"-1"-10"0,11-1-12 15,6 1-1-15,-17 0-17 0,17 0-4 0,-6 0-2 16,6 0-3-16,0 0-1 0,0 0-8 0,-8-1 5 16,8 1 4-16,0 0 2 0,0 0 9 0,0 0 4 15,0 0-1-15,0 0 1 0,0 0-3 0,0 0-7 16,0 0-9-16,-8 3 12 0,8-3 3 0,-2 7 12 15,-1 2 2-15,1 1-3 0,0 4 0 0,-2 10-2 16,2 1-1-16,-2 2 4 0,4 2-6 0,-4 12 0 16,4 4-6-16,-2 1-2 0,4 3-3 0,-6 6-8 15,2 3 0-15,0-1-7 0,0-1-1 0,-3 0-6 16,5-6-3-16,-8 2-4 0,2-6 1 0,4-4-7 16,0-12 0-16,0 11-3 0,-2-16-3 0,2 2-3 15,-3 0 3-15,5-4-4 0,0-5 2 0,0-4-4 0,0 1 2 16,0-1-2-16,0-1 0 0,0 0 2 0,0-4 5 15,0-3-1-15,5 3-2 0,-5-9-1 0,0 12 2 16,0-12 1-16,0 7-1 0,4-1 4 0,-4-6 1 16,4 8-4-16,-2-3 6 0,6-2-2 0,-8-3 6 15,8 5 1-15,3-2 3 16,1-2-4-16,5 3 0 0,1-3 4 0,9 3-1 0,2-7-2 0,6 1-1 16,15-2-1-16,-7 1-1 0,7 1 0 15,4-1-1-15,-1-1 1 0,7-3 1 0,2 0-2 0,7 4 4 16,-1-9-1-16,6 5-1 0,5-1-5 0,1-8-1 15,5 3-8-15,-8 0 4 0,-5 3-6 0,-6 1 3 16,-4-3-4-16,-12 4 6 0,-5-2-24 0,-18 4-10 16,-8 2-13-16,-5 0-6 0,7-4-13 0,-11 4-17 15,7-1-15-15,-13 1-26 0,6-2-32 0,-2-4-29 16,3-1-47-16,-7-1-200 0,0-2-453 0,0-2 201 16</inkml:trace>
  <inkml:trace contextRef="#ctx0" brushRef="#br0" timeOffset="-155734.28">17771 13280 2 0,'0'0'135'0,"0"0"-11"15,0 0-9-15,0 0-8 0,0 0 13 0,0 0-8 16,0 0 6-16,6 21 1 0,-2-5-2 0,1 9-4 16,-5 2-2-16,4 15-5 0,0 1-2 0,-4 0-2 15,0 0-4-15,0 1-2 0,0 4-3 0,0 0-3 16,-4 6-9-16,0 0 4 0,-1 6-9 0,5-8-2 15,-6 1-10-15,2-5-2 0,0 1-7 0,4-3-1 16,-4-17-7-16,4 0 0 0,-4 0-8 0,4-1-5 16,4-2-2-16,-8-10-2 0,4 1-2 0,0 1-4 15,-5-11-3-15,3 5-1 0,0-3 1 0,2-3-7 0,0-6 1 16,2 11 0-16,-2-11-4 0,0 9 0 0,0-9-1 16,0 0 1-16,-2 9-3 0,2-9 1 0,0 0-2 15,0 0-1-15,-2 9-1 0,2-9 1 0,-4 7-6 16,4-7-13-16,-4 3-14 0,4-3-21 0,-8 7-19 15,2-5-28-15,6-2-29 0,0 0-37 0,-9 0-53 16,9 0-163-16,0 0-406 0,-12-7 180 0</inkml:trace>
  <inkml:trace contextRef="#ctx0" brushRef="#br0" timeOffset="-154650">19133 13821 118 0,'-18'5'200'0,"-1"-3"-4"0,3 0-2 16,5-1-10-16,3 2-15 0,-4-1-6 0,5-1-5 0,7-1-12 16,-12 1-9-16,12-1-12 0,0 0-7 0,0 0-7 15,0 0-16-15,0 0-2 0,0 0-7 0,0 0-6 16,39 6 0-16,-10-6-8 0,15-1 1 0,5-3-8 16,1 1 0-16,8-4 10 0,6 0-12 0,6-6-6 15,2-1-4-15,13-2-4 0,2 4-3 0,6 1-3 16,2-1 0-16,-4 0-7 0,-2 0-3 0,6 0-1 15,-6 3 0-15,-9 0-8 0,1 2-2 0,-4 4 1 16,-9-1-7-16,-6 2-4 0,-8-1-9 0,-26 1-3 16,-1 1-3-16,-14 1-1 0,-1-2-7 0,-6 2-6 15,-2-1-8-15,-4 1-13 0,0 0-8 0,0 0-5 0,0 0-18 16,0 0-14-16,0 0-17 0,0 0-16 16,0 0-28-16,0 0-17 0,0 0-24 0,0 0-43 0,0 0-124 15,0 0-381-15,-33 0 169 0</inkml:trace>
  <inkml:trace contextRef="#ctx0" brushRef="#br0" timeOffset="-154435.62">20440 13569 5 0,'10'22'186'16,"2"-1"-16"-16,3 1-14 0,-3 0-13 0,3-1-14 15,-3-1-10-15,-1 1-12 0,-7 2-11 0,0-7-6 0,0 8-9 16,-8-6-8-16,-2-2-1 0,-7 6-10 0,-3-1-5 16,-7-1-7-16,4-3-12 0,-3 1-24 15,-18 7-18-15,15-11-31 0,-3-5-34 0,-18 1-48 0,-8-3-121 16,9 0-256-16,-1-6 113 0</inkml:trace>
  <inkml:trace contextRef="#ctx0" brushRef="#br0" timeOffset="-151701.91">14900 12748 13 0,'12'-11'212'0,"1"1"-21"0,1 2-8 16,1 1-11-16,-3 3-13 0,2 2-11 0,1 2-14 16,-7 1-8-16,7 8-7 0,-9-3-5 0,2 8-9 15,0-1-8-15,-1 10-5 0,-1 5-5 0,-4-2-5 16,-2 0-5-16,-4 2-5 0,0 2-9 0,-3-4-1 16,-9 17-5-16,-1-4 1 0,3-17-4 0,-1 3-7 15,-3-4-5-15,-1 1-3 0,-4-5-3 0,5-1-6 16,1-6 2-16,-5 4-4 0,5-8-2 0,-8 0-4 15,5-6-3-15,3-3 0 0,0-1-2 0,1-3-2 16,1-1-2-16,3-2-4 0,4 3 2 0,2-1-4 16,1 0 0-16,5 3-2 0,0 5-1 0,0 0 2 15,2-13-5-15,-2 13 3 0,15-4-3 0,-5 6 1 0,5 2 1 16,-1 4-1-16,3 2 3 0,10 3-5 0,-5 2 3 16,1 2-1-16,0-4 0 0,0 4-2 0,1 1 2 15,-1-1 0-15,2 1 0 0,-4-6 0 0,-5-1-1 16,-1-1-2-16,1-3 5 0,-1-2-4 0,3-4 3 15,-5 0-2-15,3-4-3 0,-1-3-7 0,1-4-24 16,5-5-14-16,-5-4-12 0,1-5-18 16,-1-3-22-16,3-12-28 0,-4-3-23 0,-5 0-34 0,-2-2-178 15,-4 1-390-15,-2 1 173 0</inkml:trace>
  <inkml:trace contextRef="#ctx0" brushRef="#br0" timeOffset="-151353.25">15088 12595 111 0,'-37'-22'184'0,"-1"1"1"0,-3 0-9 15,-6-1-10-15,-3 2 0 0,-2 3-3 16,3 6-4-16,-3 2 8 0,0 10-10 0,3 5-12 0,5 2-11 16,-1 3-14-16,1 7-7 0,3 4-1 0,0 5-14 15,4 5-5-15,-3 6-9 0,11 3-2 0,2 4-6 16,7 3-1-16,3 6-9 0,7 7-1 0,6 4-9 16,8 3-2-16,4 1-10 0,15-1 0 0,2-1-7 15,4 0 0-15,10-7-1 0,6-4-5 0,3-8-5 16,10-4-3-16,4-8 0 0,6-6-6 0,6-7-4 15,-3-6-1-15,7-7-1 0,-12-6 1 0,1-9-1 16,-1-9-8-16,0-9 7 0,0-8 3 0,0-10 4 16,-4-6-8-16,-2-3 1 0,-6-6 2 0,-9 1 1 0,-3-6-2 15,-13 3 0-15,-11-8-5 0,-5 7 7 0,-11-4 0 16,-11-2-5-16,-7 0 0 0,-9-7 4 16,-14 3-3-16,0 3-8 0,-5 8 7 0,-5 6 0 0,-5 14-6 15,0 8 6-15,-2 6-2 0,-6 8 2 0,0 10-3 16,0 9 2-16,-2 10-6 0,2 5-11 0,2 3-19 15,2 6-32-15,2 5-34 0,5 5-41 0,1 4-46 16,11-3-52-16,-2 0-245 0,8 3-518 0,4-2 230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5-13T17:07:04.6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22703 8617 23 0,'0'0'180'0,"0"0"-9"0,0 0-2 16,-56 1-14-16,56-1-5 0,0 0-18 0,0 0-11 15,0 0-13-15,0 0-6 0,0 0-12 0,0 0-2 16,0 0-6-16,0 0-8 0,137 10-4 0,-73-15 1 16,12-1 4-16,11-3 7 0,10-1 0 0,11-3-1 15,8-1 0-15,3 3-2 0,8-1-4 0,7 0 0 16,9 4-2-16,3 2-7 0,1-2-6 0,-2 8-9 15,-7-2 3-15,-1 1-9 0,-7 1-6 0,-8-4-2 16,-8 4-5-16,-15-4-2 0,-12 2-1 0,-13-2-8 16,-14 3 2-16,-10-2-2 0,-24 2-2 0,-26 1 0 15,38-3-5-15,-38 3 0 0,0 0-2 0,0 0-5 0,0 0-13 16,35-4-20-16,-35 4-23 0,0 0-13 0,0 0-14 16,0 0-20-16,0 0-27 0,0 0-30 15,0 0-25-15,-137 34-36 0,84-22-137 0,-1 0-378 16,-6 0 167-16</inkml:trace>
  <inkml:trace contextRef="#ctx0" brushRef="#br0" timeOffset="1117.56">22631 8702 45 0,'0'0'168'16,"0"0"3"-16,0 0-9 0,0 0-13 0,0 0-15 15,0 0-14-15,0 0-16 0,0 0-12 0,0 0-9 16,0 0-7-16,0 0-10 0,0 0-3 0,0 0-5 16,0 0-9-16,0 0-4 0,0 0-3 0,-2 108 0 15,6-65 1-15,-2-1-7 0,0 3 2 0,2-1-2 16,4 6 0-16,-5 4-2 0,1 10-1 0,0 2-1 0,0 0 5 16,4 5-7-16,-2 4 0 0,-4 0-3 0,3-4-2 15,-5-1-4-15,2 0 2 0,2-3 2 0,0 4 2 16,-2-1-2-16,0 1 1 0,-2-1 0 0,2-5 1 15,-2 3 0-15,2-4-4 0,-4-1 0 0,4-5 2 16,2-1 0-16,0-3-4 0,3-1 1 0,-3-2 0 16,0-2 2-16,-2-1-3 0,4 1-1 0,0-8-1 15,-1 1 1-15,-1-15-4 0,-2 3-1 0,2 10-2 16,-2-15 0-16,2 0-3 0,-4 0 2 0,0-9-1 16,0 0-2-16,2 1 0 0,-2-2-1 0,0-3-2 15,0-2 2-15,0-1 0 0,0-9 1 0,0 12 2 16,0-12 1-16,0 7 5 0,0-7 8 0,0 0 6 0,0 0-6 15,0 7-1-15,0-7 3 0,0 0 2 16,0 0-7-16,0 0 1 0,0 0 0 0,0 0 0 16,0 0-2-16,0 0-1 0,0 0-2 0,0 0-2 0,0 0 0 15,0 0-2-15,0 0 0 0,0 0 0 0,0 0 3 16,0 0-3-16,0 0 0 0,0 0 1 0,0 0 0 16,0 0 2-16,0 0 0 0,0 0-2 0,0 0 1 15,0 0 2-15,0 0-2 0,0 0 1 0,-18-10 1 16,18 10 0-16,0 0-3 0,0 0 0 0,0 0 2 15,0 0-4-15,0 0 1 0,-7-4-2 0,7 4-1 16,0 0 1-16,0 0 2 0,0 0-1 0,0 0 0 16,0 0-4-16,0 0 2 0,0 0-5 0,0 0 1 15,0 0-5-15,0 0 5 0,23-4-4 0,-2 3 1 16,6-6-1-16,18-2 7 0,-12 3-5 0,21-6-2 16,6-1 3-16,6 2 1 0,8-2 3 0,7-1 2 0,8 2 3 15,8-2 7-15,6 3 6 0,7 1 6 0,2 1 0 16,1 4 0-16,1-4-9 0,0 5-5 15,-9 2-2-15,-6-1-1 0,-8-1 1 0,-10 1-3 16,-9-3 3-16,-8 0-5 0,-6 6-1 0,-10-7-3 0,-19 2 1 16,2 1-6-16,-4-2 2 0,-9 1-6 0,1 0-2 15,-3-4-6-15,-1 4-2 0,1-2-9 16,-1-3-18-16,-3 4-22 0,1-3-27 0,-3 1-34 0,-4 4-38 16,0-2-46-16,5-6-51 0,-9 5-253 0,0-1-550 15,0 0 243-15</inkml:trace>
  <inkml:trace contextRef="#ctx0" brushRef="#br0" timeOffset="2532.92">25194 8494 14 0,'0'0'175'0,"0"0"-1"0,0 0-11 0,0 0-8 0,0 0-16 16,-47-10-12-16,47 10-13 0,0 0-7 0,0 0-12 15,0 0-7-15,0 0-4 0,0 0-9 0,0 0-5 0,0 0-7 16,0 0-6-16,0 0-7 0,0 0-2 15,0 0 0-15,138 10-12 0,-109-11 2 0,-29 1-2 16,56 4 0-16,-23-3 3 0,-33-1-3 0,56-1 4 0,-56 1 1 16,43 1-2-16,-43-1-1 0,37 0 0 15,-37 0-2-15,0 0-6 0,0 0-1 0,37 2-6 0,-37-2 0 16,0 0-3-16,0 0 2 0,0 0 1 0,0 0 5 16,0 0-1-16,23 18 1 0,-23-18-1 15,0 0-1-15,0 0 1 0,2 34 4 0,-2-34-2 0,0 0 3 16,-4 46-3-16,4-46 3 0,0 40-1 0,0-40-4 15,-4 55 2-15,2-26-1 0,2-29-6 0,-4 71 1 16,2-42 0-16,-2 13-3 0,4 3 0 0,0-2-2 16,-2 2 2-16,-1 6 2 0,1 3 4 0,0 4-3 15,0 1 0-15,2 1 1 0,-2 2-2 0,2 0 1 0,0-1 1 16,4 1-5-16,3-5 3 0,-1 1-3 16,-2-4-2-16,2 1 4 0,-2-1-1 0,4 1-1 15,-5-2 0-15,1-5-1 0,0-1 4 0,0-2 3 0,2-1-4 16,-6-2 3-16,4-1-2 0,-4-10 5 0,4 12 2 15,-2-15-8-15,-2-28 1 0,7 70-2 0,-9-42 0 16,6 1 0-16,2 12 0 0,-6-41-4 16,4 52-2-16,-2-26 3 0,-2-26-2 0,4 49 7 15,-4-31-14-15,2 7 5 0,-2-1-4 0,0-6 1 0,0-1 3 16,2-2 0-16,-4 2-1 0,0-2-3 0,2-1-7 16,0-6 7-16,-2 1-2 0,2 1-1 0,2 1-5 15,-2-1 5-15,-2-1-3 0,0 4 0 0,4-6 9 0,-2-7-8 16,-2 14-3-16,2-5 0 0,0-9 2 15,-4 10-2-15,4-5 1 0,0-5 1 16,-2 9-1-16,2-9 1 0,-2 8 7 0,2-8-3 0,0 0-6 0,-2 8 5 16,2-8-5-16,0 0-2 0,-2 9 5 0,2-9 1 15,0 0-2-15,-4 7 4 0,4-7-12 0,-2 7 6 16,2-7 3-16,-3 7 1 0,3-7-2 0,-4 7-5 16,4-7 4-16,-2 7-4 0,2-7 6 0,-2 6-5 15,2-6 0-15,0 0 9 0,-6 6-6 16,6-6-2-16,-4 5 3 0,4-5-6 0,0 0 3 15,0 0-2-15,0 0-1 0,0 0 6 0,-2 9-2 0,2-9 0 16,0 0 7-16,0 0-7 0,0 0 1 0,0 0-2 16,0 0 1-16,0 0 0 0,0 0 9 0,0 0-5 15,0 0-2-15,-4 3 5 0,4-3-4 0,0 0-5 16,0 0 0-16,0 0-1 0,0 0 7 0,0 0-7 0,0 0-2 16,0 0 2-16,0 0 4 0,-19-7 0 0,19 7-3 15,-12-1 4-15,-3-1-6 0,1-1 4 0,3 3-3 16,-5-1 6-16,-11 1-5 0,-2 1-1 0,0-2 4 15,0 2-1-15,-16 1 0 0,12 2 4 16,-15 0-1-16,-4-1 0 0,1 2-4 0,5 0 2 0,-5 0-4 16,-1 1-1-16,4 1 3 0,1-4-3 0,1-1 11 15,15 1-7-15,-2 3-1 0,0-3-6 0,2 2 6 16,0-2-6-16,13-1-13 0,-3 2 3 0,4-4-10 0,1 3-13 16,3-2-10-16,3 0-6 0,0 1-15 15,1-1-14-15,9-1-17 0,0 0-21 0,-12-4-34 16,12 4-30-16,0-10-32 0,0 10-56 0,6-15-166 0,0 8-474 15,1-2 209-15</inkml:trace>
  <inkml:trace contextRef="#ctx0" brushRef="#br0" timeOffset="3732.59">23261 7628 101 0,'0'0'177'16,"19"-39"3"-16,-19 39-9 0,0 0-7 0,2-38-4 0,-2 38-7 16,0 0-1-16,-12-41-8 0,12 41-5 0,-19-24-6 15,19 24-8-15,-33-22-4 0,10 11-10 16,23 11-5-16,-43-11-8 0,16 6-11 0,27 5-10 15,-54 3-7-15,54-3-7 0,-58 18-8 0,29-7-7 16,2 0-1-16,3 5-5 0,1-1-6 0,23-15-4 16,-35 33-7-16,26-18-1 0,9-15-5 0,-6 33 0 0,6-33-5 15,0 0-2-15,27 56-2 0,-6-35 0 0,2-2-1 16,14 7 0-16,0-5-2 0,-6-10-4 0,10 9-7 16,1-3-5-16,-15-5-9 0,-1 4-6 0,3-2 6 15,-2 3-2-15,-6-2 1 0,0 2-3 0,-21-17 3 16,18 25 0-16,-18-25 0 0,11 28-1 0,-11-28 6 15,0 0 2-15,0 0 10 0,-34 62 4 0,16-48 6 16,-7 1 5-16,2-2 2 0,-4 1 2 0,27-14 1 16,-53 18 4-16,34-12-5 0,19-6 3 0,-37 6-5 15,37-6 1-15,0 0-9 0,-39 6-10 0,39-6-26 0,0 0-33 16,0 0-37-16,0 0-43 0,0 0-43 16,-19-41-209-16,19 41-428 0,0 0 190 0</inkml:trace>
  <inkml:trace contextRef="#ctx0" brushRef="#br0" timeOffset="4415.6">23571 7491 228 0,'0'0'223'0,"0"0"-18"0,0 0-22 0,0 0-17 0,0 0-16 15,0 0-19-15,0 0-15 0,0 0-6 0,0 0-14 16,0 0-8-16,0 0-7 0,0 0-5 16,9 81-8-16,-9-81-10 0,8 52-2 0,-4-26-8 0,-4-26-3 15,6 49-3-15,-6-49-5 0,6 33-6 16,-6-33 0-16,7 36-3 0,-7-36-3 0,0 0-1 15,4 40-1-15,-4-40-3 0,0 0 1 0,0 0 1 0,0 0 6 16,0 0 23-16,0 0-2 0,0 0-3 0,0 0-6 16,0 0-6-16,0 0-4 0,0 0-4 0,0 0-6 15,0 0-2-15,-44-97-3 0,40 72-6 0,4 25-1 16,-10-50-1-16,6 26-5 0,4 24 1 0,-9-40-2 16,9 40-1-16,0 0 0 0,11-47-3 0,-11 47 1 15,8-28 0-15,-8 28-3 0,21-25-2 0,-21 25-2 0,23-21 4 16,-23 21-1-16,31-14 0 0,-31 14 1 15,43-8 2-15,-43 8-9 0,37 0 11 0,-37 0-4 0,0 0 3 16,48 16 0-16,-48-16-3 0,22 18 0 0,-22-18-1 16,15 21 0-16,-15-21 1 0,0 0-1 0,6 42-2 15,-6-42 4-15,0 0-1 0,-8 41 0 0,8-41 2 16,0 0 2-16,-17 33-2 0,17-33 2 0,0 0 1 16,-10 25-5-16,10-25 0 0,0 0-6 0,0 0 6 15,0 0-3-15,-6 30 1 0,6-30 0 16,0 0-2-16,0 0 5 0,0 0-1 0,0 0 3 0,37 28-2 15,-37-28 0-15,27 10 3 0,-27-10-7 0,31 14 8 16,-31-14-3-16,31 16 3 0,-31-16 0 0,27 19 0 0,-27-19 2 16,14 21-1-16,-14-21-2 0,0 0 1 15,8 32 2-15,-8-32 10 0,0 0 7 0,-31 46 11 16,31-46 6-16,-39 27 5 0,16-16 8 0,1 0 5 0,22-11-1 16,-33 16 4-16,33-16-12 0,-36 11 2 15,36-11-1-15,-35 5-10 0,35-5-2 0,0 0-15 16,0 0-18-16,0 0-28 0,-53-12-35 0,53 12-40 15,0 0-45-15,-13-28-45 0,13 28-249 0,0 0-478 16,0 0 211-16</inkml:trace>
  <inkml:trace contextRef="#ctx0" brushRef="#br0" timeOffset="5483.42">24462 7459 47 0,'0'0'208'0,"0"0"-16"0,0 0-6 0,-14-48-11 0,14 48-11 15,0 0-12-15,0 0-15 0,0 0-9 16,0 0-19-16,0 0-5 0,0 0-17 0,0 0-2 0,0 0-9 16,0 0-3-16,0 0-7 0,0 0 0 0,0 0-6 15,29 85-2-15,-29-85 0 0,6 71 3 16,-4-31-8-16,2-9 1 0,-2 11-4 0,-2-42-7 0,0 49-5 16,0-49-1-16,-2 40 1 0,2-40 1 0,-2 36-6 15,2-36 0-15,0 0-4 0,0 0 1 0,-6 31 3 16,6-31 23-16,0 0 20 0,0 0-4 15,0 0-12-15,0 0-6 0,0 0-4 0,0 0-7 0,4-107-5 16,0 64 1-16,-2-1-11 0,0-6 1 0,5-1-8 0,-1 1-1 16,10-6-3-16,-1 4-5 0,-1 6-3 0,5 5 5 15,-5 2-5-15,1 21 1 0,-15 18 0 16,20-29 1-16,-20 29-8 0,21-23 5 0,-21 23-5 0,29-17 2 16,-29 17-5-16,0 0 0 0,48 7 2 15,-48-7 5-15,39 34-6 0,-21-10 4 0,9 8 0 16,-4 4 0-16,-11-12 7 0,7 15-5 0,-4 1-2 0,-7-15 1 15,0 4 6-15,-8-29-8 0,12 55-1 0,-7-32-3 16,-5-23-7-16,2 50-10 0,-2-50-12 0,-4 35-11 16,4-35-25-16,-9 27-19 0,9-27-17 15,-16 21-19-15,16-21-17 0,0 0-18 0,-42 14 0 0,42-14-14 16,0 0-1-16,-51-14 1 0,51 14 11 0,-48-26 13 16,34 18 7-16,14 8 36 0,-27-19 20 0,27 19 28 0,-23-18 23 15,23 18 13-15,0 0 9 0,-27-21 18 16,27 21 10-16,0 0 5 0,0 0 6 0,0 0 0 15,0 0-9-15,-6-26 3 0,6 26-3 0,0 0-7 16,0 0 5-16,48-33-5 0,-26 22 6 0,-22 11-5 0,48-22 0 16,-21 9-6-16,2 3 3 0,-2-1-3 0,1 1-1 15,1-2-1-15,0-1 8 0,-4 1 9 0,-25 12 3 16,39-18-5-16,-39 18 6 0,29-13-2 16,-29 13 6-16,0 0 4 0,27-9-2 0,-27 9-3 0,0 0 3 15,0 0-10-15,0 0 4 0,0 0 2 0,0 0 2 16,0 0 6-16,37 27 14 0,-37-27 3 0,11 32 0 15,-11-32 8-15,14 52-3 0,-5-23 2 0,1 9-3 16,0 3 4-16,1 0-7 0,-5-1-2 0,2-13-3 16,-8-27 1-16,14 54-3 0,-5-28-4 0,-5 0-2 15,-4-26 0-15,12 49-8 0,-12-49-2 0,9 36 0 16,-9-36-4-16,4 28-7 0,-4-28 5 0,0 0-1 16,0 0-4-16,4 30-2 0,-4-30-3 0,0 0 2 15,0 0 6-15,0 0-7 0,0 0 1 0,0 0-1 16,0 0-3-16,0 0-7 0,0 0 3 0,0 0-3 0,0 0-3 15,-52-88-10-15,40 47 6 0,1-2-15 16,1-7-4-16,8 6 2 0,0 14 2 0,4-11-2 0,-2 41 3 16,4-47-2-16,-4 47 1 0,4-38 3 0,-4 38 0 15,9-29 1-15,-9 29-1 0,14-25 1 0,-14 25 3 16,17-23-2-16,-17 23 3 0,0 0-5 0,31-20 6 16,-31 20 0-16,0 0-2 0,35-2 3 0,-35 2-3 15,0 0 5-15,0 0-2 0,55 17 3 0,-55-17-4 16,19 20 2-16,-19-20-1 0,12 28-4 0,-12-28 2 15,5 30-4-15,-5-30 4 0,0 0-2 0,0 0 4 0,-19 58-1 16,19-58 3-16,-19 21-6 0,19-21 1 16,-20 19 0-16,20-19-4 0,0 0-8 0,0 0 0 0,-35 6-26 15,35-6-15-15,0 0-22 0,0 0-23 0,0 0-14 16,-33-41-16-16,33 41-13 0,0 0-17 0,4-44 4 16,-4 44-24-16,0 0-131 0,18-48-340 0,-18 48 151 15</inkml:trace>
  <inkml:trace contextRef="#ctx0" brushRef="#br0" timeOffset="6266.09">25308 7403 23 0,'0'0'89'0,"0"0"2"0,35-17-4 0,-35 17 1 16,0 0-2-16,0 0-10 0,0 0-2 0,0 0 12 16,0 0 4-16,52 7 13 0,-52-7-5 0,0 0 12 15,24 33 9-15,-24-33-3 0,19 38 0 0,-11-12 5 16,-2 0-2-16,-6-26 1 0,15 56 1 0,-5-16-5 16,-4-12-4-16,1-1-7 0,-7-27-3 0,4 56-4 15,0-29-8-15,-4-27-4 0,6 46-8 0,-6-46-11 16,2 31 4-16,-2-31-13 0,0 0-3 0,0 0-8 15,0 37-3-15,0-37 2 0,0 0 0 0,0 0 9 0,0 0-4 16,0 0-9-16,0 0 1 0,0 0-12 0,0 0 1 16,0 0-6-16,0 0-7 0,-41-101-9 0,33 57 1 15,3 0-4-15,5 15 0 0,0 29-7 0,5-54 1 16,-5 54-4-16,6-42 0 0,-6 42 0 0,8-31 1 16,-8 31 1-16,10-26-4 0,-10 26-1 15,15-21 3-15,-15 21-6 0,0 0 3 0,0 0 2 0,31-14 0 16,-31 14-1-16,0 0 2 0,0 0 0 0,0 0 1 15,58 29-1-15,-58-29 4 0,18 27-4 0,-18-27 3 16,9 26 0-16,-9-26-1 0,0 0-2 0,0 39 2 0,0-39 3 16,0 0 0-16,-13 40 1 0,13-40-3 0,0 0-3 15,-23 24-6-15,23-24-8 0,0 0-7 16,0 0-19-16,-28 8-14 0,28-8-19 0,0 0-26 0,0 0-7 16,0 0-18-16,0 0-5 0,-40-55-3 0,36 30-8 15,4 25 1-15,2-55 10 0,-2 28 8 0,0 27 12 16,8-56 16-16,-3 33 3 0,-5 23 32 0,12-47 8 15,-12 47 20-15,8-33 5 0,3 10 18 0,-11 23 8 16,12-30 4-16,-12 30 23 0,17-28 11 16,-17 28 9-16,18-27 8 0,-18 27 9 0,17-19 9 0,-17 19 2 15,0 0-2-15,0 0-2 0,24-20-3 0,-24 20-5 16,0 0-7-16,0 0-3 0,0 0-2 0,0 0-5 16,0 0 4-16,0 0 1 0,58 39 7 0,-45-19 3 15,-1 6-1-15,1 1 6 0,-5 1-3 0,0-1-3 16,2 12 1-16,-1-11-6 0,-9-28-7 0,12 53-3 15,-6-26 1-15,-6-27-7 0,7 49-2 0,-7-49-7 16,4 35 9-16,-4-35-11 0,4 25-5 0,-4-25-2 16,0 0-2-16,0 0-3 0,0 0-3 0,0 0 4 15,0 0-1-15,0 0-1 0,0 0-4 0,0 0 1 0,0 0-3 16,0 0-5-16,0 0 1 0,0 0 3 0,0 0-5 16,35-78-2-16,-35 78 1 0,6-39 0 0,-6 39-1 15,4-30-1-15,-4 30-1 0,0 0-3 0,0 0 8 16,11-31-7-16,-11 31-2 0,0 0 1 0,0 0 2 15,0 0-1-15,0 0 3 0,0 0 2 0,0 0-2 16,0 0 1-16,0 0 1 0,0 0 1 0,0 0 2 16,29 85 2-16,-29-85-2 0,10 38 2 0,-10-38-4 15,8 32 1-15,-8-32 2 0,6 33 1 0,-6-33 0 0,7 27 0 16,-7-27-4-16,0 0-9 0,0 0-10 0,0 0-10 16,0 0-8-16,0 0-34 0,0 0-30 15,0 0-24-15,0 0-27 0,0 0-19 0,0 0-13 0,0 0-42 16,0 0-159-16,-23-95-415 0,23 95 184 0</inkml:trace>
  <inkml:trace contextRef="#ctx0" brushRef="#br0" timeOffset="6401.32">25872 7279 90 0,'0'0'151'0,"0"0"-10"0,0 0-7 16,0 0-24-16,0 0-5 0,0 0-15 0,0 0-8 16,0 0-17-16,0 0-11 0,0 0-26 0,0 0-22 15,0 0-14-15,0 0-10 0,0 0-20 0,0 0-10 16,46 68-31-16,-46-68-66 0,16 32-155 0,1-10 69 15</inkml:trace>
  <inkml:trace contextRef="#ctx0" brushRef="#br0" timeOffset="7242.08">26221 7510 157 0,'0'0'205'0,"0"0"-4"0,29-38-1 16,-29 38-1-16,0 0-5 0,0 0-16 0,0-34-9 15,0 34-12-15,0 0-16 0,0 0-17 0,0 0-8 16,0 0-17-16,-41-21-7 0,41 21-11 0,0 0-6 15,0 0-9-15,0 0-6 0,-76 34-3 0,76-34-10 16,-27 22-2-16,27-22-3 0,-23 25-10 0,23-25 3 16,-15 26-9-16,15-26-3 0,0 0-3 0,-8 32-1 15,8-32-5-15,0 0 1 0,0 0-4 0,0 0 1 16,0 0-5-16,50 26-4 0,-50-26-7 0,45-8-6 16,-45 8-1-16,48-15 0 0,-21 6 3 0,-27 9 2 15,47-26-1-15,-24 13 5 0,-23 13-6 16,29-21 5-16,-29 21 0 0,25-23-1 0,-25 23 2 0,0 0 0 0,18-19 3 15,-18 19-2-15,0 0 3 0,0 0-1 16,0 0-7-16,0 0 0 0,0 0 1 0,0 0 5 0,0 0-3 16,0 0 4-16,0 0 1 0,0 0-1 0,0 0-3 15,0 0 5-15,0 0 0 0,0 0-3 0,0 0 3 16,0 0-3-16,0 0 3 0,13 59 7 0,-13-59-3 16,0 0 2-16,0 0-7 0,39 11 6 0,-39-11-3 15,0 0 2-15,0 0 0 0,54-17 0 0,-54 17-8 16,0 0 7-16,29-21-2 0,-29 21 4 0,0 0 2 15,14-24-3-15,-14 24 0 0,0 0 3 0,0 0 3 16,0-40 2-16,0 40-6 0,0 0-1 0,0 0-3 0,0 0-1 16,0 0-3-16,-33-28 3 0,33 28-5 15,0 0 4-15,0 0 0 0,0 0 0 0,0 0 2 16,-70 37 2-16,70-37-2 0,-21 28-1 0,21-28 3 0,-18 29 0 16,18-29-3-16,-7 27 0 0,7-27 1 15,0 0 4-15,0 0-1 0,0 0 9 0,0 0 2 16,0 0 2-16,25 44-2 0,-25-44 1 0,0 0-5 15,50-3 1-15,-50 3-2 0,49-20-5 0,-49 20 1 0,48-26 1 16,-23 11-1-16,0-4-2 0,-5 1 0 16,1-3-3-16,-3 2 1 0,1-4 0 0,4-12-4 15,-11 13 0-15,1-2-3 0,-3-1 1 0,-10 25 0 0,16-48-3 16,-9 25-3-16,-7 23 5 0,6-40-4 0,-6 40 2 16,0-31 3-16,0 31 6 0,0 0 4 0,0 0 2 0,0-37 3 15,0 37 0-15,0 0 0 0,0 0 3 16,0 0-4-16,0 0-2 0,0 0 1 0,0 0 1 15,0 0-3-15,-15-29 6 0,15 29 1 0,0 0 7 16,0 0 6-16,0 0-11 0,0 0-2 0,0 0 4 0,-18-21-5 16,18 21 1-16,0 0-5 0,0 0 13 15,0 0-18-15,0 0 4 0,0 0-2 0,0 0 2 0,0 0-3 16,0 0 0-16,0 0-2 0,0 0 3 0,0 0-9 16,0 0 2-16,0 0-2 0,0 0-1 0,0 0 0 15,0 0 3-15,0 0-3 0,0 0 3 0,0 0-5 16,0 0 1-16,0 0 0 0,0 0-1 0,0 0 13 15,0 0-13-15,0 0 8 0,14 118-4 16,-8-91-6-16,-3 3 7 0,-3-30 2 0,12 55-2 0,-10-24 4 16,2-3-2-16,4 12-2 0,-8-40-4 0,7 41-17 15,-7-41-8-15,6 34-17 0,-6-34-21 0,4 33-20 0,-4-33-18 16,0 0-31-16,0 0-27 0,2 33-15 0,-2-33-10 16,0 0-15-16,0 0-36 0,0 0-157 15,0 0-426-15,0 0 189 0</inkml:trace>
  <inkml:trace contextRef="#ctx0" brushRef="#br0" timeOffset="7482.98">26687 7432 268 0,'-27'-30'56'15,"27"30"14"-15,-23-26 23 0,23 26 0 0,-15-19 3 16,15 19 9-16,0 0 4 0,0 0-6 0,-14-25-1 16,14 25 0-16,0 0-11 0,0 0-6 0,0 0-8 15,0 0-2-15,0 0-8 0,48-44-3 0,-48 44 5 16,41-13-3-16,-16 4-5 0,-1-1-2 0,-24 10-5 16,50-15 5-16,-27 8 1 0,-23 7-7 0,45-14-2 15,-45 14 0-15,35-8 2 0,-35 8 0 0,31-8-4 16,-31 8-2-16,0 0-8 0,36-3-1 0,-36 3-6 15,0 0-2-15,0 0 2 0,39 21-1 0,-39-21-1 16,12 23-2-16,-12-23 4 0,13 32-8 0,-13-32 0 16,6 39-2-16,-6-39 3 0,-2 34-6 0,2-34-2 0,-2 36-2 15,2-36-9-15,0 0-10 0,-6 38-17 0,6-38-22 16,0 0-24-16,0 0-35 16,-9 29-17-16,9-29-34 0,0 0-243 0,0 0-429 0,0 0 189 0</inkml:trace>
  <inkml:trace contextRef="#ctx0" brushRef="#br0" timeOffset="7649.3">26939 7119 115 0,'0'0'110'0,"0"0"-10"0,39 61-26 0,-39-61-24 16,27 23-27-16,-6-9-3 0,-1 3-47 0,-20-17-51 15,37 25-84-15,-14-13 38 0</inkml:trace>
  <inkml:trace contextRef="#ctx0" brushRef="#br0" timeOffset="8149.24">27290 7335 68 0,'0'0'184'16,"0"0"0"-16,0 0-11 0,0 0-8 0,0 0-6 15,0 0-8-15,0 0-3 0,0 0-8 0,0 0-7 16,-70-37-11-16,70 37-7 0,0 0-5 0,0 0-8 15,-56 26-5-15,56-26-1 0,-37 25-7 0,37-25-3 16,-29 19-9-16,29-19-4 0,-21 19-4 0,21-19-5 16,0 0-8-16,-14 23 0 0,14-23-7 0,0 0-8 0,0 0 1 15,0 0-8-15,-4 28-3 0,4-28 2 16,0 0-3-16,0 0 0 0,0 0-8 0,0 0 0 16,0 0 1-16,0 0-6 0,0 0 2 0,93-40-2 0,-93 40 2 15,22-35-8-15,-11 21-1 0,-11 14 1 16,20-43-2-16,-9 20 0 0,-11 23-4 0,14-31 2 15,-14 31-4-15,13-27 4 0,-13 27-5 0,0 0 1 0,16-26-2 16,-16 26 1-16,0 0-2 0,27-7 3 0,-27 7-3 16,0 0 1-16,0 0 0 0,52 26 3 0,-52-26 3 15,27 31-9-15,-15-16 5 0,-12-15-3 16,16 31 0-16,-16-31 3 0,11 32-1 0,-11-32 3 0,6 27 0 16,-6-27 2-16,0 0-1 0,2 36 3 0,-2-36-4 0,0 0 4 15,0 0-1-15,0 0 13 0,0 0 13 16,0 0 4-16,0 0-7 0,0 0 1 0,0 0-12 15,0 0-1-15,0 0-4 0,0 0 1 0,0 0-11 0,0 0 2 16,-14-127-8-16,18 98-1 0,-4 29-2 0,16-51 6 16,-7 30-9-16,-9 21 3 0,12-25 3 0,-12 25-3 15,0 0-1-15,0 0 6 0,21-20-2 0,-21 20 0 16,0 0-1-16,0 0-1 0,0 0 2 0,55 35 1 16,-42-13 7-16,-13-22-7 0,29 50-4 0,-17-23-15 15,5 13-24-15,-11-12-33 0,4 14-40 0,-6-14-53 16,5-1-44-16,-9-27-266 0,8 50-520 0,-8-50 231 15</inkml:trace>
  <inkml:trace contextRef="#ctx0" brushRef="#br0" timeOffset="8867.35">25905 8876 12 0,'0'0'178'0,"0"0"-19"0,0 0-12 15,0 0-7-15,112-15-8 0,-63 10-7 0,9 2-17 16,0-4-5-16,8-2 1 0,0 4-9 0,3-2-7 15,3 0-3-15,2-1-7 0,3 1-1 0,1 0-10 16,-7 3-3-16,-7-1-6 0,-4-3-6 0,-6 6-7 16,-9-1-2-16,-18 3-9 0,-27 0-13 0,0 0-16 15,0 0-22-15,39-2-7 0,-39 2-18 0,0 0-12 0,0 0-7 16,0 0-12-16,0 0-15 0,0 0-6 16,-118 21-13-16,69-11-23 0,-5-2-92 0,-4 3-240 15,-2 0 106-15</inkml:trace>
  <inkml:trace contextRef="#ctx0" brushRef="#br0" timeOffset="9098.43">25851 9083 156 0,'0'0'153'0,"-35"14"-9"0,35-14-12 0,-22 10-5 15,22-10-8-15,0 0-2 0,0 0-7 0,0 0 9 16,0 0 16-16,0 0 20 0,0 0 7 0,0 0-7 16,64 29-2-16,-17-29-6 0,7-3-12 0,2 1-1 15,10-7-10-15,-2-1-7 0,2 2-8 0,11 2-11 16,-1-4-8-16,1-1-7 0,3 3-9 0,1-1-6 15,-1 4-8-15,-5 3-2 0,-3 0-13 0,-4 3-11 16,-6-5-13-16,0 4-14 0,-10-4-17 0,-21 4-15 0,-31 0-21 16,48-2-22-16,-48 2-29 0,0 0-30 15,33 1-26-15,-33-1-15 0,0 0-5 0,0 0-45 16,0 0-158-16,0 0-408 0,0 0 181 0</inkml:trace>
  <inkml:trace contextRef="#ctx0" brushRef="#br0" timeOffset="9332.86">26118 9483 130 0,'0'0'226'0,"48"24"1"16,-48-24-5-16,84 0-3 0,-30-1-13 0,6-5-15 0,8 1-12 15,3-4-17-15,1 1-10 0,2 0-17 0,3-1-8 16,-1 2-19-16,1 2-6 0,-5-1-13 15,0-1-9-15,-5 4-16 0,-3 0-17 0,-6 1-27 0,-9 3-25 16,-18 1-25-16,-31-2-29 0,44 1-29 0,-44-1-29 16,0 0-23-16,0 0-12 0,33 3-10 15,-33-3-161-15,0 0-349 0,0 0 155 0</inkml:trace>
  <inkml:trace contextRef="#ctx0" brushRef="#br0" timeOffset="9552.86">26172 9848 121 0,'0'0'200'0,"0"0"3"0,0 0-2 0,0 0-9 16,95 21-11-16,-48-21-18 0,5-2-8 0,2-3-12 16,8-3-7-16,2 0-7 0,4-1-6 0,0 1-10 15,1-3-11-15,-5 1-8 0,2 5-8 0,-2-2-10 16,-2 3-8-16,-2-5-6 0,-6 2-10 15,-1 6-23-15,-5-3-15 0,-17 4-17 0,-31 0-21 0,58-3-10 0,-58 3-35 16,43 1-43-16,-43-1-48 0,0 0-37 0,0 0-144 16,0 0-370-16,0 0 165 0</inkml:trace>
  <inkml:trace contextRef="#ctx0" brushRef="#br0" timeOffset="9799.66">26246 10239 216 0,'0'0'223'0,"0"0"4"15,0 0-4-15,0 0-9 0,102 17-12 0,-49-23-14 16,5-4-12-16,8 2-13 0,7-3-16 0,1 0-13 16,5-1-12-16,-7-1-9 0,4 0-11 0,-3 3-13 15,-7-1-10-15,2 5-6 0,-6-1-9 0,2 7-6 16,-8-3-12-16,-2 1-29 0,-5 1-19 0,-3 2-29 0,-46-1-31 15,52 9-33-15,-52-9-34 0,31 3-30 0,-31-3-24 16,0 0-28-16,0 0-123 0,0 0-363 0,0 0 161 16</inkml:trace>
  <inkml:trace contextRef="#ctx0" brushRef="#br0" timeOffset="10048.77">26190 10652 162 0,'31'7'237'0,"0"-10"0"0,19-4-8 15,6 2-10-15,2-3-9 0,4-1-12 0,0 6-7 0,6-10-12 16,-2-2-15-16,0 1-14 0,-2 0-9 0,0 4-13 16,-2 2-8-16,-2 1-17 0,-2-4-9 15,0 3-8-15,0 3-11 0,0 1-6 0,-8 1-6 16,1 2-25-16,-18 1-29 0,-33 0-28 0,62 6-30 15,-35-3-37-15,-27-3-51 0,0 0-37 0,41 6-41 0,-41-6-189 16,0 0-438-16,0 0 195 0</inkml:trace>
  <inkml:trace contextRef="#ctx0" brushRef="#br0" timeOffset="10266.48">26430 10967 194 0,'56'-6'279'0,"10"-3"-8"15,2-6-16-15,7 2-4 0,-3 1-11 0,0-2-16 16,3-1-17-16,-3 1-10 0,1 3-23 0,-5-2-22 16,0 4-15-16,-4 3-13 0,-2 4-17 0,2 1-31 15,-4 2-36-15,-2-1-43 0,-8 2-53 0,-5 8-58 16,-12-10-59-16,-2 7-258 0,0-3-466 0,0-2 206 15</inkml:trace>
  <inkml:trace contextRef="#ctx0" brushRef="#br0" timeOffset="10916.91">26395 11433 45 0,'-27'-6'225'0,"9"3"1"0,-1 2-4 0,2-3-8 15,7 3-9-15,0 0-8 0,10 1-15 0,-8-4-18 16,8 4-14-16,0 0-17 0,0 0-12 0,0 0-13 16,41-1-12-16,-10-1-8 0,25 2-12 0,-1-3-17 15,1 1-5-15,10-2-6 0,1 3-3 0,3-5-5 16,4 3-4-16,1 3-4 0,-1-8-4 0,1 3-4 16,-1 0-1-16,0 2-8 0,-1-2-7 0,-5 2-11 15,-2-2-8-15,-6 4-7 0,-4-1-4 0,-4-3-12 0,-24 0-8 16,-9 4-7-16,-2-1-11 0,-5 1-13 0,-8 1-10 15,-4 0-29-15,6-4-23 0,-6 4-15 0,0 0-16 16,0 0-152-16,-51 0-344 0,3 7 152 0</inkml:trace>
  <inkml:trace contextRef="#ctx0" brushRef="#br0" timeOffset="11151.84">26089 11875 95 0,'10'7'231'0,"5"-1"-8"16,12-6-2-16,18-1-6 0,9-1-4 0,2-3-11 15,4-5-14-15,4 0-9 0,6 2-16 16,7-5-6-16,1 3-22 0,3-1-9 0,1 0-12 0,3-1-10 16,4 2-13-16,0 1-7 0,-2-1-10 0,0 3-12 15,-3 1-33-15,-3 1-26 0,-7 2-32 0,-9-3-37 16,-10 6-28-16,-7-5-30 0,-19 2-8 0,-4-3-30 15,-11 3-28-15,-4 1-153 0,-3 0-373 0,-7 2 165 16</inkml:trace>
  <inkml:trace contextRef="#ctx0" brushRef="#br0" timeOffset="11487.93">26397 12108 64 0,'-8'6'238'0,"2"-1"-20"0,-1 0-18 16,3-2-14-16,4-3-12 0,0 0-7 0,0 0-12 0,25 11-15 15,-6-8-11-15,8-4-13 0,18 1-14 0,1-3-7 16,1-2-13-16,3 1-8 0,3-3-2 0,5 1-12 16,2-4-7-16,2-2-3 0,2 1-9 0,0 4-6 15,7-4-13-15,-1 3-7 0,2-1-15 0,-1 3-17 16,-1 0-11-16,0-2-15 0,-4 2-23 0,-6 0-16 15,-4 4-11-15,-6-4-14 0,-19 3 8 0,-4 2 5 16,-7-1 0-16,-3 1 8 0,-1 0 8 0,-1 0 11 16,-3 0 6-16,-4 0 3 0,-8 1 11 0,11-2 5 0,-11 2-3 15,0 0 10-15,0 0 4 0,0 0-5 0,0 0-14 16,-23 14-16-16,0-7-112 0,-6 1-191 16,-2 0 85-16</inkml:trace>
  <inkml:trace contextRef="#ctx0" brushRef="#br0" timeOffset="11699.3">26393 12483 66 0,'-6'7'235'0,"2"-3"-21"16,4-4-6-16,0 0 1 0,12 10-4 0,7-11-3 16,12-5-13-16,18-2-14 0,7-3-10 0,4 1-9 15,6-5-14-15,-2 1-8 0,7-4-7 0,-1 2-8 16,4 1-15-16,5-4-8 0,6-7-7 0,3 8-12 0,-1 2-10 15,-2 0-6-15,0 0-13 0,-7 9-20 16,-5-2-38-16,-3-1-36 0,-8 1-50 0,-4 2-44 0,-4-2-37 16,-5-1-38-16,-3 1-191 0,-19 6-439 0,-3-3 195 15</inkml:trace>
  <inkml:trace contextRef="#ctx0" brushRef="#br0" timeOffset="12583.04">28268 9443 194 0,'0'0'231'0,"0"0"-6"0,-19-45-14 15,19 45-12-15,0 0-23 0,0 0-18 0,0 0-18 16,0 0-9-16,0 0-16 0,0 0-9 0,0 0-13 15,-18 92-6-15,16-44-2 0,6 0-13 0,2 1-4 16,4-2-10-16,3-2 0 0,-1-1-5 16,5-5 2-16,3 1-4 0,-3-18-4 0,8 13-2 0,-5-13 0 15,1-1-5-15,4-5 5 0,0-4 2 0,-25-12 4 16,60 8-6-16,-29-11 6 0,-31 3-2 0,72-29-2 16,-33 5-1-16,-6-2-3 0,-4-6 0 0,-14 6-7 15,-5-2 3-15,4-12-5 0,-9 12-8 0,1-17-3 16,-2 0-1-16,-8 3-3 0,0-3 9 0,-5 3-15 0,1 13 0 15,0 4 2-15,8 25-10 0,-19-47 1 16,19 47-3-16,-12-27-7 0,12 27-18 0,0 0-15 16,-21-20-19-16,21 20-20 0,0 0-20 0,0 0-27 0,0 0-31 15,-43 7-37-15,43-7-42 0,0 0-184 0,0 0-452 16,0 0 200-16</inkml:trace>
  <inkml:trace contextRef="#ctx0" brushRef="#br0" timeOffset="13145.41">29004 9287 88 0,'0'0'193'0,"0"0"-21"0,0 0-17 16,0 0-12-16,0 0-6 0,0 0-12 0,0 0 0 0,0 0-5 15,31 65-8-15,-27-36-9 0,4 16 3 16,-2-1 5-16,3 2-9 0,-5-2-7 0,4 0-10 16,-2 1-4-16,-2-4-5 0,-2-12-8 0,-2-29-3 0,5 56-11 15,-5-28-3-15,0-28-3 0,6 43-8 0,-6-43-6 16,4 30 2-16,-4-30-2 0,0 0-2 16,0 0 1-16,0 0 9 0,0 0 3 0,0 0-2 0,0 0-7 15,0 0-6-15,0 0-3 0,0 0-8 0,0 0 1 16,-50-94-10-16,36 55-10 0,4-4-7 0,-1-3-10 0,3-1-4 15,8-2-3-15,-2 4-2 0,2 3 8 16,0 42-1-16,6-52 3 0,2 24-1 0,3 7 5 16,-11 21-1-16,14-29 1 0,-14 29 1 15,23-23-1-15,-23 23 0 0,33-18 6 0,-33 18-2 0,35-7 2 0,-35 7 0 16,43 3 0-16,-43-3 1 16,31 17 1-16,-31-17 0 0,21 29 3 0,-21-29-5 0,8 42 3 0,-8-42-1 15,-8 47 2-15,8-47 0 0,-21 53 1 0,5-30-3 16,-1 0 0-16,1-4 2 0,16-19 1 15,-31 29 1-15,31-29 0 0,-25 19 2 0,25-19-3 0,0 0-2 16,-19 16 7-16,19-16-3 0,0 0 0 0,0 0 0 16,0 0 7-16,0 0 7 0,0 0 7 0,0 0 1 15,40 49 7-15,-20-35-1 0,1 1 3 0,-21-15-3 16,46 31 1-16,-26-16-2 0,1 0-1 0,2 3-2 16,1 0-1-16,-1-2-4 0,-23-16-2 0,35 27-7 15,-35-27-8-15,27 21-21 0,-27-21-23 16,17 16-33-16,-17-16-36 0,0 0-30 0,0 0-38 0,0 0-223 15,0 0-433-15,0 0 191 0</inkml:trace>
  <inkml:trace contextRef="#ctx0" brushRef="#br0" timeOffset="13476.89">29543 9315 84 0,'0'0'245'0,"0"0"-24"16,0 0-24-16,0 0-8 0,0 0-9 0,0 0-8 16,0 0-6-16,0 0-10 0,0 0-15 0,31 93-14 15,-33-45-5-15,6 0-9 0,-4-3-14 0,-4-1-1 16,6 1-10-16,-4-16 2 0,6 12-2 0,-4-41 0 16,4 54-10-16,3-27 1 0,-7-27-4 0,14 32 2 0,-14-32-7 15,23 29 7-15,-23-29-10 0,45 19-3 0,-14-12-7 16,17-7-2-16,2-4-14 0,1-6 2 0,3 0-5 15,-2 2-4-15,6-7-7 0,-1 3 1 0,1-2-2 16,-8 5-5-16,2-2-2 0,-21 5 1 0,2 1-6 16,-33 5-4-16,47-10-8 0,-47 10-10 0,31-5-12 15,-31 5-13-15,0 0-20 0,0 0-25 0,0 0-33 16,0 0-41-16,0 0-38 0,0 0-17 0,0 0-43 16,0 0-181-16,0 0-467 0,0 0 207 0</inkml:trace>
  <inkml:trace contextRef="#ctx0" brushRef="#br0" timeOffset="13858.72">28435 10257 169 0,'0'0'213'0,"0"0"-21"0,0 0-12 15,0 0-15-15,0 0-5 0,0 0-7 0,0 0-7 16,97-4-3-16,-47 4 1 0,4-2-2 0,4 0-2 16,10-3 2-16,4-1 3 0,5 2-11 0,1-1-1 15,5-3-9-15,8-2 1 0,-2 3-11 0,2 0-5 16,-2 3-13-16,2-2 2 0,-3-2-15 0,-1-1-8 15,-4 2-6-15,-9-2-11 0,-5 0 6 0,-9 2-8 0,-9 1 7 16,-18 0-10-16,-4 3-6 0,-29 3-4 0,37-7-1 16,-37 7-8-16,0 0 12 0,31-6-16 0,-31 6-5 15,0 0-18-15,0 0-15 0,0 0-24 0,0 0-27 16,0 0-58-16,0 0-49 0,0 0-50 0,0 0-37 16,0 0-266-16,0 0-561 0,0 0 248 0</inkml:trace>
  <inkml:trace contextRef="#ctx0" brushRef="#br0" timeOffset="14199.54">28681 10532 162 0,'0'0'273'0,"0"0"-30"0,0 0-24 0,0 0-13 0,0 0-6 16,0 0-7-16,0 0-5 0,104 6-6 0,-49-7-17 16,-1-3-11-16,6-2-10 0,4 1-10 0,7-4-4 15,-1 2-13-15,4 2 5 0,7 1-16 0,-5-2-1 16,7-1-16-16,-7-2 0 0,3 0-5 0,-2-1-10 16,-3 6-7-16,-2-2-7 0,-1 2-4 0,-3 0-3 15,-4-4 3-15,-4 3-12 0,-27 0 5 0,-2 3-7 16,-31 2-4-16,39-7-2 0,-39 7-1 0,0 0-3 0,0 0-1 15,29-7-11-15,-29 7 1 0,0 0-9 0,0 0-23 16,0 0-22-16,0 0-23 0,0 0-28 16,0 0-24-16,0 0-32 0,0 0-30 0,0 0-38 0,0 0-40 15,0 0-248-15,0 0-537 0,-103-14 238 0</inkml:trace>
  <inkml:trace contextRef="#ctx0" brushRef="#br0" timeOffset="23432.77">10127 7265 61 0,'0'0'98'0,"0"0"-4"0,0 0 2 0,0 0 7 0,0 0-1 16,0 0 2-16,0 0 1 0,0 0 0 0,0 0-11 15,0 0-12-15,0 0-14 0,0 0 11 0,0 0-8 16,0 0 10-16,0 0 0 0,0 0 1 0,-33-25 1 15,33 25 4-15,0 0 2 0,-4-36 5 0,4 36 3 16,0 0-4-16,-7-32 4 0,7 32 3 0,0 0-4 16,-14-27 2-16,14 27-4 0,0 0-13 0,0 0-6 0,0 0-11 15,-23-16-4-15,23 16-10 0,0 0-2 16,0 0-4-16,0 0-9 0,-49 61-2 0,34-24-5 16,9-12 6-16,0 4-9 0,4 12-4 0,2 1-3 0,0-42-1 15,2 71 2-15,8-33-7 0,-2-9 3 0,1-1-4 16,-1-3 2-16,-8-25-7 0,23 49 0 15,-9-28 0-15,5-1-5 0,-1-3 1 0,-18-17 1 0,33 18-3 16,-33-18-1-16,40 7 0 0,-40-7 3 0,55-11 0 16,-28-3-2-16,0-3 1 0,8-12-5 0,-4 0 1 15,-10 7-4-15,10-10 4 0,-12 7-1 0,5-14-2 16,-3 1-5-16,-11 10-5 0,1-16 4 0,-1-3-5 16,-6 6 1-16,-4-5 0 0,-2 4-2 0,-4-3-1 15,0 2 1-15,0 16 1 0,-1-1 6 0,7 28-3 16,-10-53 5-16,4 29 3 0,6 24 4 0,-13-30 3 15,13 30 6-15,0 0-1 0,-14-31 1 0,14 31-2 16,0 0-2-16,0 0 0 0,0 0-4 0,0 0-4 16,-19-13 4-16,19 13-7 0,0 0 2 0,0 0-5 15,0 0 4-15,0 0 0 0,0 0 0 0,-31 62 0 16,31-62 2-16,0 0-2 0,-2 40 3 0,2-40-2 0,0 0-1 16,6 47 5-16,-6-47-1 0,9 49 0 0,-1-26 0 15,0 2 2-15,-8-25 2 0,19 54-2 0,-9-26 2 16,5 10 1-16,-3 2-3 0,-2-18 0 0,3 3 1 15,-13-25-3-15,14 30 3 0,-14-30 0 0,23 37 0 16,-23-37-2-16,19 22-2 0,-19-22 2 0,18 16 2 16,-18-16-3-16,0 0 2 0,33 11 1 0,-33-11 1 15,0 0 0-15,0 0 2 0,54-11-1 0,-54 11-3 16,29-15 3-16,-29 15 2 0,27-19-2 16,-27 19 5-16,25-20-1 0,-25 20-5 0,12-23 1 0,-12 23 3 0,12-27-2 15,-12 27 0-15,11-32 2 0,-11 32 1 16,6-40 0-16,-6 40 5 0,4-32-3 0,-4 32 4 15,0 0 1-15,-4-45-1 0,4 45 7 0,0 0 4 0,0 0 5 16,0 0 6-16,-2-38-7 0,2 38 2 0,0 0-3 16,0 0 0-16,0 0-3 0,0 0-2 0,0 0 0 15,0 0-3-15,0 0-1 0,0 0-1 0,0 0-9 16,0 0 2-16,0 0-1 0,0 0 2 0,0 0-6 16,0 0 2-16,0 0-3 0,0 0-1 0,0 0-2 15,0 0 0-15,0 0 0 0,0 0-1 0,0 0 2 16,0 0-6-16,0 0 5 0,0 0 2 0,0 0-4 15,0 0 4-15,0 0 2 0,0 0-2 0,0 0-2 16,4 109 3-16,-4-109-3 0,4 47 3 0,0-19-3 16,-4-28 8-16,15 39-11 0,-11-16 3 0,-4-23-5 15,14 40 2-15,-14-40-7 0,11 24 2 0,-11-24 2 16,0 0 2-16,18 25-5 0,-18-25-1 16,0 0 3-16,31 11 1 0,-31-11-2 0,0 0 0 0,52-9 5 15,-52 9-5-15,39-19 2 0,-14 4-2 0,-6-4-2 16,-1 2 1-16,-1-4 8 0,-17 21-5 0,29-43-1 0,-17 19 1 15,-1 1-2-15,1-1 2 0,-12 24 3 16,12-41 3-16,-12 41-2 0,5-36 7 0,-5 36 5 16,0 0 0-16,0 0 0 0,-7-42 4 0,7 42-3 0,0 0-2 15,0 0-8-15,-22-24 3 0,22 24 1 0,0 0-3 16,0 0-2-16,0 0 3 0,0 0-1 0,0 0-5 16,-75 48-4-16,63-27-3 0,-1 3-1 0,13-24-3 15,-22 42 0-15,22-42-5 0,-11 31-4 0,11-31 0 16,-2 34-1-16,2-34 2 0,0 0 0 15,15 39 3-15,-15-39 0 0,0 0 6 0,27 22-3 0,-27-22 6 16,35 3 1-16,-35-3 2 0,55-9 2 0,-55 9 1 16,71-27-3-16,-42 13 3 0,8-12 1 15,0 2 0-15,-8-7 3 0,-8 9-2 0,-5-2 2 0,3 0 0 0,2-12 3 16,-11 11 0-16,2 2-1 0,-12 23 8 0,23-42-1 16,-23 42 9-16,10-28 2 15,-10 28 2-15,0 0 1 0,0 0-3 0,9-21-9 0,-9 21-2 0,0 0-4 16,0 0 3-16,0 0-1 0,0 0 1 15,0 0-3-15,12 77 2 0,-10-32-2 0,0-17 6 0,-2 14-7 16,0-42 1-16,4 42 1 0,3-16-5 0,-7-26 6 16,6 32-2-16,-6-32-2 0,8 27 2 0,-8-27 1 15,0 0 0-15,0 0 1 0,0 0 10 0,14 22-3 16,-14-22 2-16,0 0-1 0,0 0-2 0,0 0 3 16,40-58 0-16,-40 58-9 0,20-50 5 0,-11 23-3 15,-1-1-3-15,0 3 2 0,-8 25-4 0,15-41 2 16,-15 41-5-16,12-32 0 0,-12 32-1 0,0 0 4 15,8-26-6-15,-8 26-5 0,0 0-7 0,0 0 2 16,0 0 3-16,0 0 1 0,0 0 3 0,0 0-1 16,42 69 2-16,-34-47-1 0,0 4 1 0,-8-26-2 0,17 45 6 15,-7-30-3-15,-10-15-2 0,27 31 3 0,-27-31 2 16,29 22-1-16,-29-22 3 0,25 13 1 16,-25-13 0-16,0 0 2 0,47-9 1 0,-47 9-4 0,40-32 3 15,-24 12-4-15,1-4 5 0,-3-2-5 0,-2-15 1 16,-5 13 1-16,-1-14-2 0,0 1 1 15,-12-1 0-15,0-3-2 0,-1-7 0 16,-1 5-11-16,-2-4 1 0,4 0-1 0,-7 9-2 0,7 15 8 0,6 27 5 16,-10-29 2-16,10 29 7 0,0 0-2 0,-11-25-6 15,11 25 2-15,0 0-3 0,0 0-2 0,0 0 2 16,0 0 3-16,-39 65 1 0,31-18 1 0,6 5 5 16,4-2-1-16,6 3 3 0,0 4-3 0,5-3 2 15,1-3 0-15,5-2 3 0,-3-5-1 0,5 0-3 0,2-6-1 16,-9-12 0-16,1-1-3 0,1-3-1 0,-16-22-16 15,19 26-10-15,-19-26-23 0,14 18-22 16,-14-18-8-16,0 0-15 0,0 0-45 16,0 0-43-16,0 0-37 0,0 0-240 0,0 0-491 0,-72-86 218 0</inkml:trace>
  <inkml:trace contextRef="#ctx0" brushRef="#br0" timeOffset="23616.28">11514 6899 168 0,'0'0'177'0,"0"0"0"0,0 0 7 0,0 0 5 0,0 0-6 16,0 0-8-16,89 40-16 0,-42-36-15 0,7-3-16 16,2-4-9-16,2-3-13 0,-7-2-11 0,1 0-7 15,0 0-10-15,-5-6-12 0,-1 3-2 0,-3 0-21 16,-12 5-16-16,13-7-30 0,-15 8-50 0,-29 5-56 16,37-11-61-16,-37 11-170 0,0 0-367 0,0 0 163 15</inkml:trace>
  <inkml:trace contextRef="#ctx0" brushRef="#br0" timeOffset="26233.44">9984 8203 135 0,'0'0'161'15,"0"0"-6"-15,0 0-1 0,0 0-7 0,0 0-4 16,0 0-5-16,0 0-9 0,0 0-5 0,0 0-5 0,0 0-14 16,0 0-5-16,0 0-8 0,0 0-10 0,0 0-8 15,0 0-10-15,0 0 4 0,0 0-4 16,0 0-6-16,68-28 3 0,-6 14 7 0,2-1-3 0,13-3 7 16,6-3-1-16,10 0 4 0,0-2-1 0,10-2 0 15,5-1-1-15,1 1-3 0,3 1-3 0,1-2 1 16,-1-1-8-16,-7 1-10 0,-3 4-3 0,-13 2-3 15,-9 0-12-15,-12 4-3 0,-12-1 1 0,0 2-3 16,-8 4-5-16,-19 0-2 0,-29 11-8 0,33-8-2 16,-33 8-11-16,0 0-15 0,20-10-10 0,-20 10-15 15,0 0-21-15,0 0-25 0,0 0-26 0,0 0-22 16,0 0-24-16,0 0-30 0,0 0-56 0,-128 19-132 16,97-13-408-16,-14 5 181 0</inkml:trace>
  <inkml:trace contextRef="#ctx0" brushRef="#br0" timeOffset="27353.55">10026 8216 100 0,'0'0'150'0,"0"0"-18"0,0 0 5 0,0 0-10 16,0 0 1-16,0 0 10 0,0 0-3 15,0 0-1-15,0 0-3 0,0 0-6 0,0 0-5 0,0 0-4 16,0 0-9-16,0 0-8 0,0 0-3 0,0 0-11 16,0 0-8-16,0 0-12 0,0 0-6 0,0 0-12 15,0 0-3-15,0 0-5 0,0 0-9 0,0 0 4 16,0 0-5-16,0 0-3 0,45 85-2 0,-35-41 1 15,3 10 3-15,-3 0-2 0,-2 3-1 0,3 2 0 16,-1 2 3-16,-2 5-9 0,-2 0 7 0,1 0-6 16,-3-3-2-16,0 3 1 0,-4-6-1 0,2-4 0 15,2 3 6-15,0-10-1 0,-6 3 1 16,0-3-5-16,2-3 1 0,2-2-3 0,-2-14-1 0,0-30 4 0,2 58-4 16,0-32-3-16,-2-26 4 0,4 53-6 15,-1-30 1-15,-3-23 1 0,0 0-6 0,2 42 1 16,-2-42 5-16,0 0-7 0,0 0 4 0,0 0-4 0,2 34 0 15,-2-34 0-15,0 0-2 0,0 0 1 0,0 0 2 16,0 0-2-16,0 0 2 0,0 0-1 0,0 0 0 16,0 0 1-16,0 0 4 0,0 0-2 0,0 0 3 15,0 0-3-15,0 0 3 0,0 0-2 0,0 0 6 16,0 0-5-16,0 0 4 0,0 0 1 0,0 0 3 16,0 0-1-16,0 0 0 0,0 0 2 0,0 0 2 15,0 0-6-15,0 0 1 0,0 0-1 0,0 0-3 16,0 0-2-16,0 0 3 0,0 0-1 0,0 0 0 15,0 0-2-15,0 0 0 0,0 0-2 0,0 0 1 16,0 0 3-16,0 0-6 0,0 0 2 0,0 0 3 16,0 0-2-16,0 0 0 0,0 0-5 0,0 0-1 0,6 28 3 15,-6-28-2-15,0 0-1 0,0 0 1 0,58-11 0 16,-58 11-4-16,72-19 7 0,-24 10-1 0,-3-2 2 16,9-1 8-16,6 1 3 0,2-4 3 0,2 2 0 15,2-1-2-15,2 1 2 0,9 2-4 0,-5 1-5 16,5 2 4-16,-1 4-2 0,-1-1-4 0,-7-3-1 15,-2 6-3-15,-8-3-5 0,-4 1-2 0,-23 1-5 16,2 0-6-16,-33 3 5 0,51-3 4 0,-51 3-10 16,31-2 6-16,-31 2-7 0,0 0-2 0,0 0-5 15,0 0-11-15,0 0-11 0,0 0-21 0,33-7-33 16,-33 7-24-16,0 0-42 0,0 0-30 0,0 0-43 16,0 0-249-16,0 0-521 0,0 0 231 0</inkml:trace>
  <inkml:trace contextRef="#ctx0" brushRef="#br0" timeOffset="28383.55">11836 7723 123 0,'0'0'131'0,"0"0"-10"15,0 0 0-15,0 0-15 0,0 0 7 0,0 0-6 16,0 0 3-16,0 0 3 0,0 0 1 0,0 0-1 16,0 0 3-16,0 0-3 0,0 0-5 0,0 0-14 0,0 0-5 15,0 0-9-15,0 0-10 0,0 0-11 0,0 0-3 16,0 0-4-16,0 0 1 0,0 0-5 0,0 0 0 15,0 0 5-15,0 0-3 0,4 111 0 0,-1-67 4 16,3 2 1-16,-4 2 1 0,0 3 3 0,0 0-6 16,-2-1 0-16,2 7-7 0,-2-9-1 0,0 10-5 15,2 7-1-15,0-1 0 0,2-1 2 0,0 1-3 16,5-3-4-16,-3 0-2 0,2-2 0 0,0 0 0 16,-3-5-1-16,-1-7 4 0,4-5-5 0,-8 2-4 15,2-17-1-15,2 15-3 0,-2-14 0 0,2 12-4 16,0 4 6-16,-1-15-1 0,-3-29-2 0,4 58 2 15,-2-31 1-15,-2-27-7 0,6 52 5 0,-8-27 0 0,2-25-2 16,0 40 3-16,0-40-9 0,0 0 0 0,4 40-1 16,-4-40-5-16,0 0 2 0,0 0-2 0,2 34 9 15,-2-34-5-15,0 0-6 0,0 0-1 0,0 0 0 16,0 34 0-16,0-34 0 0,0 0 2 16,0 0 1-16,0 0-1 0,0 0 0 0,0 0 2 15,0 0 1-15,0 0-3 0,0 0 0 0,-8 33 6 0,8-33-2 16,0 0-3-16,0 0 1 0,0 0 2 0,0 0 5 15,0 0-1-15,0 0-1 0,0 0 6 0,0 0-7 16,0 0-1-16,0 0 0 0,0 0-4 0,0 0-2 16,0 0-3-16,0 0 2 0,0 0-1 0,0 0 3 15,0 0-4-15,0 0-3 0,0 0-3 0,0 0 6 16,0 0-2-16,0 0-2 0,0 0 7 0,0 0-5 16,0 0 1-16,0 0 1 0,0 0-5 0,-44-2-1 15,44 2 4-15,0 0-5 0,0 0 4 0,0 0 3 0,0 0-3 16,-33 9 0-16,33-9 5 0,0 0-8 15,-33 11 4-15,33-11-5 0,-39 18 6 0,14-8 2 16,25-10 2-16,-43 16 2 0,14-6-6 0,0 1-3 0,-19 5 8 16,-1-1 3-16,1-3-7 0,-6 0 2 0,-1 0 5 15,-1-7-1-15,4 0 4 0,5-2-6 0,1 1 1 16,15-4 0-16,31 0-14 0,-58-5-10 0,58 5-18 16,-35-5-22-16,35 5-27 0,-33-8-26 0,33 8-29 15,0 0-25-15,-25-16-55 0,25 16-42 0,0 0-238 16,0 0-539-16,0 0 239 0</inkml:trace>
  <inkml:trace contextRef="#ctx0" brushRef="#br0" timeOffset="29350.6">11239 9690 82 0,'0'0'227'0,"0"0"-18"0,0 0-18 0,0 0-16 16,0 0-14-16,0 0-10 0,0 0-11 0,0 0-6 15,0 0-9-15,81 1-9 0,-38-12-8 0,7 0-7 16,1-5-3-16,1 0-10 0,0-2-8 0,5 1-7 16,-1 1-8-16,-2 0-7 0,2 1-8 15,-2 2-23-15,-9 4-31 0,-12 2-33 16,11-3-47-16,-13 6-39 0,-31 4-44 0,37-6-174 0,-37 6-370 0,33-10 165 16</inkml:trace>
  <inkml:trace contextRef="#ctx0" brushRef="#br0" timeOffset="33284.07">12225 8343 195 0,'0'0'204'0,"0"0"-5"16,0 0-12-16,0 0-17 0,0 0-21 15,0 0-16-15,0 0-14 0,0 0-13 0,0 0-11 16,0 0 0-16,0 0-1 0,0 0 2 0,0 0 0 0,62 80 0 16,-50-38 1-16,1-1-4 0,3 3-6 0,-5 0-5 15,3 5-7-15,-4 0-7 0,3-2 0 0,-1-5-9 16,-10 2-4-16,5-2-4 0,-1-14-5 0,-2-2-4 15,-4-26-4-15,10 42-8 0,-10-42 4 0,6 29-6 16,-6-29-3-16,0 0-5 0,7 28 0 0,-7-28-1 16,0 0 3-16,0 0-1 0,0 0-2 0,0 0-13 15,0 0-6-15,0 0 0 0,0 0-1 0,0 0-6 16,-50-81-1-16,36 38-2 0,1 1-2 0,-1 2-1 16,-1-4 2-16,11 15-2 0,-2-14 0 0,4 17 0 0,2 26 4 15,0-51-4-15,0 51 1 0,8-51 1 16,0 26-1-16,3 2 0 0,-11 23 5 0,22-33 0 15,-5 15 1-15,-17 18 0 0,33-28 1 0,-33 28 0 0,27-12-2 16,-27 12 3-16,0 0-2 0,0 0 2 0,58 22 3 16,-38-1-3-16,-7 3 4 0,-5 4-3 0,4 12 0 15,-7-10 2-15,-3 12 1 0,-2-42-2 0,-4 71 1 16,-3-44 0-16,-1-1 2 0,-2-2-3 0,10-24-1 16,-23 44 1-16,11-23 1 0,12-21 2 0,-21 25 5 15,21-25 5-15,-25 18 5 0,25-18 6 0,0 0 3 16,0 0 3-16,-29 8 3 0,29-8-2 15,0 0-1-15,0 0-4 0,0 0-6 0,0 0 0 0,0 0 0 16,-39-32-1-16,39 32-5 0,0 0-2 0,0 0 1 16,0 0-1-16,0 0-2 0,0 0-5 0,0 0 2 15,0 0-3-15,0 0 2 0,0 0-4 0,0 0 3 16,0 0-1-16,0 0-2 0,0 0-1 0,99 23 7 16,-74-12-5-16,-25-11 2 0,47 25-6 0,-22-12 7 15,0-1-4-15,-25-12 2 0,46 14-2 0,-17-7 3 0,-29-7-2 16,43 4 1-16,-43-4-2 0,56-5 0 0,-56 5-3 15,43-17 0-15,-18 3-9 0,-2-2 3 16,-3 1-1-16,-20 15-1 0,31-37-7 0,-14 13-7 16,-7-2-5-16,-1-2-4 0,-9 28-3 0,8-56-7 0,-8 27 1 15,0 29 5-15,-13-54 3 0,13 54 4 0,-12-32 6 16,12 32 14-16,-17-23-3 0,17 23 5 0,0 0 1 16,-31-18 7-16,31 18 0 0,0 0 4 0,0 0-5 15,-57 21 7-15,57-21-1 0,-29 30-2 0,29-30 2 16,-23 35 1-16,15-10-2 0,8-25 1 0,-13 45 0 15,13-45-1-15,-4 30-3 0,4-30 4 16,0 0-4-16,17 43-1 0,-17-43-2 0,20 22 6 0,-20-22 0 16,35 11 0-16,-35-11 4 0,56 6-5 0,-25-7 0 15,15-5 0-15,1-5-4 0,1-5 3 0,-17 5-4 0,10-7-7 16,-2-4-4-16,-10 8-6 0,-4-2-13 16,-2 1-12-16,-4-1-9 0,1 0-1 0,-20 16 4 0,29-30 5 15,-29 30 6-15,17-21 3 0,-17 21 7 0,0 0 19 16,10-24 9-16,-10 24 11 0,0 0 1 0,0 0 9 15,0 0 2-15,0 0 4 0,0 0 2 0,0 0 1 16,0 0-2-16,-70-1-1 0,70 1 1 0,-46 29 1 16,23-10-1-16,3 1 2 0,-1 2-5 15,3-1-1-15,18-21-1 0,-29 39 1 0,18-26-3 0,11-13-2 16,0 0-2-16,-12 32 1 0,12-32-6 0,0 0 0 16,0 0 2-16,0 0 4 0,0 0-2 0,0 0 0 15,0 0 3-15,0 0-2 0,80-14-4 0,-80 14-1 16,38-37 1-16,-20 19-1 0,-18 18-2 15,23-35 2-15,-23 35-2 0,12-23 3 0,-12 23-6 0,0 0 3 16,17-25 1-16,-17 25 0 0,0 0 1 0,0 0-4 16,0 0-6-16,0 0-2 0,0 0 5 0,0 0-1 0,0 0 5 15,0 0-5-15,0 0-2 0,0 0 2 0,33 70 0 16,-25-47 2-16,-8-23-5 0,11 30 3 0,-11-30 0 16,14 26 0-16,-14-26 1 0,17 19 0 0,-17-19 1 15,0 0-2-15,29 16 0 0,-29-16 4 0,0 0-21 16,0 0-21-16,49-7-42 0,-49 7-45 0,0 0-53 15,42-30-46-15,-42 30-196 0,20-27-451 16,-20 27 200-16</inkml:trace>
  <inkml:trace contextRef="#ctx0" brushRef="#br0" timeOffset="33717.78">13645 8545 2 0,'0'0'268'0,"0"0"-13"0,-37-30-17 16,37 30-15-16,0 0-23 0,0 0-18 0,0 0-19 16,0 0-11-16,0 0-16 0,-60 37-8 0,52-14-12 0,8-23-4 15,-9 43-10-15,9-43-8 0,0 55-3 16,2-26-8-16,-2-29-6 0,15 53-5 0,-3-30-3 16,-3 1-8-16,-9-24-2 0,29 33-5 0,-29-33-5 0,28 20 5 15,-28-20-7-15,34 13-6 0,-34-13-2 0,37 1-4 16,-37-1-2-16,41-19-6 0,-18 1-2 0,-3-2-2 15,-3 0-2-15,6-16-2 0,-9 10 4 0,3-17-6 16,-3 0-7-16,-8 15 4 0,3-17 0 0,-9-3-7 16,0 4 3-16,-2 1 2 0,-5-2-4 0,1 3 1 15,-2 15-3-15,0 0 6 0,8 27 1 0,-11-32 7 16,11 32 1-16,0 0 7 0,-10-28-7 0,10 28-4 16,0 0-6-16,0 0-4 0,0 0 0 0,0 0 2 15,0 0-8-15,0 0 7 0,-52 60 0 0,44-18 3 0,4 0-8 16,2 4 2-16,4-2-7 0,-2-15 10 0,6 16-5 15,2-3 6-15,3-14-4 0,-5 2 1 16,8 8-5-16,-1-16 1 0,-1 2-11 0,-12-24-14 16,23 35-18-16,-23-35-19 0,19 25-30 0,-19-25-34 0,0 0-35 15,14 17-29-15,-14-17-40 0,0 0-238 0,0 0-504 16,0 0 224-16</inkml:trace>
  <inkml:trace contextRef="#ctx0" brushRef="#br0" timeOffset="33867.11">13511 8636 45 0,'0'0'167'0,"0"0"-14"15,0 0-16-15,115-12-14 0,-69 3-9 0,-15 1-26 16,16-5-29-16,-3-1-28 0,-11 4-30 0,10-3-65 16,-16 5-79-16,2-5-154 0,-2 3 68 0</inkml:trace>
  <inkml:trace contextRef="#ctx0" brushRef="#br0" timeOffset="34275.11">14102 8288 22 0,'0'0'279'0,"0"0"-29"0,0 0-23 15,0 0-17-15,0 0-4 0,0 0-5 0,0 0-8 16,0 0-16-16,0 0-9 0,27 86-13 0,-21-56-12 15,4 13-9-15,-3-2-5 0,-1 0-8 0,-2 1 3 16,-4-12-20-16,0-30-12 0,2 60-10 0,-2-30-3 16,0-30-9-16,0 50-9 0,0-50-5 0,0 32-7 0,0-32 0 15,0 0-7-15,0 0-5 0,0 0 3 16,0 0 5-16,0 0-5 0,0 0-2 0,0 0-8 16,0 0-1-16,0 0-6 0,0 0-4 0,0 0-4 0,-12-117-11 15,3 72-6-15,3-1-10 0,4-2-3 16,-4 2 0-16,2 2 1 0,4 15 2 15,0 29 0-15,2-54 3 0,-2 54 6 0,4-34 3 0,-4 34 1 0,0 0 3 16,6-31 3-16,-6 31-2 0,0 0-3 0,0 0 2 16,0 0-1-16,27-11 0 0,-27 11 3 0,0 0 2 15,0 0 1-15,64 57-4 0,-47-35 1 16,-1 3 2-16,-1 2 1 0,1-1 5 0,5 12-3 16,-9-12 3-16,3-2-21 0,-15-24-12 0,14 44-13 0,-14-44-18 15,12 32-18-15,-12-32-19 0,0 28-26 0,0-28-35 16,0 0-33-16,0 0-25 0,-28 41-54 0,28-41-174 15,-34 12-468-15,34-12 208 0</inkml:trace>
  <inkml:trace contextRef="#ctx0" brushRef="#br0" timeOffset="34434.11">14085 8654 124 0,'0'0'203'0,"0"0"-15"0,0 0-9 16,0 0-6-16,0 0 2 0,0 0-8 0,0 0-19 0,62-37-15 15,-62 37-13-15,52-21-12 0,-9 2-9 0,-18 6-8 16,6-1-10-16,-4 0-9 0,0 2-15 0,-27 12-19 15,39-20-28-15,-39 20-24 0,27-15-31 0,-27 15-25 16,25-20-25-16,-25 20-17 0,14-18-20 0,-14 18-151 16,0 0-308-16,9-31 137 0</inkml:trace>
  <inkml:trace contextRef="#ctx0" brushRef="#br0" timeOffset="34939.47">14453 8354 39 0,'0'0'152'16,"0"0"14"-16,0 0 5 0,0 0 14 0,0 0 11 15,0 0 0-15,0 0-8 0,0 0-6 0,0 0-18 0,0 0-18 16,0 0-16-16,0 0-6 0,0 0 9 15,0 0-8-15,0 0 1 0,0 0-9 0,0 0-1 16,0 0-4-16,0 0 3 0,0 111-8 0,4-84-3 0,-4-27-8 16,13 69-11-16,-9-41 1 0,0 0-9 15,-4-28-4-15,8 53-10 0,-3-27-11 0,-5-26 0 0,8 45 0 16,-8-45-9-16,4 29-3 0,-4-29-2 0,0 0 1 16,0 0-10-16,4 30 1 0,-4-30-4 0,0 0 1 15,0 0-6-15,0 0 8 0,0 0-7 16,0 0 3-16,0 0 9 0,0 0-17 0,0 0 8 15,0 0-10-15,0 0 1 0,0 0 1 0,0 0 5 0,0 0-7 16,0 0 3-16,0 0-5 0,0 0-3 0,0 0 2 16,0 0-3-16,0 0 2 0,0 0-2 0,0 0 1 15,0 0-4-15,0 0-2 0,-60-59-5 0,60 59-4 16,0 0-4-16,-10-39-2 0,10 39-1 0,-6-31-6 16,6 31-4-16,-13-40 3 0,13 40-4 15,-6-39-2-15,6 39-4 0,-6-34-1 0,6 34-5 0,-9-36-1 16,9 36-5-16,-6-30 1 0,6 30 4 0,0 0 0 15,-4-45 4-15,4 45 2 0,0 0 1 0,-6-31 3 0,6 31 4 16,0 0 3-16,0 0 6 0,0 0-6 16,-10-29 5-16,10 29 0 0,0 0 4 0,0 0 1 0,0 0-3 15,0 0 7-15,-9-26 2 0,9 26-7 16,0 0 5-16,0 0-1 0,-12-29 3 0,12 29 2 0,0 0 2 16,0 0-4-16,0 0-8 0,-12-28 4 0,12 28 9 15,0 0-5-15,0 0 3 0,0 0-8 0,0 0-2 16,-17-21-5-16,17 21-5 0,0 0-6 0,0 0-10 15,0 0-12-15,0 0-16 0,0 0-26 0,0 0-11 16,0 0-12-16,0 0-23 0,0 0-15 0,0 0-24 16,0 0-18-16,0 0-34 0,0 0-143 0,-50 11-400 15,50-11 176-15</inkml:trace>
  <inkml:trace contextRef="#ctx0" brushRef="#br0" timeOffset="35497.96">14282 8145 52 0,'0'0'180'15,"0"0"-4"-15,2-50-4 0,-2 50-17 0,0 0-4 0,0 0-10 16,0 0-2-16,0 0-7 0,0 0-9 0,-2-34-11 16,2 34-12-16,0 0-13 0,0 0-10 0,0 0-5 15,0 0-7-15,0 0-1 0,0 0-6 0,0 0-5 16,0 0-3-16,0 0 6 0,27 100 1 0,-15-59 4 15,-2 4-2-15,1-4 1 0,-5 8 0 0,2 3-2 16,-2 3-3-16,3-2-4 0,-1 0 1 0,-2 0-8 16,-4 0-1-16,2-4-1 0,-4-9-7 0,6-11 1 15,1 0 0-15,-7-29-1 0,12 55-2 0,-4-32 4 16,-1 1-1-16,-7-24 5 0,14 36-3 0,-14-36-6 0,0 0 2 16,12 27 1-16,-12-27-10 0,0 0 1 15,0 0 8-15,0 0 0 0,0 0 0 0,0 0-7 16,0 0 2-16,0 0-6 0,0 0-5 0,0 0 0 0,0 0-1 15,-12-109-12-15,6 64-10 0,-2 2-14 0,3-1-9 16,-1-5-10-16,4 5-8 0,2-3-4 16,2 2 0-16,-6 17 4 0,4 28 9 0,4-57 0 15,0 33 5-15,-4 24 0 0,4-32 6 0,-4 32 1 0,11-29 3 16,-11 29 2-16,0 0 6 0,21-25-1 0,-21 25 0 16,0 0 7-16,28-11-3 0,-28 11 7 0,0 0 1 15,0 0-1-15,62 25-2 0,-43-8 6 0,-19-17 0 16,27 31 2-16,-13-9-2 0,-14-22 0 0,15 44-3 15,-15-44 3-15,2 33 2 0,-2-33-2 0,0 0 3 0,-15 42 1 16,15-42-1-16,-18 27 4 0,18-27 2 16,-25 17-2-16,25-17 3 0,-33 9-1 0,33-9 0 15,-35 3-3-15,35-3-14 0,0 0-16 0,-46-15-21 0,46 15-37 16,-29-20-26-16,29 20-42 0,-14-26-29 0,14 26-60 16,-8-27-131-16,8 27-399 0,4-39 177 15</inkml:trace>
  <inkml:trace contextRef="#ctx0" brushRef="#br0" timeOffset="35892.93">14648 8117 222 0,'0'0'227'16,"0"0"-28"-16,0 0-10 0,0 0 7 0,0 0-7 16,0 0-4-16,0 0-11 0,33 57-11 0,-23-33-15 15,-2 4-5-15,7 13-9 0,1-1-9 0,-7 6-9 16,1 1-4-16,-2 0-12 0,5-1-5 0,-7 1-14 15,-2-1-5-15,-2 3-6 0,0-5 2 0,-2-2-17 16,0-14-1-16,0-28-11 0,4 51-2 0,-4-51-2 16,2 36-1-16,-2-36-1 0,0 0-1 0,-4 40-8 15,4-40 0-15,0 0-3 0,0 0 1 0,0 0 6 0,0 0-5 16,0 0 1-16,0 0-4 0,0 0-8 16,0 0-5-16,0 0-4 0,0 0-1 0,0 0-10 15,-49-118-12-15,42 72-13 0,1 0-7 0,4-2-11 0,2 4-4 16,4 2-2-16,2-2 3 0,-1 13 4 0,3 7 2 15,-8 24 4-15,20-38-2 0,-5 19 7 0,-15 19 4 16,23-26 1-16,-23 26 4 0,31-20 1 0,-31 20 3 16,31-8 5-16,-31 8 0 0,0 0-1 0,47 3 5 15,-47-3-2-15,27 20 2 0,-27-20 1 0,21 26-3 16,-13-3-1-16,-8-23-4 0,8 40-2 0,-8-40-3 16,0 54-9-16,0-54-19 0,-20 51-25 0,3-25-27 15,-4-4-25-15,1 0-42 0,-3-2-198 0,-4-3-399 16,-14 3 177-16</inkml:trace>
  <inkml:trace contextRef="#ctx0" brushRef="#br0" timeOffset="36272.25">12895 9419 64 0,'0'0'247'16,"0"0"-18"-16,0 0-23 0,0 0-18 0,0 0-20 15,0 0-13-15,0 0-20 0,0 0-11 0,87-31-11 0,-40 21-6 16,9 0-3-16,2 0-3 0,8-2-1 15,2 1 5-15,7-9 1 0,1 3 7 0,5-3-12 0,1-1-8 16,5 1-8-16,2 1-7 0,-4-1-9 0,2-1-5 16,-3 0-5-16,1 0-6 0,-4 1-7 15,-1 0-4-15,-1 5-1 0,1 2-2 0,-9 0 1 16,-5 3 6-16,-12-2-1 0,-23 5-3 0,-4 0 0 0,-27 7-6 16,0 0-4-16,33-7-4 0,-33 7-6 0,0 0-3 15,0 0-15-15,0 0-19 0,0 0-23 0,0 0-26 16,0 0-32-16,0 0-38 0,0 0-35 0,0 0-40 15,0 0-252-15,0 0-500 0,0 0 221 0</inkml:trace>
  <inkml:trace contextRef="#ctx0" brushRef="#br0" timeOffset="38498.07">10580 11370 119 0,'-5'-8'192'0,"1"-2"-16"15,2 1-3-15,0 1-10 0,0 1-4 0,2 7-6 16,-2-15-14-16,2 10-11 0,0 5-4 0,0 0-9 15,-2-9-5-15,2 9-6 0,0 0-9 0,-4-7-15 16,4 7-11-16,0 0-6 0,0 0-5 0,0 0-8 0,-4 44 1 16,2-3-4-16,0 9-3 0,-1 6 6 15,3 7-1-15,-2 11-1 0,0 7 5 0,0 5-1 0,0 5 0 16,2 4-2-16,-2 6 0 0,0 2 5 16,4 1-7-16,-2 5 0 0,2-3-1 0,6-3-5 0,1-6 0 15,-3-4 0-15,0-5-4 0,4-3 5 0,-1-7-4 16,-3-5-2-16,0-4 1 0,0-8-1 15,1-2-1-15,-1-6-2 0,2-2-2 0,0-5-6 0,1-17 3 16,-7-2-3-16,2 0-8 0,2-9 4 16,-2-1-3-16,0-4-5 0,0-4-7 0,-2-1-12 15,0-3 1-15,-2-5-1 0,5 8-7 0,-5-8 3 0,2 4 1 16,-2-4-11-16,0 0-23 0,0 0-19 0,0 0-31 16,0 0-24-16,0 0-28 0,2-31-30 0,2 6-39 15,-6 11-243-15,2-10-493 0,0-1 219 0</inkml:trace>
  <inkml:trace contextRef="#ctx0" brushRef="#br0" timeOffset="39618.87">10435 11201 16 0,'0'0'178'0,"0"0"-11"0,0 0-17 0,0 0-14 16,0 0-20-16,0 0-9 0,0 0-10 0,0 0-3 15,18 10-7-15,-1-8-16 0,12-1-1 0,4 1-8 16,15-1-16-16,3-2-3 0,7 0 1 0,2-3-12 15,2-2 2-15,15-2 3 0,1 4-5 0,7-1-5 16,8-4-3-16,0 2-8 0,2 0 6 0,-2-1-9 16,-8 2 0-16,-7 1-4 0,-3-4 4 0,-11 6-1 0,-10-1-3 15,-19 5-4-15,-6-1-1 0,-11 1-2 16,1-1 0-16,-5 0 0 0,-5 1 1 0,-3-1-6 0,-6 0 7 16,8 1 2-16,-8-1 8 0,0 0 4 0,0 0 2 15,4 6 6-15,-4-6 2 0,0 0 4 0,0 0 4 16,0 0-6-16,0 0 2 0,-2 10-5 0,2-10 0 15,0 0 1-15,0 0-5 0,0 0 0 0,-2 11 1 16,2-11-4-16,0 0 2 0,0 0 4 0,-2 8-2 16,2-8 1-16,0 0-3 0,0 0 1 0,0 0-1 15,0 0 5-15,0 0-2 0,-2 7 2 0,2-7-3 16,0 0 2-16,0 0 2 0,0 0-8 0,0 0 6 16,0 0-2-16,0 0-1 0,-4 6 2 0,4-6 1 0,0 0 1 15,0 0-4-15,0 0-1 0,0 0 1 16,0 0-2-16,-4 5 3 0,4-5-2 0,0 0-1 15,0 0-3-15,0 0 3 0,0 0-7 0,-7 5 3 0,7-5-3 16,0 0-2-16,0 0 6 0,0 0-3 0,0 0 2 16,-4 5 0-16,4-5 1 0,0 0-2 0,0 0 1 15,0 0 2-15,-6 3-6 0,6-3 1 0,0 0-1 16,0 0-4-16,-4 6-1 0,4-6-1 0,0 0 2 16,-4 6-3-16,4-6 0 0,0 0 0 0,-2 11 2 15,2-3 0-15,-2 1-5 0,2 5 2 0,0 0 1 16,2 2 4-16,-2 1 6 0,0 8-7 0,4 4 3 15,-2 14-2-15,0 4 4 0,0 0 0 0,2 7 5 16,0 2-2-16,0 7 8 0,1 3-3 0,-3 8 2 16,2 2-4-16,0 4 4 0,0-5-5 0,0 4-4 15,0 1 10-15,-2 0-4 0,5-7 7 16,-1 1-9-16,2-4-2 0,0-5-4 0,1-4 2 0,1-6-5 16,-2-9 1-16,5 0-1 0,-9-2-3 0,6-2 9 15,-4-16-13-15,1 2 6 0,-1 1 2 0,-2-1-3 0,2-4 9 16,-4-6-3-16,0-2-5 0,2-2 0 0,-4-4-2 15,2 3 2-15,-2-5-1 0,0-2-1 16,0-6-8-16,2 9 4 0,-2-9 0 0,0 0-6 0,0 8 0 16,0-8-4-16,0 0-6 0,0 0-7 0,0 0-10 15,0 0-13-15,0 9-13 0,0-9-12 0,0 0-23 16,0 0-23-16,-6 5-33 0,6-5-34 0,-8 3-46 16,-6 0-238-16,1-3-503 0,-3 3 222 0</inkml:trace>
  <inkml:trace contextRef="#ctx0" brushRef="#br0" timeOffset="40166.14">10464 13746 98 0,'0'0'231'0,"0"0"-15"0,-6-3-17 16,6 3-14-16,0 0-21 0,0 0-15 0,0 0-10 15,35-11-14-15,-4 7-10 0,16-4-7 0,5-3-2 0,2 2-4 16,4-3-4-16,2-2-2 0,6-1 3 15,4 1-4-15,2-3-9 0,7 1-9 0,1 0-3 16,1 1-7-16,2-5-11 0,-1 8-3 0,1-3-7 0,-6 4-3 16,-13-1-7-16,4 8-2 0,-10-5-8 0,-7 5-6 15,-5-2-9-15,-21 3-2 0,2-1-3 16,-11 4 0-16,1-2-2 0,-3 0 0 0,-4 4-3 0,-1-5 4 16,-9 3-7-16,8-1 0 0,-8 1-9 0,0 0-10 15,8-1-8-15,-8 1-7 0,0 0-3 0,0 0-4 16,0 0-10-16,0 0-9 0,0 0-16 0,0 0-16 15,0 0-24-15,0 0-21 0,0 0-23 0,0 0-188 16,0 0-380-16,0 0 169 0</inkml:trace>
  <inkml:trace contextRef="#ctx0" brushRef="#br0" timeOffset="40540.78">12033 12907 40 0,'0'0'192'0,"0"-10"-13"0,0 10 6 15,0 0-3-15,0-8-6 0,0 8-7 0,0 0-15 16,0 0-14-16,2-9-14 0,-2 9-13 0,0 0-3 16,0 0-4-16,0 0-5 0,6 28-5 0,-2-12-2 15,4 7-5-15,1 1-9 0,-3 4-4 0,2 0-1 16,0 2-7-16,-1-1-6 0,7 13-9 0,-8-13-2 16,0-1-6-16,1 0-3 0,-3 0-3 15,2 0-14-15,0-2-17 0,-6-2-9 0,2-6-17 0,-2-1-18 16,-2-2-23-16,0-2-26 0,-2 0-30 0,-2-4-28 15,2-2-42-15,-9 0-188 0,5-2-403 0,-6-2 179 0</inkml:trace>
  <inkml:trace contextRef="#ctx0" brushRef="#br0" timeOffset="41650.32">11177 13917 78 0,'-4'-8'195'15,"4"8"-29"-15,0 0-10 0,0 0-19 0,0 0-9 0,0 0-3 16,0 0-8-16,14 45-7 0,-8-16-5 0,5 17-5 16,-1 2-9-16,-2 0-2 0,-1-2-4 0,1 4-4 15,-2 1-1-15,-4-2-6 0,2 3-10 0,-2-2 1 16,0-4-5-16,3-2-7 0,-1-14-4 0,-2-2-5 15,-2-1-4-15,2-3-1 0,0-10-1 0,0-5-3 16,0 0-1-16,-2-2-3 0,0-7 9 0,2 7 7 16,-2-7-4-16,0 0-4 0,0 0-9 0,0-29 1 15,0 4-5-15,-2-16-3 0,-2 13-4 0,0-22-3 16,-5 0-12-16,1 1-7 0,4-1-11 0,-4-3 1 16,2-5-3-16,-1 5-1 0,1 0-2 0,2 5 3 15,6 3 4-15,-2 15-2 0,4-11 5 0,0 15 1 16,1 3 4-16,3 1 0 0,-2 0 1 0,4 0 2 15,-1 11 2-15,-1-1-1 0,0 6-1 0,2-4-1 16,-1 7-1-16,-1 1 3 0,2 4 5 0,3 6 0 0,1 4 2 16,7 7 4-16,-3 6-2 0,7 14 2 15,-2-2-1-15,0 7 1 0,-3 7-1 0,-1-2-2 16,-4 0-1-16,3-4 6 0,-5 0-4 0,5-2-1 0,-5-4-1 16,1 0-2-16,-6-16-3 0,1 4-4 0,-1-1-20 15,0-2-20-15,0 0-29 0,-1-2-26 0,-3-4-43 16,-2-8-25-16,-4 3-207 0,-2 0-402 0,-1-6 178 15</inkml:trace>
  <inkml:trace contextRef="#ctx0" brushRef="#br0" timeOffset="42166.73">11295 14532 122 0,'10'-14'156'0,"11"-6"-18"0,-3 3-9 16,7-1-18-16,2 0-6 0,0 0-14 0,12-6-6 16,-16 7-19-16,2 1 9 0,-3 2-11 0,1 0-8 15,-4 5-4-15,-5 1-12 0,1-1 2 0,-3 2-4 16,1 0-1-16,-5 2-6 0,0 1-5 0,-2 1-4 0,3-1 0 16,-5 2-4-16,-4 2-1 0,12-4 4 0,-12 4-9 15,8-3 2-15,-8 3-7 0,7-1 0 0,-7 1 10 16,0 0 3-16,16 2-2 0,-10 1 7 0,-2 0 5 15,-4-3 13-15,11 13 4 0,-5-6-4 0,4 6 4 16,1 0 1-16,5 9 6 0,-3-1-3 16,-5 1 2-16,2 1 3 0,-2 3-4 0,1-4-1 0,-5 1-4 15,4 4 0-15,-2-4-2 0,-2 2-3 0,-1-8 1 16,-1 0-6-16,2-1 2 0,-4-1-5 0,0-3 2 16,0-4-2-16,0-8 3 0,-2 7 2 15,2-7 5-15,0 0-3 0,0 0-3 0,0 0-5 0,0 0-3 16,-11-36-8-16,7 18 0 0,0-11-10 0,0 0-7 15,0-18-12-15,2 3-7 0,0 4-6 0,2 12 0 16,4-1 0-16,2 2 0 0,0 3 3 0,-2 8 2 0,0 1 0 16,3 2 2-16,-1 1-4 0,-2 5 2 0,-2 3 0 15,-2 4 4-15,8-2 0 0,-8 2-3 16,13 9 6-16,-5 0 1 0,2 5-2 0,3 6 6 0,-1 1 2 16,1 2-2-16,-5 2-3 0,2 1 4 15,0-1-5-15,-3-2-6 0,-1 1-18 16,-2-8-14-16,2 1-15 0,-2-1-18 0,3-1-20 0,-3-1-26 0,0-8-23 15,-2 1-33-15,-2-7-140 0,6 7-347 0,-6-7 153 16</inkml:trace>
  <inkml:trace contextRef="#ctx0" brushRef="#br0" timeOffset="44234.36">12250 14305 18 0,'-4'-10'187'0,"-3"4"-13"16,3 1-2-16,4 5-9 0,-10-6-16 0,2 4-15 15,-1 1-8-15,9 1-12 0,-20 0-7 0,11 2-6 16,-3 5-9-16,-2 2-5 0,1 2-5 0,-1 5-5 16,3-1-3-16,-1 7-4 0,2 2 1 0,3 3-4 15,3-3-2-15,2 3-1 0,2 0-4 0,2-4-1 16,2-5-3-16,7 5-7 0,-5-6-4 0,2-3 0 16,5-2-1-16,-1-3-3 0,0-1 3 0,3-6 1 15,-1-3 1-15,1-3-9 0,-1-6 3 0,3 0-7 16,1-8-2-16,-1-2-4 0,-5-4 1 15,1 1-7-15,-3-5 6 0,-2-1-5 0,-1-12-3 0,-5 14-2 16,0-15-6-16,-4-3-6 0,-4 5-3 0,-3-5-9 16,-1 3-11-16,-3-3 6 0,-1 2 2 0,0 2-2 0,3 13 0 15,1 3 2-15,-3 1 5 0,7 9 2 0,0 1 9 16,0 7 2-16,2 3 2 0,2 1-5 16,2 3-3-16,0 0 0 0,-11-3-1 0,11 3 1 0,-6 13 2 15,4 3-2-15,-2 7 4 0,4 2-4 0,4 5 3 16,0 9-2-16,0-9 3 0,5 11-3 15,-3-13 3-15,2 0 1 0,0-1 0 0,3-1 4 0,-3 0 1 16,6 2-1-16,-1-2 3 0,3-2 3 0,-1-3 5 16,-1 0-7-16,3-3 3 0,-3-6-1 0,3-2 2 15,4 5-4-15,-5-7 4 0,11 0-4 0,-13-3 2 16,7-4-3-16,-6 2 0 0,-1-6 1 0,3 2 0 16,-3-7 0-16,3 0-2 0,-3-1-2 0,0-2 1 15,-3-1-2-15,-1-3 7 0,-4-2-8 16,5-4-3-16,-7-1-7 0,-2-1 1 0,-2-1-6 0,-6-2-3 0,-1 3 2 15,-3 1-2-15,-4 2 1 0,1 6 5 16,-5-1-3-16,3 5-1 0,-3 1 0 0,1 4 1 16,-2 1-2-16,3 1 3 0,-1 3-1 0,3 0-1 0,-1 2-2 15,5 0-7-15,2 1-7 0,2 0-6 0,6-3-2 16,-4 4 0-16,4-4-1 0,0 0 2 16,0 0 5-16,12 13 4 0,2-9 2 0,3 1 0 0,14 5 0 15,-8 0 3-15,6 0 5 0,-7-1-1 0,7 4 1 16,0-1 2-16,0 1 5 0,-4-1-2 0,-2 3-4 15,-1 0 8-15,1-2-3 0,-4 2 3 0,-7-3-3 16,1 2 4-16,-3-2 0 0,0 1-3 0,-4-2-2 16,-1-2-14-16,-3-1-18 0,2-2-22 15,-2-2-21-15,-2-4-6 0,6 6-9 0,-6-6 0 16,0 0-10-16,19-12-6 0,-13 0-10 0,2-2-1 0,2-9-7 16,-3-1-12-16,-3-2-89 0,-2 2-253 0,2 0 113 15,-2 1 933-15,-2 0-588 0,2 7 38 0,0 0 13 16,-2 2 27-16,0 0 11 0,0 5 17 0,0 9 14 0,0-11 4 15,0 11 8-15,-2-7-2 0,2 7-5 16,0 0-13-16,0 0-5 0,0 0 1 0,0 0 5 16,0 0-5-16,0 0-2 0,-2 38-2 0,2-14 5 15,0-6 1-15,4 6-1 0,0 0-1 0,-2 1-3 16,3-8 0-16,1 0-9 0,0 7-2 0,2-8-2 0,3-2-4 16,-1 1-4-16,-2 0-2 0,9-4-8 0,-5-1-2 15,-2-2-1-15,5-2-5 0,-1-2-2 0,1-2-2 16,1-4-6-16,-1-3 3 0,-1 1-8 0,3-4-3 15,-3-1-1-15,-1-2-10 0,-3-3-7 0,0-1-2 16,-3 1-11-16,-1-10-5 0,2 3-8 0,-6-4-3 16,-6 2 1-16,-2 0 3 0,0-1 1 0,-3 10 0 15,-1-10 4-15,2 13 3 0,-3 0 0 0,-1 3 8 16,0 1-5-16,-1 3 0 0,-1 2 6 0,1 3-2 16,-1 5 2-16,-1-1 6 0,7 0-3 0,0 5 3 15,-2-1-6-15,5-2 4 0,1 1-4 0,2-2 5 16,2-6-3-16,4 14 7 0,0-9-1 0,5 1-7 15,5 0 7-15,3-2-1 0,1-3-1 0,7-6 0 16,0 0 0-16,2-1 0 0,0-3-3 0,-5-1 6 16,1-4-6-16,-2 2 5 0,-5-2 1 0,-3 3-1 0,-1 0-2 15,3 1-1-15,-3-1-1 0,-2 3 9 0,-3 1-7 16,-1 1 6-16,0 3-1 0,-2-1 6 0,-4 4 2 16,4-7 4-16,-4 7-6 0,4-5 2 0,-4 5-6 15,0 0-2-15,0 0-1 0,0 0-1 0,0 0-1 16,11 17 1-16,-7-3 4 0,0 3 1 0,0 6 3 15,-2 3-4-15,-2-3 6 0,2 1 1 0,0-1-2 16,2-5 3-16,-1-1 1 0,1 10 1 0,2-13-6 16,-4 0 5-16,2-3-4 0,2-1-1 15,-2-4 0-15,-2 0 6 0,3-2-3 0,-5-4-1 16,14 3 1-16,-4-5-12 0,5-2-13 0,3-2-18 0,7-7-5 16,-2-1-11-16,0 0-15 0,-1 0-9 0,-1-2-7 15,0 1-9-15,0 0-3 0,-3-2-6 0,-1 5-13 16,1-3 19-16,-1-2 11 0,-3 5 8 0,-1-1 10 15,-1-1-3-15,-2 2 11 0,-1 0 6 0,-1-1 17 16,-2 3 19-16,-2-3 4 0,-2 6 10 16,-2 0 8-16,0 7 5 0,-8-12 1 0,6 8-1 0,2 4-1 0,-14-1 13 15,14 1 2-15,-23 9 1 0,12 0 6 0,-5 11 8 16,-1-2-6-16,7 3 4 0,2-7-4 16,-3 9-1-16,5-5-2 0,0-2 2 0,6 0-4 0,-2-3-4 15,4 1-2-15,-2-4-2 0,2-1-2 0,2-2 0 16,2-1-7-16,1-1 2 0,1-3-1 0,-8-2-2 15,14-6 2-15,-1-2 1 0,1-1-9 0,1-4 2 16,1-9-3-16,1-3-1 0,-5-3-3 0,7-12 0 16,-7 1 0-16,-6 9-2 0,1-12-2 0,1-3 0 15,-8-1 0-15,-2-2 0 0,-2-5 0 0,-3 1 0 16,-3 3-4-16,2 7 0 0,2 13 9 0,-3 2 13 16,3 5 12-16,2 6 5 0,-2 3 4 0,4 5-5 15,0 3-4-15,2 5-7 0,-4-3-5 0,4 3 0 16,0 0-2-16,-7 26 10 0,5-2 7 0,0 17-13 0,6 2 5 15,1 5 6-15,-3-4-6 0,4 5-1 16,2-1 0-16,0-2-4 0,1 0-6 0,3-4 3 16,-4 0-2-16,1-16 0 0,-1 0-4 0,-2 0-12 15,0-2-16-15,0 0-11 0,-1-10-14 0,-1-3-20 16,-6-1-18-16,4-5-21 0,-2-5-20 0,0 0-37 16,-9 6-36-16,9-6-30 0,0 0-238 0,-22-17-495 0,5-1 219 15</inkml:trace>
  <inkml:trace contextRef="#ctx0" brushRef="#br0" timeOffset="44380.64">13174 13509 28 0,'-6'-6'233'0,"-1"5"-18"0,1-4-24 16,6 5-22-16,-6-6-42 0,6 6-25 0,0 0-34 15,0 0-43-15,0 0-50 0,-10 8-80 0,10-8-67 16,-7 11-185-16,3-2 81 0</inkml:trace>
  <inkml:trace contextRef="#ctx0" brushRef="#br0" timeOffset="51331.66">16706 9490 152 0,'0'0'198'0,"0"0"-6"0,-51-4-5 0,51 4-3 15,0 0-5-15,0 0-6 0,0 0-7 0,-37-3-13 16,37 3-9-16,0 0-9 0,0 0-13 0,0 0-5 16,0 0-7-16,0 0-12 0,0 0-7 0,0 0-7 15,0 0-6-15,0 0-11 0,0 0-2 0,0 0-4 16,0 0-5-16,134-26 0 0,-76 17 0 0,6-4 1 15,12-5-5-15,5 4 0 0,10-7 8 0,6 3-4 16,6-1 1-16,5-1-6 0,2 1-2 0,5-2-3 0,3 1-1 16,6 1-3-16,-2 3 6 0,4 4-18 15,-10-4-1-15,2 1-6 0,-11-1 2 0,-3 4-5 16,-1 1 3-16,-4-4-4 0,-2-1-5 0,-6 5 8 0,-6-5-7 16,-13-3-7-16,-8 8 10 0,-6 2-7 0,-14 1-3 15,-17 2 3-15,-5-2 0 0,-22 8-5 0,0 0 4 16,38-9 2-16,-38 9 0 0,0 0 2 0,0 0-1 15,0 0-4-15,0 0-6 0,0 0-5 0,0 0-5 16,0 0-15-16,0 0-9 0,0 0-11 0,0 0-15 16,0 0-20-16,0 0-22 0,0 0-23 0,0 0-36 15,0 0-30-15,0 0-36 0,0 0-256 0,0 0-519 16,0 0 230-16</inkml:trace>
  <inkml:trace contextRef="#ctx0" brushRef="#br0" timeOffset="51867.25">18984 8919 25 0,'0'0'200'0,"0"0"-7"16,0 0-8-16,0 0-6 0,0 0-14 0,0 0-15 16,0 0-19-16,0 0-12 0,0 0-12 0,0 0-8 15,0 0-11-15,0 0-9 0,0 0-3 0,0 0-3 16,0 0-7-16,0 0-2 0,87 2-6 0,-87-2-2 16,79 4-4-16,-50-1-4 0,18 1 3 0,-1 0 5 15,-11 0-3-15,10-3-3 0,1 6-1 0,-15-1-1 0,0 0-8 16,-31-6-1-16,37 9-6 15,-37-9 0-15,27 11-5 0,-27-11-4 0,0 0-1 0,23 24-4 16,-23-24-5-16,0 0 7 0,0 0-2 0,-19 51-4 0,19-51-1 16,-54 49-1-16,13-25-3 0,-2 2-10 0,-3-3-14 15,11 1-11-15,-6-2-25 0,1-3-20 0,11-4-18 16,-14 7-24-16,-2-2-17 0,14-11-30 0,-15 9-62 16,-4-3-113-16,5-1-360 0,18-6 160 0</inkml:trace>
  <inkml:trace contextRef="#ctx0" brushRef="#br0" timeOffset="52667.7">16795 9090 34 0,'0'0'166'0,"0"0"-10"0,0 0-15 16,0 0-13-16,0 0-17 0,0 0-6 0,0 0-17 16,0 0-3-16,0 0 2 0,0 0-6 0,0 0 4 15,0 0-6-15,0 0-9 0,-64 69-2 0,31-42-6 16,10-5-11-16,-14 6 4 0,0-2-16 0,-2 0-8 15,2 1 3-15,10-11 1 0,-11 11-2 0,16-11-1 16,-5-1-3-16,0 2 0 0,4 2-2 0,1-3-6 16,22-16 0-16,-23 22 0 0,23-22-4 0,-17 17-2 15,17-17 0-15,0 0 2 0,0 0 0 0,0 0 3 16,0 0-2-16,52 52 1 0,-19-42-3 0,12 6 4 16,7 1-3-16,0-2 3 0,-3-1-3 0,7 0-5 0,-2 3-3 15,2-2 4-15,-11 2-2 0,5 0 0 0,-7 1-22 16,-16-4-27-16,-4 1-22 0,-4 1-35 15,-19-16-30-15,26 22-52 0,-26-22-120 0,0 0-322 0,9 27 142 16</inkml:trace>
  <inkml:trace contextRef="#ctx0" brushRef="#br0" timeOffset="56434.16">31065 8960 224 0,'0'0'247'16,"-44"-26"-9"-16,44 26-20 0,-29-4-19 0,29 4-19 16,0 0-14-16,-55 18-16 0,30 1-10 0,2 2-12 0,-8 14-2 15,6 2-8-15,2 10-7 0,5-5-5 0,5 3-5 16,1 2-7-16,6 5-12 0,4-9-8 16,4 0-1-16,4-1-13 0,0-13-1 0,5-2-6 0,9 11-5 15,-1-12-6-15,12 5-9 0,-8-12-4 0,1-4-9 16,3 0-13-16,4-3-16 0,0-4-16 15,-31-8-22-15,60 3-29 0,-31-5-33 0,-29 2-52 16,62-14-20-16,-37 2-54 0,-4-3-146 0,1-1-412 0,-3-4 182 16</inkml:trace>
  <inkml:trace contextRef="#ctx0" brushRef="#br0" timeOffset="56834.73">31143 9139 120 0,'0'0'192'0,"0"0"-11"0,0 0-14 0,0 0-7 0,0 0-10 15,0 0-11-15,17-49-9 0,-17 49-12 16,0 0-6-16,0 0-2 0,41-2 0 0,-41 2-7 16,0 0-4-16,52 34-3 0,-36-17-4 0,3 5-4 0,-5 2-9 15,-1 0-5-15,1 3-7 0,-14-27-2 0,15 48-6 16,-9-26-1-16,-6-22-6 0,6 33-5 15,-6-33-1-15,0 0-1 0,4 31-5 0,-4-31-1 16,0 0-2-16,0 0 1 0,0 0 17 0,0 0 26 0,0 0-6 16,0 0-8-16,0 0-1 0,0 0-11 0,0 0-8 15,0 0-5-15,0 0-11 0,37-93-5 0,-26 66-10 16,3-12 0-16,-3 13-4 0,-1 2-4 0,-10 24 4 16,23-34-8-16,-23 34 1 0,22-25 3 15,-22 25-3-15,17-17-1 0,-17 17 1 0,0 0-5 0,0 0 2 16,0 0-1-16,0 0-4 0,66 32 7 0,-51-11-5 15,-5 1 4-15,-10-22 3 0,19 50-1 0,-11-26 0 16,-2 2-10-16,-6-26-9 0,12 49-19 0,-12-49-19 0,9 34-16 16,-9-34-30-16,6 30-24 0,-6-30-26 15,0 0-35-15,0 0-17 0,2 30-50 0,-2-30-151 16,0 0-433-16,0 0 191 0</inkml:trace>
  <inkml:trace contextRef="#ctx0" brushRef="#br0" timeOffset="57035">31691 8819 182 0,'0'0'208'0,"0"0"-1"0,87 50 1 16,-54-20-5-16,2-1-11 0,-2 6-18 0,0 9-14 16,0-1-16-16,0 4-12 0,-4 6-5 0,-2 2-17 0,-2 2-13 15,-11 0-12-15,-7 3-16 0,-9-3-23 16,-13 3-28-16,-8-3-26 0,-8-4-31 0,-6 1-38 15,-8-3-33-15,-3-3-42 0,-6-5-178 0,-1-5-357 0,1-1 158 16</inkml:trace>
  <inkml:trace contextRef="#ctx0" brushRef="#br0" timeOffset="76418.14">10935 4654 92 0,'0'0'187'0,"0"0"-5"0,12-59 0 0,-12 59 2 16,3-29-9-16,-3 29 6 0,0 0-7 0,2-42-4 16,-2 42 2-16,0 0-4 0,-7-44-17 0,7 44-13 15,-12-25-5-15,12 25-9 0,-23-17-14 0,23 17-9 16,0 0-8-16,-29-11-14 0,29 11-9 0,0 0-8 16,-64 18-6-16,39-1 1 0,3 3-14 15,-11 12-2-15,10 4 0 0,0 0-9 0,7 4 1 0,7-17-4 16,1 19-2-16,8 1-1 0,0-43-6 0,8 60 0 15,3-21-3-15,3-15-6 0,1-1-3 0,3-2-4 16,5-3-5-16,2-3 1 0,-25-15-6 0,58 14 1 0,-27-12 0 16,14-9-4-16,-1-7 1 0,-3-6-5 15,-4-4 1-15,-2-5 2 0,-2-2 5 0,-8-8 0 16,-2 0-1-16,-9 18 2 0,-3-9 2 0,-5 3-5 0,-6 27-2 16,4-56-3-16,-8 27-5 0,4 29-12 0,-21-52-6 15,13 36-13-15,8 16-15 0,-25-20-24 0,25 20-14 16,-25-9-30-16,25 9-11 0,0 0-17 0,-53 11-20 15,53-11-44-15,-50 26-121 0,27-10-371 0,7 9 164 16</inkml:trace>
  <inkml:trace contextRef="#ctx0" brushRef="#br0" timeOffset="76851.53">10966 4924 81 0,'0'0'199'15,"0"0"-15"-15,0 0-23 0,0 0-16 0,0 0-15 16,0 0-11-16,0 0-12 0,0 0-7 0,0 0-4 0,0 0-13 16,31 69-2-16,-23-40 1 0,3 13 11 0,-3-14 0 15,2 15-3-15,-1-2 1 0,-3-12-10 16,2 14-8-16,-4-1-3 0,0-13-8 0,2-1-5 15,-6-28-4-15,13 51-5 0,-13-51-4 0,10 31-7 0,-10-31-3 16,6 25-3-16,-6-25 0 0,0 0-7 0,0 0 9 16,0 0 22-16,0 0-1 0,0 0-8 0,0 0-4 15,0 0-1-15,0 0-5 0,0 0-6 0,0 0-5 16,0 0-1-16,0 0 0 0,0 0-6 0,0 0-2 16,-74-52-5-16,74 52 3 0,-39 0-4 0,39 0 2 0,-50 13-6 15,21 0 2-15,6 2-5 0,1 2 4 16,-1 0-3-16,6 4-1 0,-14 12-1 0,15-9 6 15,-1 0-3-15,5 2 0 0,0-1-2 0,-1 3 0 0,13-28 1 16,-14 41-7-16,14-41-9 0,-7 28-8 0,7-28-7 16,0 0 0-16,0 0-9 0,0 0-4 15,0 0-7-15,0 0-11 0,23 30-22 0,-23-30-33 0,0 0-23 16,54-52-15-16,-29 15-25 0,-9 12-192 0,3-13-399 16,0-1 177-16</inkml:trace>
  <inkml:trace contextRef="#ctx0" brushRef="#br0" timeOffset="77007.8">11109 5319 155 0,'43'11'193'0,"-43"-11"-1"0,50 20-7 0,-23-10-9 15,-1 3-16-15,1 1-11 0,-2 1-11 0,14 8-12 16,-16-7-15-16,0 3-8 0,-4-3-11 0,-19-16-9 16,26 26-12-16,-26-26-18 0,19 27-21 0,-19-27-26 15,8 20-38-15,-8-20-30 0,0 0-28 0,0 0-30 16,0 0-168-16,0 0-310 0,0 0 138 0</inkml:trace>
  <inkml:trace contextRef="#ctx0" brushRef="#br0" timeOffset="77185.37">10863 5398 43 0,'-44'35'202'0,"5"-4"-11"0,4-2-14 0,14-5-13 16,1-2-18-16,3-1-13 0,0-1-12 0,17-20-12 15,-22 32-11-15,22-32-30 0,-13 22-23 0,13-22-35 16,0 0-21-16,0 0-26 0,0 0-29 0,0 0-40 16,0 0-109-16,0 0-232 0,0 0 103 0</inkml:trace>
  <inkml:trace contextRef="#ctx0" brushRef="#br0" timeOffset="77319.28">10898 5178 147 0,'58'-10'206'0,"-25"6"-5"0,12 4-6 15,-45 0-11-15,62 2-16 0,-14 3-14 0,-17 1-16 0,12 1-11 16,-12-1-15-16,15 3-13 0,-17-2-20 0,0 0-37 16,-29-7-39-16,51 18-54 0,-32-12-44 15,-19-6-191-15,25 11-308 0,-25-11 137 0</inkml:trace>
  <inkml:trace contextRef="#ctx0" brushRef="#br0" timeOffset="79057.12">10908 4144 166 0,'-31'-38'167'16,"13"20"-2"-16,18 18-10 0,-36-24-4 0,12 14-10 15,24 10-7-15,-44-12-14 0,44 12-5 0,-56 4-12 0,25 7-5 16,-12 8-9-16,4 12-5 0,-3 3-8 15,1 5-5-15,0 3-3 0,3 5-4 0,1 4-1 16,-2 8-2-16,6 3-4 0,-2 10-3 0,6 3 5 16,4 4-8-16,9 6-5 0,3-1-5 0,9-4 1 15,2-6-2-15,4-3-5 0,6-3-3 0,5-6-5 16,5 2-1-16,9-11 0 0,6 0 0 0,6-12-3 16,5 1-1-16,3-5 0 0,7-9-3 0,2-4 1 0,6-2 0 15,4-9 5-15,9-4-5 0,-1-8 1 16,5-2 3-16,3-8 1 0,3-6 6 0,2-6 2 15,-2-8-4-15,-3-2-3 0,-1-13-1 0,-7 2 1 16,-1-5 1-16,-11 0-2 0,-7 2-5 0,-3-2 4 0,-11 0-4 16,-10-1-1-16,-6-5 0 0,-8-2 0 0,-7-1 0 15,-6 0 7-15,-12-2-6 0,-6-6-3 0,-9 0 2 16,-6-6-1-16,-6 9-1 0,-7-3-1 0,1 8-4 16,-9 1-1-16,1 7 1 0,-7 1-4 0,-4 10-1 15,0 5-2-15,-10 10 0 0,4 5-5 16,-7 7 1-16,-1 9 1 0,6 6-2 0,-5 7-7 15,3 6-10-15,4 7-21 0,0 3-18 0,0 3-17 0,2 1-24 16,6 4-34-16,6 0-34 0,9-3-34 0,7-1-41 16,1-3-166-16,15-10-438 0,1 1 194 15</inkml:trace>
  <inkml:trace contextRef="#ctx0" brushRef="#br0" timeOffset="81352.72">11679 2800 176 0,'0'0'185'0,"0"0"-2"15,0 0-1-15,-8-54-3 0,8 54-1 0,0 0-14 16,0 0-12-16,-10-23-10 0,10 23-12 16,0 0-16-16,0 0-10 0,0 0-10 0,0 0-8 15,0 0-11-15,0 0 1 0,-73 47-12 0,53-10-5 0,-3 1-7 16,2 12-1-16,-4 4-7 0,3 6 2 16,-3 9-3-16,4 3-6 0,-6 7 0 0,5 4-3 0,1-5-1 15,-2-5-3-15,0-1 0 0,5-8-3 16,1-8 4-16,1 0-9 0,7-10-1 15,1-6-6-15,6-17-1 0,2-23 0 0,-2 39-7 0,2-39-4 0,0 0-3 16,10 37-4-16,-10-37-2 0,0 0-2 0,0 0-3 16,0 0 2-16,0 0-13 0,0 0-19 15,0 0-19-15,0 0-16 0,0 0-14 0,0 0-29 0,58-78-30 16,-56 55-17-16,-2 23-48 0,-2-42-113 16,2 42-353-16,0 0 156 0</inkml:trace>
  <inkml:trace contextRef="#ctx0" brushRef="#br0" timeOffset="81735.53">11115 3424 98 0,'0'0'121'0,"0"0"-14"0,0 0-6 15,0 0-5-15,0 0 0 0,0 0-4 0,0 0 4 16,0 0-9-16,10 92 0 0,-8-65-7 0,-2 19-5 16,4-6-10-16,-4-40-2 0,3 69-3 0,-1-42-8 15,0 1-2-15,-2-28-6 0,6 51-4 0,-6-51-12 16,10 31 7-16,-10-31-4 0,17 22 1 0,-17-22-7 15,0 0 2-15,37 6 4 0,-37-6-13 16,0 0 7-16,72-28-3 0,-32 0-2 0,-1 3 1 0,-2-2-5 16,0 1-5-16,3 4 0 0,-16 2-10 0,16-3 4 15,-20 9-4-15,3 0-16 0,-23 14-21 0,27-18-14 16,-27 18-22-16,25-17-33 0,-25 17-37 16,0 0-100-16,0 0-262 0,0 0 116 0</inkml:trace>
  <inkml:trace contextRef="#ctx0" brushRef="#br0" timeOffset="91002.64">27253 13000 123 0,'2'-7'144'15,"-2"7"6"-15,0-14-7 0,0 14 6 0,0-12-7 0,0 12-3 16,0-8-2-16,0 8-5 0,2-8-3 0,-2 8-14 15,0 0-12-15,0 0-10 0,0 0-5 0,0 0-11 16,0 0 4-16,-6 39-3 0,8-13-1 0,0 21-4 16,-4 0-1-16,4 3-7 0,-4 0 1 0,2 7-7 15,2 0-1-15,-4 1-7 0,4-3-3 0,-2-4-5 16,-2-5-4-16,4-15-5 0,-4 13-3 0,2-16-5 16,4 0-4-16,-2-6-2 0,-2-6-6 0,2-3-10 0,0-3-9 15,-2-5-8-15,0 1-1 0,0-6-7 0,0 0-16 16,0 0-30-16,0 0-28 0,11-21-14 0,-5 0-16 15,-2-6-17-15,0-13-7 0,-2 0 10 0,-6-1 2 16,2 11 5-16,-2-13-14 0,-2 0 12 0,1 17 15 16,1 2 48-16,-2 2 35 0,4 6 27 0,2 5 13 15,-2 1 25-15,2 4 12 0,0 6 7 0,-2-8 4 16,2 8-3-16,-2-7-11 0,2 7 9 0,0 0-5 16,0 0 4-16,0 0 3 0,12-1-7 0,-12 1-1 15,21 3 0-15,-5-1-4 0,3-2-2 0,8-2-10 16,-8-1 5-16,5-3-7 0,3-3 2 0,2 2-5 15,-2-7-8-15,0 2-13 0,0 0 0 0,-7-4-12 16,1-2-9-16,-2 0-4 0,-9 3-5 0,0-8-12 0,-3 7-5 16,-3-10 0-16,0-1-1 0,-2-3 7 15,-2-9 11-15,0 10-7 0,-4 1 9 0,0 2 0 0,0 3 25 16,-1 6 0-16,1 2 14 0,2 2 10 0,-4 4 30 16,4 1 11-16,0 1 5 0,2 7 1 0,-2-10-3 15,2 10-1-15,-2-6-17 0,2 6 6 0,0 0 6 16,0 0 1-16,0 0 2 0,-6 23-1 0,6 2-1 15,2 1 1-15,2 16-2 0,0 1-1 0,2 2-3 16,-6 1-4-16,2-3-4 0,4 6 1 0,-2-1-7 16,1-3-7-16,-1-2-2 0,-2-1-3 0,-4-14-1 15,4 2-9-15,-2-3-11 0,4 0-11 0,0-1-18 16,-2-3-21-16,0-8-28 0,4-1-16 0,1-4-20 0,-1-3-23 16,2-4-17-16,-2-4-49 0,-6 1-136 15,21-11-359-15,-9 0 160 0</inkml:trace>
  <inkml:trace contextRef="#ctx0" brushRef="#br0" timeOffset="91754.52">27867 13177 76 0,'-19'10'217'16,"5"-1"-12"-16,1 5-4 0,-5 3-13 0,1 4-11 15,7 5-5-15,-5 12-6 0,5-9-8 0,4-1-12 16,2 14-14-16,4-15-9 0,-2-2-12 0,6-1-7 15,0-9-8-15,0 2-6 0,2-3-8 0,5-1-6 0,-1-1-9 16,4-2-6-16,1-4-6 0,-1-3-5 16,1-3-7-16,3-2-4 0,-1-2-13 0,8-6-4 15,-13-1-8-15,3-2-6 0,-1-7-20 0,5-2-12 0,-5-3-16 16,-6-1-13-16,-3-3-20 0,-1-11-17 16,0-2-6-16,-8 15-3 0,-5-15 6 0,1 19 5 15,-4 2 12-15,1 7 28 0,1 3 34 0,-2 1 5 0,-1 3 13 16,-1 4 4-16,-3 0 7 0,1 4 4 0,-1 4 6 15,3-2 8-15,-3 5-4 0,3 0-1 0,1 1-5 16,1 1-5-16,4 1 1 0,4-3-7 0,-1 0 0 16,3-3-8-16,2-5 4 0,0 13 3 0,0-13 3 15,11 7-4-15,-1-6-2 0,4-1 2 0,3 0-1 16,2-5 0-16,-1-1-1 0,7-4-5 0,-2-4 1 16,2 5 1-16,-3-2 0 0,1-2-3 0,-8 5 2 15,-1-2-1-15,-2 0 3 0,1 3-1 0,-5 2 0 0,-2-1 2 16,3 2 4-16,-5 1-3 0,-4 3 1 0,8-6-1 15,-8 6-1-15,0 0 4 0,0 0-1 0,0 0-4 16,12 13-3-16,-8-1 9 0,-1 4 3 0,-1 0 9 16,0 11 3-16,0-3-1 0,2 1-1 0,-2 0 2 15,0 2 2-15,2 0-1 0,0-4-2 16,-2-6-1-16,2-1-2 0,3-2 2 0,-3-6-3 0,2 0 1 16,0-2 2-16,-2-3-1 0,9-1 1 0,-5-3-1 15,4-3-6-15,3-2 4 0,-3-4-7 0,3-9 2 16,-3-2-4-16,-1 1-1 0,1-2 0 0,0 0-4 15,-8 8-3-15,5 1-1 0,-5 3 2 0,0 0-3 16,-2 5 2-16,-2 5-3 0,2-6-7 0,-2 6 4 16,0 0-3-16,0 0 0 0,8 15 1 0,-6 1 6 15,1 0-2-15,-1 7 2 0,0-5 0 0,2 4 5 16,0-6-5-16,2 1 2 0,-2 1 0 0,2-4 0 0,1-2 2 16,3-2 0-16,-2-5 2 0,-2-1 1 0,5-1-3 15,-1-1 3-15,0-4-6 0,1-1 3 0,1-4 0 16,-1-4-3-16,-3-1 0 0,-4-4 1 0,0-1 2 15,-2-8-5-15,-4 2 2 0,-2-3-4 16,-4 1-2-16,-7-14-2 0,5 13-10 0,-3 0 4 16,5 10 2-16,-4-9 3 0,1 13-1 0,3 1 2 0,2 5-3 15,2 3 2-15,0-2 0 0,4 5 0 0,-6-8-11 16,6 8 2-16,0 0-1 0,0 0 2 0,0 0-4 16,16-3-5-16,1 3-14 0,9 2-21 0,3-6-21 15,2 3-35-15,13-3-40 0,-11-1-20 0,10-4-240 16,-12 1-448-16,15-3 199 0</inkml:trace>
  <inkml:trace contextRef="#ctx0" brushRef="#br0" timeOffset="93643.39">28948 13122 77 0,'0'0'228'0,"-2"-9"-22"0,2 9-18 0,0 0-24 0,0 0-14 15,0 0-13-15,0 0-6 0,12 21-9 0,-8-7-12 16,5 9-4-16,-3 2-11 0,0 1 4 16,2 2-8-16,-1 14 2 0,-1-13-10 0,-4-1-5 0,6 13-4 15,-6-13-4-15,0 0-3 0,-2-1-4 0,-2-2-9 16,2-10 2-16,0 0-9 0,-2-3 0 0,2-2-6 15,-2 0 2-15,2-5-1 0,0-5 3 0,0 0 7 16,0 0 3-16,0 0-8 0,0 0-5 0,0 0-9 16,12-25 2-16,-5-1-6 0,1 0-3 15,0-14-2-15,3 0-4 0,-3 0-8 0,-2 12-1 0,-2-2 1 16,2 3-4-16,-2 4-1 0,1 6 2 0,1 3-8 16,0 0 2-16,-2 0 4 0,0 9-6 0,0 1-2 0,-4 4 3 15,7-4-6-15,-7 4 5 0,14 6 0 0,-8 1-1 16,3 5 3-16,1 2-4 0,-2 2-1 0,2 5 0 15,-3-5 2-15,1 7 5 0,-4-6-5 0,2-1 2 16,-2 1-2-16,-2-4 4 0,3-3-1 0,-3-2 1 16,0-1-3-16,0 0 4 0,-2-7 2 15,4 6 9-15,-4-6-2 0,0 0 1 0,0 0-4 0,19-19 3 16,-11 3-5-16,4-6 1 0,-1-2-6 0,-1 0 6 16,0 0-7-16,3 0-3 0,-3 0-2 0,2 2-1 15,-5 7-3-15,1 0-1 0,0 5-2 0,-2 1 4 16,-4 4-5-16,5 2-2 0,-7 3-1 0,0 0 4 15,12 7-2-15,-4 4-3 0,-2 0 8 0,3 5-3 16,-1 6 2-16,0 0 4 0,-2-5-3 0,3 6 1 16,-1-1 2-16,4-1 2 0,-3-6-4 0,-1-2 5 0,2 0-3 15,1-2 3-15,1-1-2 0,2-2 3 16,1-2-5-16,-3-3 5 0,3-3-6 0,-1-2-3 0,3-2-3 16,-1-5-7-16,1 1 2 0,6-9-2 0,-1 1-3 15,-3-1-2-15,-2-4-8 0,-7 6 1 16,2-7 0-16,-1 0 2 0,-3-2-2 0,-4 10 6 0,0-2 0 15,-6 2 8-15,0 2 4 0,-4-1 4 0,0 3 1 16,-3-1 0-16,-1 4-1 0,-7 2 7 0,-1 0-1 16,-1 4 2-16,3 2-1 0,-5 4 2 0,-2 2-5 15,-2 1 9-15,9 4-4 0,-7 3 5 0,0 0-3 16,3 5 3-16,1 3 0 0,1 0 1 16,5-2 1-16,1 5 1 0,1-1 1 0,5-2-2 0,2 1 0 0,6-8 1 15,-2 0 0-15,4-4 4 0,3 3-2 16,1-5-4-16,2-1 2 0,3-2 5 0,-1-2-1 15,4-4 0-15,-1-2-3 0,1-2 3 0,1-4-3 0,0-2 1 16,1-6-2-16,5 0 0 0,-7-4 0 0,3-1-1 16,-7-1-5-16,5 0 3 0,-3-1-4 15,-1 2 4-15,1-2-3 0,-7 6-1 0,1 1 2 0,-2 3-2 16,-2 1 0-16,0 2 3 0,-2 4-1 0,2 0-1 16,-4 5-4-16,0 0-1 0,3-5 1 15,-3 5 3-15,0 0-5 0,0 0 0 0,0 0 2 0,2 21-1 16,-2-8-1-16,-5 2 4 0,5-1-2 0,3-2 5 15,-1 1-2-15,0-1 4 0,4 1-5 16,-4-5 3-16,4 1 1 0,0-3 3 0,1-2-1 0,-1-2 2 16,4 0-1-16,-2-3 3 0,7-2 0 15,1-4-5-15,1-1-3 0,-3-2 1 0,7-7 2 0,-4-1 1 16,-5 5-2-16,2-7-2 0,-3 6 0 0,1-9 2 0,1 2-3 16,-1 0 0-16,-4 4-2 0,1 0 2 0,-3 6-5 15,-2-2 4-15,2 5-2 0,-2 3 1 16,-2 0-5-16,-2 5 2 0,4-9-2 0,-4 9 0 0,0 0 1 15,0 0-2-15,0 0-2 0,0 0 4 16,9 23-2-16,-7-6 4 0,-2 0 0 0,2 0-1 16,-2 9 1-16,0-4 9 0,0 3-3 0,4-3 4 0,-2-4-3 15,0-4 4-15,-2 1 2 0,0-1 3 0,2-4 2 16,0-1 5-16,0-4-5 0,-2-5 1 0,4 7 12 16,-4-7 1-16,0 0-1 0,13-2-4 0,-13 2-1 15,14-16-1-15,-5 5-2 0,-1-5-5 16,2-5-1-16,0 0 1 0,-3 4-7 0,-1 2 2 0,0-1-4 15,2 2 0-15,-4 6 2 0,1 1-5 0,-1 2-4 16,-4 5-4-16,4-4 1 0,-4 4-4 0,0 0 1 0,0 0-3 16,10 15 3-16,-6-4 0 0,3 2 1 15,-1 3-4-15,-2-2 5 0,4 2-1 0,2-1-2 0,-1-2 9 16,3 1-4-16,3-2 7 0,3 4-8 0,-3-8 1 16,-3-1 2-16,3-4-2 0,-1-3 5 15,3-3-2-15,-3-1-5 0,1-1 4 0,-1-2-2 0,7-8-3 16,-11 4 3-16,4-9 1 0,-5 8 0 0,-1-3 2 15,0-1-1-15,-2 1 0 0,1 1 3 0,-3 5 1 16,-2 4 3-16,-2 0 3 0,0 5-7 0,6-10-5 16,-6 10 5-16,0 0-3 0,0 0-3 0,0 0 6 15,0 0 0-15,0 0-5 0,-6 36 4 0,4-20 1 16,2-1 1-16,-2 0 0 0,4 1 2 0,0-1-2 16,2-1 0-16,0-2 3 0,0-4-5 0,2-1 6 15,-1-2-5-15,-1-2 4 0,-4-3-2 0,16 1 4 0,-5-3-8 16,1-7 8-16,0-1-1 0,7-10 11 15,-9 8-7-15,5-13 2 0,-5 3 1 0,3-3-3 16,-5 0 11-16,4-1-7 0,-3-15-3 0,-1 16-4 0,0-2 1 16,-4 12 16-16,2 1 3 0,-4 1 12 0,3 7-17 15,-5 1 1-15,0 5-16 0,6-6 3 0,-6 6-1 16,0 0-4-16,8 20-4 0,-2 2 3 0,3 6 1 16,1 13-2-16,-2 3-1 0,0-2 2 0,1 4 2 15,-1 0-2-15,-4 0 0 0,0 5-3 0,0-3-4 16,-2 2-1-16,-4 0-2 0,-8-1-7 0,-4-1-1 15,-5 2-6-15,-6-2-10 0,0-3 11 0,-4-11-4 16,5-13 6-16,-14 2-2 0,9-10 2 0,7-3 0 16,-5-6 12-16,8-4 9 0,-6-5 6 0,9-3 5 15,-5-7 0-15,3-5 0 0,1-5 0 0,7-2-4 16,-1-17 2-16,7 16-4 0,8-2 0 0,5-12-2 16,1 2-15-16,7 13-12 0,7-10-20 0,3 3-27 0,2 4-26 15,8-4-49-15,3 2-46 0,3-3-52 16,-2 4-294-16,-1-3-575 0,1 1 254 0</inkml:trace>
  <inkml:trace contextRef="#ctx0" brushRef="#br0" timeOffset="94035.78">31176 12532 180 0,'7'-12'227'0,"-1"0"-15"16,4 1-11-16,0 2-13 0,3 1-10 0,1 0-12 0,3 3-17 15,-1 2-12-15,1 1-18 0,-3 2-7 16,1 5-14-16,1 3-5 0,5 5-14 0,-2 6-5 0,-5 1-7 16,1 7-7-16,-5-1-4 0,-4 3-8 0,-4-2-2 15,-6 0-5-15,2-1-2 16,-4 1-4-16,-5-1-5 0,3-4-2 0,-10 1 0 0,5-4 3 0,3-7-8 15,-1 1-2-15,1-2 11 0,4-4 11 0,0-2 3 16,2-1 7-16,-1-1 8 0,5-3 10 0,0 0 4 16,-6 5-2-16,6-5-8 0,0 0-4 0,0 0-5 15,-4 6-9-15,4-6-8 0,0 8 2 0,-2 5-5 16,0 1 2-16,2 2-7 0,-4 11-5 0,2-1 0 16,0-2-2-16,0 5-5 0,4 11-1 15,-2-10-1-15,-2-1 0 0,2 14-9 16,-9-2-20-16,3-13-28 0,-4 17-40 0,4 2-52 0,-5-3-65 0,7-16-76 15,-8 15-237-15,1-19-551 0,1 1 244 0</inkml:trace>
  <inkml:trace contextRef="#ctx0" brushRef="#br0" timeOffset="94189.9">31207 13789 86 0,'0'0'356'0,"7"3"-23"16,-7-3-33-16,0 0-11 0,0 0-13 0,0 0-30 15,0 0-25-15,0 0-16 0,12 0-38 0,-12 0-41 16,0 0-38-16,8 2-51 0,-8-2-55 0,0 0-59 16,6 3-64-16,-6-3-73 0,0 0-166 0,0 0-412 15,0 0 182-15</inkml:trace>
  <inkml:trace contextRef="#ctx0" brushRef="#br0" timeOffset="98002.93">27309 14282 139 0,'0'-7'174'15,"0"7"-6"-15,2-14-5 0,-2 6-7 16,0 8-6-16,0-12-6 0,0 12-5 0,0-8-7 0,0 8-6 16,0-8-10-16,0 8-12 0,0 0-11 0,0 0-6 15,0 0-8-15,0 0 3 0,0 0-5 0,12 31 1 16,-10-6-9-16,2 1 6 0,1 4-4 0,3 15-3 15,-6-1-5-15,2-3-6 0,0 5-9 0,0-4-1 16,-2-1-6-16,0-10-2 0,3-6-2 0,-3 2-5 16,2-1-7-16,-2-9-7 0,4 7-10 0,-2-9-16 15,0-3-21-15,2 1-7 0,3-6-17 0,-5-4-15 16,6 1-28-16,5-6-19 0,1-2-21 0,7-9-8 16,2-4 1-16,-5-2-2 0,9-12-4 0,-10 5-27 15,2-10-93-15,1-1-289 0,-7 13 129 0</inkml:trace>
  <inkml:trace contextRef="#ctx0" brushRef="#br0" timeOffset="98321.14">27673 14518 447 0,'12'-12'24'15,"-2"-2"44"-15,-1 3 16 0,-7 4 25 0,2 2 2 0,-4 5-3 16,2-5-12-16,-2 5 8 0,0 0 3 0,0 0 1 16,0 0 1-16,-21 30-7 0,5-11-1 15,-3 18-2-15,-4-2-11 0,-4 0-5 0,7 1-1 0,-1 1-9 16,2-15-2-16,7 4-8 0,-2-1-2 0,-1-1 0 16,3 1-7-16,1-2-8 0,3-8-6 15,2-1-1-15,2-4-7 0,4 1-1 0,-2-6-6 16,2-5 1-16,0 13-5 0,0-13-2 0,8 0-2 0,-8 0-11 15,19-10-13-15,-9-1-11 0,9-9-20 0,-5-2-9 16,0-2-12-16,1-1-10 0,-3-2-9 0,-1 3 1 16,-1 1 7-16,-2 2 11 0,1 4 0 15,-3 3 6-15,2 2 7 0,-2 0 7 0,-2 6 6 0,0 1 10 16,-4 5 3-16,9-3 9 0,-9 3 11 16,0 0 13-16,16 10 0 0,-7-1 6 0,1 1-1 0,0-1-4 15,-2 2 1-15,5 3 2 0,-1-5 0 0,1 2-2 16,1-4 0-16,-4-1 0 0,7-1 2 0,0 0 11 15,-3-2-17-15,5-4-2 0,-3-1-5 0,1-3-10 16,5-5-14-16,-7 3-16 0,8-7-28 0,-5-2-19 0,-1-2-8 16,-7 4-13-16,5-6-6 0,-5-6-8 15,-4 3-136-15,-2 0-273 0,-6-2 122 0</inkml:trace>
  <inkml:trace contextRef="#ctx0" brushRef="#br0" timeOffset="98602.17">27883 14087 195 0,'0'-7'210'15,"0"7"-2"-15,-4-12-11 0,4 12-6 0,-2-7-19 16,2 7-17-16,0 0-21 0,0 0-8 0,0 0-12 16,0 0-2-16,0 0-4 0,0 51-5 0,4-11-5 15,-2-11 2-15,-4 16-3 0,2 2-2 0,2 0-10 16,0 1-7-16,-2-5-4 0,-2 4-7 0,-2-3-5 15,2 4-5-15,4-4-2 0,-4-16-9 0,4 13-5 16,-2-15-2-16,0 0-4 0,2-10-5 0,-4 0-3 16,2 0-3-16,0 0-5 0,2-8-11 0,-2-2-17 15,0-6-11-15,2 10-6 0,-2-10-31 0,0 0-46 16,0 0-51-16,0 0-37 0,0 0-28 0,2-37-179 16,-4 19-430-16,-2-5 191 0</inkml:trace>
  <inkml:trace contextRef="#ctx0" brushRef="#br0" timeOffset="99253.16">28061 14174 70 0,'0'0'177'0,"0"0"-18"0,0 0-15 15,0 0-10-15,0 0-7 0,0 0 0 0,0 0-7 16,0 0-6-16,0 0-3 0,8 21 5 0,-3-6 0 16,-3 1 1-16,2 9-4 0,-2 1 0 0,2 1-1 15,-2 16-5-15,0-1-5 0,-2-14-1 0,2 0-8 16,-2 1 0-16,4 10-4 0,-2-13-3 0,0-1-11 15,-2-3 1-15,2-7-3 0,-2-1-6 0,0-6-7 16,3 2-5-16,-3-10-5 0,2 11 1 0,-2-11 7 16,2 5 3-16,-2-5-7 0,0 0-5 0,0 0-4 0,18-27-6 15,-9 12-2-15,-1-7 0 0,2-6-8 0,-2 1-4 16,1 3-1-16,-3 7-4 0,2 1-2 0,-2 2 0 16,3 0-3-16,-5 7-4 0,0-2-1 0,0 4-5 15,-4 5 2-15,8-1-5 0,-8 1 5 16,11 9-5-16,-5 3-2 0,0 3-2 0,-2 0 1 15,4 7 4-15,-3 4-2 0,-1-9 3 0,2 8-2 0,-2-8 0 16,2-1-2-16,-2 0 4 0,3 0-4 0,-3-1 2 16,2-7-5-16,-2-1-4 0,-2-1 1 0,6 1-3 15,-8-7-5-15,13 0-12 0,-13 0-10 0,16-13-8 16,-7 5-2-16,1-7-2 0,0-7-8 0,3 0-2 0,-5-2-3 16,2 1-1-16,1 0 3 0,-5-1 6 15,2 7 2-15,-2 2 10 0,1 3 6 0,-1 2 9 16,-4 2 10-16,0 3 0 0,-2 5-1 0,0 0 13 15,0 0 17-15,0 0 5 0,14 24 12 0,-10-6 5 16,-1-1 7-16,1 8 5 0,0 4-1 0,2-3 0 16,-2 1-6-16,2 1 1 0,1-2-2 0,-3 1-6 15,-2-2-1-15,0-8-5 0,0 1-2 0,2-4-21 0,0 0-20 16,-4-6-21-16,2 0-15 0,-2-2-23 16,0-6-21-16,0 0-39 0,0 0-34 0,0 0-42 0,0 0-37 15,-8-21-156-15,-2-4-437 0,-5-2 194 0</inkml:trace>
  <inkml:trace contextRef="#ctx0" brushRef="#br0" timeOffset="99386.69">28361 14240 13 0,'6'18'69'0,"2"-1"-10"0,7 6-23 15,-3 4-13-15,7 9-57 0,-5-12-36 0,-1-3 17 16</inkml:trace>
  <inkml:trace contextRef="#ctx0" brushRef="#br0" timeOffset="99871.28">28719 14481 148 0,'0'0'212'16,"-5"-10"-9"-16,-1 6-11 0,6 4-8 0,0 0-9 0,-18 9-3 15,5 0-7-15,3 2-7 0,-3 10-14 0,3 1-10 16,2-1-8-16,2 4-9 0,4-1-8 0,-1-6-9 15,6-1-10-15,-3 7-6 0,2-9-8 0,4 2-8 16,0-3-5-16,2-4-6 0,1 1-6 0,1-5-2 16,0-4-4-16,5 0-4 0,-3-4-5 15,5-3-3-15,-3-3-5 0,7-8-5 0,-7 2-3 16,1-8-3-16,-1-5-4 0,7-11-1 0,-9 10-9 0,1-12-4 16,-7-1 2-16,6-1-1 0,-8 14-1 0,3-11-1 15,-3 11-1-15,0 2 0 0,-2 7 3 0,0 6 7 16,0 1 1-16,0 5 0 0,-2 1 2 0,0 6-7 15,4-6-3-15,-4 6 9 0,0 0-6 0,0 0 0 16,6 22-1-16,-1-5 1 0,3 8 3 16,-2 0 2-16,-4 3 0 0,2-1 4 0,2 0 3 0,1 0 0 15,-1 4 0-15,-2-5-1 0,2-2 0 0,0-1 8 16,-4-8-5-16,5-1 2 0,-3-1-3 16,0-8 0-16,0 3 0 0,-2-5 7 0,-2-3 0 0,8 0-1 0,-8 0-1 15,13-10 3-15,-5-4-6 0,2-8-1 16,1 2-5-16,-3-3 4 0,-2-1-4 0,-2 8 0 15,1 1-4-15,-1 2 2 0,0 3-3 0,-4 3 2 16,2 2-5-16,-2 5-2 0,0 0-4 0,0 0 5 16,0 0-2-16,0 0-2 0,6 27 1 0,-6-9 1 0,-2 5-2 15,4 5 2-15,-4-2 2 0,6 1-7 16,-6-3-16-16,4 1-10 0,-2-9-22 0,6-2-23 0,-4 3-31 16,3-2-22-16,-3-6-36 0,4-2-31 0,2-2-32 15,-4-6-215-15,-4 1-480 0,21-14 213 0</inkml:trace>
  <inkml:trace contextRef="#ctx0" brushRef="#br0" timeOffset="100179.65">29539 14182 30 0,'21'-3'221'0,"4"0"-14"16,-9 3-7-16,1 3-11 0,-5 1-12 0,3 2-17 15,-1 0-11-15,-10 3-12 0,2-2-15 0,-4 7-8 16,-4 0-13-16,-2-1-11 0,-2 2-5 0,-4-4-9 15,-1 3-4-15,-7 3-8 0,-1-3-8 0,5-2-3 16,-9 0-3-16,6-4-4 0,-1-2-4 0,-1 1 1 16,3-1 0-16,1-1 1 0,1-1-3 0,5-1 8 15,3-1-10-15,2 2 3 0,0 2 11 0,0 0 1 16,2 4 5-16,2 5 3 0,0 1 3 0,4-1 1 16,0 9 1-16,4 1-2 0,1 2-3 0,3-1-6 0,-2 14-5 15,1-15-1-15,-1-1-6 0,2 0-7 0,3 1-10 16,-3-1-12-16,-3-1-27 0,-1 3-36 15,0 0-38-15,-2-3-55 0,-4 0-60 0,0-6-57 16,-2-2-214-16,-2 1-511 0,0 0 226 0</inkml:trace>
  <inkml:trace contextRef="#ctx0" brushRef="#br0" timeOffset="100313.76">29556 15257 259 0,'4'5'257'0,"-4"-5"-8"15,6 11-17-15,-2-7-21 0,0-1-23 0,-4-3-17 16,13 7-23-16,-9-5-46 0,0 1-50 0,-4-3-59 16,14 4-66-16,-7-3-81 0,-7-1-119 0,0 0-295 15,8-1 130-15</inkml:trace>
  <inkml:trace contextRef="#ctx0" brushRef="#br0" timeOffset="103419.21">27245 15409 95 0,'0'0'172'0,"0"0"-4"0,0 0-3 0,0 0-5 0,0 0-6 16,10 29-4-16,-6-6-5 0,-4 1 3 0,6 3-10 15,-2 14 0-15,1 2-3 0,-1-2-9 0,2 2-15 16,0-2-4-16,-2-12-8 0,0-1-8 0,-2-3-10 16,5 2 7-16,-7-4-17 0,4-7-6 0,-2-1-4 15,0-1-5-15,0-6-5 0,0-1-6 16,0-1 4-16,-2-6 10 0,0 0 14 0,0 0-18 16,0 0-7-16,0 0-5 0,19-21-1 0,-13-1-7 0,2-3 2 15,-2-15-7-15,3 0-5 0,-5-3-9 0,2-1-3 16,-2 2-9-16,0 0-4 0,-2 13-2 0,7-11 0 15,-3 16 1-15,0 2-4 0,-2 5-1 0,2 1 2 16,1 4 0-16,-3 5-2 0,2 0-1 0,-2 4 3 16,-4 3 0-16,8-4-1 0,-8 4-1 0,17 14 3 15,-5 0-3-15,3 6 4 0,-3 4 0 0,3 2-2 16,-5 1 1-16,0 12 4 0,-1-12-3 0,1 13 8 0,-2-18-5 16,-4 1 7-16,0-5-1 0,1-1 2 15,-5-1-1-15,4-2-2 0,0-1 13 0,-2-4-9 16,0-2-3-16,-2-7 12 0,2 6 28 0,-2-6-3 0,0 0 0 15,0 0-12-15,0 0 2 0,19-22 8 16,-11 7-12-16,6-13-9 0,-1 1 4 0,-3-16-3 0,-4 14-7 16,5-17-7-16,-3 20-8 0,-2-2-8 0,-2 3 8 15,2 9 0-15,1-1-3 0,1 5-3 0,-4-2 3 16,-2 7-2-16,2 1-2 0,-4 6-2 16,6-3 4-16,-6 3 2 0,0 0-3 0,13 12-2 0,-3 3 4 15,-2-1 2-15,1 10-2 0,-3 1-2 0,2-2 3 16,0-1 3-16,3 3 7 0,-3 2-8 0,4-4-7 15,-5-7 3-15,1 6 3 0,4-1 1 0,-3-5-2 16,-1-2 1-16,2-3 4 0,3-1-6 0,-3 0 4 16,2-5-2-16,3 1 3 0,1-4 3 0,-1 0-2 15,-1-4 1-15,-3 0 2 0,5-5-1 16,1-2-5-16,-1 0-4 0,-1-3-5 0,3-7-5 0,-1-2-9 16,-3 0-4-16,-5 5-5 0,1-7 3 0,-4 7-2 15,-4 2 1-15,2-1 0 0,-4 1 2 0,0 7 1 16,0 7 2-16,-4-10 1 0,0 5 8 0,4 5-3 0,-17-3 3 15,9 4 2-15,-6 3-3 0,1 3 3 0,1 2 4 16,2 5-3-16,-9 5 3 0,5-2 3 16,-1 3 3-16,11-2-2 0,-4-3 8 0,4-2-8 15,4 2 4-15,2-5 3 0,0 1-6 0,2-3 4 0,4-1 2 16,0-2-1-16,-1-1 7 0,1-3 0 0,4-2 6 16,5-2-5-16,-1-3-3 0,1-3 2 15,3-5 2-15,1-2 4 0,-2-4-3 0,1 1-2 0,-1 1 0 16,-7-3-6-16,1-1 7 0,-1 2-3 0,-3 6-1 15,-1 0-1-15,0-1 0 0,0 2-1 16,-1 1-1-16,-3 5 0 0,0 2 3 0,-2-1-4 16,-2 6 0-16,4-9-1 0,-4 9-4 0,0 0 0 0,0 0-1 15,6-1 0-15,-6 1 3 0,0 0-3 0,0 0 4 16,6 15 0-16,-6-8-1 0,0 4-3 16,2 0 0-16,-2-11 0 0,0 9-2 0,0-9 2 0,0 8-2 15,0-8-5-15,0 0 5 0,0 0 0 0,-2 8-3 16,2-8-8-16,0 0-15 0,0 0-25 0,0 0-15 15,0 0-29-15,0 0-15 0,0 0-39 0,-8-26-38 16,6 16-14-16,-4-1-152 0,0-1-389 0,-1 0 173 16</inkml:trace>
  <inkml:trace contextRef="#ctx0" brushRef="#br0" timeOffset="104705.57">28175 15199 130 0,'-2'-5'226'0,"2"5"-13"16,0 0-17-16,0 0-23 0,0 0-18 0,0 0-7 16,0 0-7-16,0 0-9 0,8 35-11 15,-4-19-5-15,2 12-1 0,7 15-6 0,-7-14-7 16,0 13-7-16,2 4-8 0,-1-4-7 0,-1-1-9 16,0-13-6-16,-2 1-6 0,2-1-5 0,3 2-2 15,-5-4-8-15,2-3-6 0,-2-5-4 0,0-2-9 0,-2-2-14 16,-2-5-9-16,0-1-15 0,2-1-7 0,-2-7-2 15,0 0-12-15,-6 6-13 0,6-6-17 0,0 0-13 16,-20-17-7-16,9 3-10 0,3 0 6 0,-7-11 8 16,3 3-4-16,2 0 8 0,-3 4 10 0,7 3 15 15,-2 1 2-15,0 3 20 0,6 1 9 0,-3 3 15 16,5 1 10-16,0 6 0 0,-2-10-4 0,2 10-1 16,4-8 11-16,5 2 0 0,3 0-5 0,3 1 8 15,-1 0 3-15,5-2 4 0,-1 0 0 0,9-2 12 0,-2-2 2 16,2-5-2-16,-2 2 8 0,-1 3-8 15,-1-3 3-15,-8 3-5 0,5-7-1 0,-7 7-1 16,-3 0-3-16,0-4-1 0,-3 3 0 0,-1-3-6 16,0 2-4-16,-2-1 2 0,-2 1 0 0,0-1-6 15,-2 5 5-15,2 4 6 0,-2 5 9 0,0-13 0 16,0 13-3-16,2-5-2 0,-2 5-4 0,0 0-3 0,0 0 2 16,0 0 4-16,0 0 10 0,2 29 3 0,3-5 5 15,-1 1 0-15,-2 2 2 0,2 0 3 0,4 2 2 16,-2-2-3-16,-1 1 1 0,3 1-4 0,-2-2-4 15,-2-2-4-15,2-2 0 0,-2-5-5 0,1-2-3 16,-3-1-5-16,0-2 0 0,0-4 8 0,0 0-9 16,0-4-4-16,-2-5-2 0,2 5 0 15,-2-5-7-15,0 0-9 0,0 0-8 0,14-16-9 16,-9 2-1-16,-1-2-8 0,0-1-6 0,0-5-12 16,-2-4-8-16,-2 3 2 0,0 9 1 0,2 0 7 0,0 4 1 15,-2 2 8-15,2 3 0 0,-2 5 0 16,0-8 5-16,0 8 1 0,0 0 8 0,0 0 4 0,0 0 8 15,15 18 9-15,-9-5 1 0,0 0 3 0,2 3 4 16,-1-2 5-16,-1 0 6 0,2 1-2 0,7 4 9 16,-7-8-3-16,2 1 1 0,3-1-6 0,-1-2 0 15,0 0 1-15,1-4-1 0,-1 0 1 0,5-4-3 16,-3 0-8-16,5-1-1 0,-3-4-4 0,-1 0-5 16,-1-4-8-16,-1 0-2 0,-1-4-4 0,0 2-5 15,1-4-6-15,-5 2 1 0,2-2-10 0,-3 0 1 16,-3 3 4-16,0-2-2 0,-2 6 6 0,2-3 8 15,-2 5 5-15,-2 5 2 0,0 0-1 0,4-7 2 16,-4 7-2-16,0 0 5 0,0 0 2 0,0 0 3 0,0 0 1 16,0 0 3-16,-8 24-3 0,8-16 3 15,0-8-1-15,0 16 1 0,2-8 2 0,0 1 1 0,2-3 1 16,0-2 2-16,-4-4-2 0,7 7 0 0,1-5-1 16,-8-2 8-16,16-3-10 0,-5 0 1 15,-3-3 0-15,7-2-1 0,-5-3 0 0,-4 4-6 0,4-6-6 16,-1 2 3-16,-7-2-2 0,0 3-1 0,2-4-3 15,-2-1 4-15,0 4-1 0,-4 0 1 16,-2 0 3-16,2 3 0 0,0 2-2 0,2 6 0 0,-4-11-1 16,4 11 1-16,-4-6 3 0,4 6-4 0,0 0-2 15,0 0 1-15,0 0 4 0,0 0-3 0,0 0 2 16,0 0 3-16,26 9-1 0,-11-4 0 0,3-1-1 16,7 3 3-16,2 0-3 0,0-3-1 0,2-1-1 15,2 0 0-15,-2-2-5 0,0 2-2 0,0-6-1 16,0 1-2-16,-11-1 2 0,1-2-3 0,0 1-4 15,-5-3 1-15,0 3 2 0,-1-4 4 0,-3-1 0 16,-6 2 6-16,3 2 1 0,-5 1 0 0,-2 4 1 16,2-11 7-16,-2 11-1 0,0 0 2 0,-9-8 4 15,9 8 0-15,-16 3 5 0,3 4 4 0,-1 2 1 16,-3 0 3-16,-1 7 3 0,-1 1 1 0,3 3-3 0,-3-3-1 16,9-2 6-16,-1 5 0 0,3-3-1 0,0 0 3 15,2-3-5-15,4-2-1 0,2-2-1 16,0-2 6-16,0-1-6 0,0-7 1 0,6 6-4 15,-6-6 4-15,10-1-2 0,-10 1-3 0,19-13-1 0,-7 0-1 16,-1-2-2-16,3-10 0 0,-6 1-5 0,5-14 1 16,-7 9 1-16,4-14-1 0,-2 0 6 0,-5 14-7 15,-3-12 1-15,2 13-1 0,0-1-6 0,-4 2 4 16,2 2 7-16,-2 11 10 0,4 0 3 0,-2 3 10 16,0 4-13-16,0 7-1 0,0 0-6 0,0 0-1 15,0 0 1-15,0 0-8 0,-15 18 2 0,9 6 3 16,2 1 1-16,2 0-6 0,0 17-2 0,6 0 3 15,-4-14 1-15,0 14-3 0,0 1-3 0,4-19-2 16,0 17-15-16,2-16-14 0,0-3-20 0,3 1-22 16,-1-8-25-16,0 0-44 0,1-1-31 15,-1-9-39-15,6 2-218 0,-3-7-464 0,1-4 206 0</inkml:trace>
  <inkml:trace contextRef="#ctx0" brushRef="#br0" timeOffset="105025.1">29944 15031 149 0,'9'-4'204'0,"-3"5"-16"0,-6-1-11 0,8 7-12 15,-4-2-15-15,-2 8-9 0,-2 1-19 0,-4 0-8 0,-2 0-12 16,0 3-10-16,-7 6-7 0,-1-1-9 16,-7-1-9-16,3-1-2 0,-5 0-9 0,-2-1-6 15,0 0-5-15,0-4 1 0,-1-4-6 0,1 0-8 0,6-6-1 16,-6 1-5-16,7-2 9 0,1 2 3 15,7-5 8-15,2-2 11 0,-1 3 6 16,9-2 6-16,0 0-15 0,-12 0-6 0,12 0-2 0,-4 6 11 0,4 2 12 16,4 5 4-16,6 10 1 0,1-2 1 0,-1 2 1 15,4 0 6-15,-1 2-12 0,1 1-6 16,-5-1-16-16,7-1 7 0,-4 2-9 0,-1 2 5 16,-3-1-14-16,7 0-3 0,-11-10-21 0,2 8-22 0,-4 0-21 15,0 2-35-15,-2-11-38 0,0 0-55 0,-2 0-56 16,2 2-75-16,-4-4-168 0,0 1-493 0,-3-3 219 15</inkml:trace>
  <inkml:trace contextRef="#ctx0" brushRef="#br0" timeOffset="105186.12">29719 16186 166 0,'0'0'260'0,"0"0"-22"0,0 0-21 15,12-26-18-15,-5 19-24 0,1 1-15 0,-4 1-34 0,2 3-42 16,2-1-40-16,-8 3-44 0,11-5-52 16,-5 3-37-16,-6 2-166 0,0 0-276 0,8-1 122 15</inkml:trace>
  <inkml:trace contextRef="#ctx0" brushRef="#br0" timeOffset="108170.23">27181 16284 76 0,'-7'-5'205'0,"7"5"-15"0,0 0-5 0,0 0 3 0,-2 26-4 16,4 14-7-16,5 7-7 0,1 2-13 0,0-4-7 16,2 6-11-16,1-1 6 0,-3-2-10 0,2 2-8 15,-5-6-13-15,1-1-6 0,6 4-12 0,-12-3-9 16,2-21-12-16,0-5-4 0,2 6-8 0,-2-10-7 16,1 0-6-16,-3-7 0 0,2-2 1 0,-2-5 3 15,0 7 5-15,0-7 0 0,0 0-10 0,0 0-5 16,0-49-5-16,0 22 0 0,0-13-7 0,0 0 4 15,-2-3-9-15,2 1-5 0,-3-5-7 0,-3-1-4 16,4 2-8-16,4-1-1 0,0 4 0 0,2 14-3 16,5-13 4-16,-7 16-5 0,4 3 0 0,-2 5 7 15,6 4-6-15,-1 1 2 0,1 1-7 0,0 4 5 16,1 4-2-16,-5 2-2 0,2 4 1 16,5 4-1-16,-1 4-1 0,5 9 5 0,-9 4-5 0,2-1-2 15,-6 4-1-15,-2 1 1 0,-4 0 0 0,2 1 3 0,-6 1-1 16,0-3 2-16,-4-1-4 0,1 0 2 15,-1-11 6-15,0 7-2 0,-3-9-2 0,1 0 2 16,4-1 2-16,-5-1-3 0,1-5 3 0,3 2-1 16,3-3 1-16,-4-2-2 0,2 1 0 0,-3-3-1 15,1 0 2-15,0-2 2 0,1 0-4 0,9 2 4 16,-10-1-2-16,10 1 0 0,-8-2 1 0,8 2-3 16,0 0-2-16,-8-2-6 0,8 2 7 0,0 0-1 15,0 0 2-15,14 18 8 0,-2-9 3 16,3 4 2-16,3 5 7 0,5 0 4 0,-8-7 3 0,5 7-2 0,5-2 0 15,2 1 6-15,12 5-8 0,-12-8 2 16,0-1-2-16,2-5-4 0,4-4 4 0,-2 2-2 16,0 0-4-16,0-6 2 0,-2-2-1 0,-10-2-9 15,7-5-1-15,-9 4-3 0,10-10-2 0,-4 2-8 0,-3-2-6 16,1-1-3-16,-11 2-10 0,7-5-9 0,-5-1 2 16,-3 5 3-16,-5-1 2 0,4-7 6 0,-2 7-2 15,-4 4 0-15,0-2 3 0,0 5 6 0,-2 2 4 16,0 7 2-16,-2-10 3 0,2 10-2 0,-4-7 4 15,4 7-2-15,0 0 2 0,-14 3 1 0,3 2 3 16,3 2-2-16,0 6 2 0,-5-2 5 16,1 11-1-16,6-7-3 0,0 1 4 0,3 0 0 0,3-2-3 15,0-1 2-15,3 4 6 0,1-8 0 0,4 5 3 16,-2-7 2-16,5 4-3 0,-3-7 3 0,6 1 6 16,1-6-6-16,3 2-2 0,-3-5 2 0,10-5 0 15,-7 2-1-15,7-7-5 0,0 2-3 0,-2-6-6 16,-3-1-7-16,-7 7-1 0,-1-3 4 15,-2-7-4-15,1 7 4 0,-7 2-2 0,2-2 2 16,-2 1 2-16,-2 2 1 0,-2 2 1 0,0 2 7 0,0 8 4 16,-2-10 0-16,-2 5-2 0,4 5-3 0,-8-5 3 15,8 5-5-15,-11 1 1 0,11-1-4 16,-12 5 7-16,2 4-3 0,-1 0-1 0,1 3 3 0,4-2-5 16,-5 5 6-16,1 7-1 0,2-9-2 0,2-1-3 15,-1 1 5-15,3-5-4 0,2 0 2 0,-2-2-2 16,4-6 1-16,0 8 3 0,0-8 4 0,0 0 10 15,0 0-3-15,0 0 5 0,0 0-2 0,0 0-2 16,25-21 4-16,-15 7-8 0,1-1 6 0,-3 1-5 16,-2 0-2-16,4-1 1 0,-3 2-5 0,-1-1-1 15,0 3-1-15,-2 3 5 0,0 2-3 0,0-1 2 16,1 3-4-16,-5 4-3 0,2-7-3 0,-2 7 1 16,0 0-4-16,0 0 6 0,0 0-5 0,12 17 4 15,-4-1-3-15,-4 7-6 0,1-6 9 0,1 8-2 16,0 4 2-16,-2 12-1 0,4 4 1 0,-6-4 6 0,1 3 0 15,-1 1-5-15,-4 7-1 0,2-1 3 16,-3-3 0-16,-3 1-24 0,2-5 0 0,-2-15 1 16,4 1 8-16,2-2-1 0,-2 0-5 0,0-11-3 15,4 1 6-15,-4-1 7 0,2-8-5 0,0 5 4 0,2-5 3 16,0-6 0-16,-2-3-3 0,0 0 15 0,0 0-13 16,0 0 2-16,0 0-1 0,16-18 1 15,-11 1 1-15,3-7-1 0,-2-4-4 0,2-11 0 16,1-6-3-16,-3 3 3 15,-6-5-6-15,0 3 2 0,6-2 5 0,-6 4-5 0,0-5 0 0,2 17 1 0,0 0 8 16,-2 2 1-16,-2 0-5 0,0 6 2 16,2 5 6-16,0 0 3 0,2 3-3 0,-2 0 8 15,2 6-5-15,-2 2-4 0,0 6-1 0,0-10 2 16,0 10-3-16,0 0-3 0,-2-7 1 0,2 7 1 0,0 0-5 16,0 0 2-16,0 0 1 0,0 0-4 0,2 31-1 15,-4-17 5-15,10 11 3 0,-6-1-4 0,2-1 5 16,-1 3-4-16,3-4 3 0,-2-6-3 15,0-1 1-15,4 1 0 0,-2-5 3 0,5 1 2 0,-5-5 1 16,4 2-1-16,-1-4 1 0,-1-2 0 0,8-2 1 16,-3-2 0-16,-5-5-2 0,11-3 4 0,-9-1-3 15,7-8 1-15,-1-2-1 0,-6-3-1 16,1 0 6-16,-1 1-6 0,-4-4-6 0,3 4 11 16,-7 4-6-16,0 2 2 0,2 1 3 0,-4 6 0 0,2 2 10 15,0 2 0-15,-2 5-8 0,2-8-4 0,-2 8-3 16,0 0-6-16,0 0 3 0,0 0 4 0,0 0-2 15,4 27-4-15,0-10 8 0,3-1-8 0,1 7-1 16,-2-1 5-16,2 0 1 0,1-6 2 0,5 3-2 16,-4-5 1-16,3-2 4 0,1-3-2 0,1 1-3 15,1-3 10-15,3-4-5 0,-1-2-5 0,-1-1 3 16,-1-1-3-16,3-4 4 0,0-3 3 16,5-8-1-16,-3-3-4 0,-2 1 4 0,-3 1-5 0,-1-3 0 15,-3-2-1-15,1 1-4 0,-5-3-6 0,-4 6-2 16,0-6 2-16,-4 8 4 0,2 3-1 0,-2-1 2 15,0 14 6-15,-2-16-9 0,2 16 5 0,0-8-6 16,0 8-1-16,0 0 0 0,0 0 1 0,0 0 2 16,0 0-2-16,0 0 3 0,-25 29-5 0,23-14 6 15,0 2 0-15,2 1-1 0,2-2 3 0,4 1-5 16,1-3 1-16,1-1 8 0,4 8-7 0,3-11 2 16,-3 2 1-16,5-5-1 0,-3-3 3 15,5-1-4-15,-3 1 2 0,3-8 7 0,-3-2-1 0,5-9 0 16,-8 6-2-16,1-4-1 0,-2-8-2 0,-3 5 0 15,-3-9-1-15,4 0 4 0,-6 2-3 16,1-1-1-16,-5-1 1 0,4 8 1 16,-2-1 7-16,2 2-8 0,-2 4-3 0,0 3 5 0,0 1-14 0,-2 3 5 15,0 5-6-15,0 0 3 0,0 0 2 0,0 0-1 16,0 0 5-16,21 23-4 0,-15-8 5 0,0 0 7 16,0 2-2-16,1 5-6 0,-3 2 1 15,2 0-4-15,0-3 4 0,-2 3 0 0,2-12-1 16,-1 2 0-16,3 7 0 0,-2-9-3 0,-4-6 3 0,0-1 12 15,2 0-9-15,-4-5 0 0,4 6 3 0,-4-6 1 16,0 0 0-16,9 0 2 0,-9 0-3 0,12-10 1 16,-2-1-2-16,-1-1 0 0,5-8-8 0,1-1-4 15,3 1-12-15,-7-2-5 0,1-4 3 0,4-14-21 16,-3-1-9-16,-7-1-4 0,2-5-12 0,-1-6-10 16,-7-5-6-16,4-5 6 0,-6 3 3 0,0 7 16 15,2 6 15-15,2 3 23 0,-7 22 19 0,5 7 20 16,-2 2 10-16,-2 4 11 0,0 2-6 0,4 7 0 15,0 0-4-15,-8-4 1 0,8 4 1 0,-13 16 6 16,7 2 4-16,-2 22 1 0,4 1-1 0,2 1 1 16,2 3 4-16,4 3-3 0,4 1 2 0,-2 3 0 15,5-6 6-15,1-1 0 0,3-3-8 16,1-3-2-16,-8-13 2 0,15 10 2 0,-6-14-14 0,-5 1 2 16,5-1-8-16,-9-8 2 0,4 0-2 0,-1-3-14 15,-3-1-14-15,-2-4-18 0,0-5-15 0,-2 2-17 16,-4-3-33-16,0 0-18 0,11-8-32 15,-11 8-25-15,-8-26-10 0,-3 4-18 0,-1-4-1 0,-11-12-33 16,-6 2-186-16,-4-3-447 0,-4-2 198 0</inkml:trace>
  <inkml:trace contextRef="#ctx0" brushRef="#br0" timeOffset="108302.52">29136 16400 92 0,'-14'-5'119'16,"5"0"-15"-16,9 5-3 0,-6-2 2 0,6 2 17 16,0 0 16-16,0 0 12 0,0 0-5 0,48-1-10 15,-15 1-4-15,0 0-16 0,14-2-13 0,-1 3-6 16,6-2-16-16,-5-3-4 0,5 4-14 0,-1-2-18 15,7-2-17-15,-12 2-42 0,1-5-45 0,-14 4-62 16,-8-1-162-16,2-1-308 0,-8 0 136 0</inkml:trace>
  <inkml:trace contextRef="#ctx0" brushRef="#br0" timeOffset="108936.28">30110 15935 31 0,'12'-20'202'0,"5"1"-13"0,-1 10-20 0,7-4-13 0,2 1-10 16,2 1-11-16,-1 5-15 0,1 0-10 0,0 2-8 15,-6 9-16-15,4 1-3 0,-9 3-10 0,-3 3-8 16,-3 2-5-16,-2 3-7 0,-6 6-9 0,0 6-1 15,-4-3-4-15,-6 0-5 0,-4 2 0 0,-1-1-1 16,-1-4 1-16,-13 12 3 0,-4-5 1 0,8-10 6 16,2-1 4-16,1 0 3 0,-5-3 2 0,4-1-1 15,7-4 6-15,1-5-1 0,5-1-1 0,2 1 5 0,2-1 3 16,4-5-5-16,-6 4-1 0,6-4-10 16,0 0-3-16,0 11 4 0,0-11-3 0,10 20-4 15,-4-7-6-15,4 0 24 0,5 11-7 16,-3-1-5-16,-3 1-5 0,3 2-3 0,-4 0-4 0,-1-2-8 15,1 4-20-15,-4-3-32 0,0 0-35 0,-2 2-49 16,-4 2-60-16,0-2-56 0,-4-1-239 0,0-2-501 16,-3-2 221-16</inkml:trace>
  <inkml:trace contextRef="#ctx0" brushRef="#br0" timeOffset="109074.04">30139 17018 81 0,'0'0'279'0,"0"0"-20"0,0 0-15 16,0 0-24-16,2 7-22 0,-2-7-34 0,0 0-45 0,0 0-54 16,0 0-61-16,0 0-58 0,0 0-79 15,0 0-108-15,0 0-262 0,0 0 116 0</inkml:trace>
  <inkml:trace contextRef="#ctx0" brushRef="#br0" timeOffset="110503.02">27327 17435 61 0,'0'0'164'16,"0"0"-8"-16,0 0 0 0,0 0-6 0,0 0-11 16,15 28 2-16,-11-1-12 0,4-1-10 0,7 17 0 0,-7 3-3 15,0-3-4-15,0 4-6 0,-3-5 22 0,-1 3-9 16,0-5-8-16,-4-11-9 0,2 2-3 0,0-4-12 16,-2 0-26-16,0-4-10 0,0-5 0 0,-2-2-5 15,-2-2-3-15,4-5 1 0,-2-4-5 0,2-5 14 16,0 9 3-16,0-9 0 0,0 0-11 15,0 0-4-15,-15-26-7 0,11 0 2 0,4-1-6 16,-6-18-12-16,0-4-8 0,4-1-11 0,2-2-5 0,-2 8-3 16,0-6 4-16,4 9-1 0,0 12 0 15,2 1 3-15,0 1-6 0,2 6 7 0,-4-1-3 16,9 6 3-16,-3 1-1 0,2 4 3 0,3 2-1 0,-3-1-2 16,4 7 4-16,1-1-2 0,1 7 1 15,-1 0-4-15,-1 6 3 0,7 7-1 0,-9-4 1 16,5 8 2-16,-1 6 2 0,-5-3-4 0,-3 5 4 15,-2-4-4-15,-2-1 3 0,-6 0-2 16,2-7 5-16,-4 1-3 0,0-1 6 0,-2 0-5 0,-2-2 2 16,-3-3-4-16,1 0 3 0,0-3 0 0,-1 1 2 15,1-4-1-15,-2-1 1 0,-3-3 3 0,1-3-4 16,-1-1 0-16,3 0-1 0,3 1 1 0,-5-3-5 16,4 1 2-16,-3 0-1 0,5 3-3 0,8 1 1 15,-12-2-1-15,7 0-1 0,5 2 2 0,-12 4-1 16,8 1 2-16,-2 2-5 0,2 2 2 0,-1 0 4 15,3 3 0-15,6 3 3 0,1 0 1 0,-1 0 6 16,2 0 0-16,2 1 0 0,5-4-2 0,-3 4 6 16,4-4-4-16,-1 1 2 0,1 0-4 0,7 0 1 15,0 2 5-15,-7-6-6 0,3 1-1 16,7-3 0-16,-5 2-2 0,-4-3 1 16,3-3-5-16,-1-2 3 0,1-1-4 0,-1-4-2 0,-1-4-2 0,1 2-4 15,-1-1-5-15,-3-4-4 0,-1-1-10 0,-1-3-8 16,1-5-7-16,0 0-11 0,-3-2-4 0,-3 8 4 15,-4 1 8-15,0-3 3 0,-2 2 5 0,-2 5 0 16,0 1 6-16,2 8-1 0,-6-11 5 0,-1 7 3 16,7 4 9-16,-10 2 6 0,10-2 5 0,-12 7 7 15,3 0-2-15,3 1 7 0,-4 2-5 0,8 3 8 16,-6-1-4-16,5 0 4 0,3-4-3 0,0 1 3 16,3-1 2-16,3 1 1 0,2 0-2 15,0-2 8-15,7-1-4 0,1-2 3 0,3-4-9 0,-1-2 6 16,9-1-6-16,-8-1 4 0,0-4-6 0,3-5 4 15,1-1-5-15,-8 2 1 0,5-3-1 0,-7 0-2 16,-1-5-6-16,-4 4 2 0,3 1-2 16,-5-2-4-16,0 1 2 0,-6 1-3 15,4 3 0-15,-4 3 4 0,0 9 0 0,0-17 8 0,0 17-7 16,0 0 2-16,-2-13-3 0,2 13 3 0,0 0-5 16,0 0 4-16,0 0-2 0,0 0 4 15,0 0-4-15,0 0 0 0,23 35 2 0,-15-22 3 0,7 7-6 0,1 2 7 16,-1-1-8-16,-1 0 3 0,0-2 0 0,3 1 0 15,-7-4 0-15,-1-4-2 0,-1 4 2 0,-2-1-1 16,-4-2 4-16,-2 1 0 0,-6 0 0 16,0-1 5-16,-5 0-8 0,-1-1 8 0,-5-2-5 15,-5-2 4-15,-3 2-5 0,2-3 4 0,-4-3-5 16,11 0 9-16,-3-2-15 0,-8-2-9 16,9-4-15-16,-1-1-19 0,5 0-22 0,-1-3-26 15,7 2-23-15,0 0-45 0,6-2-37 0,-3-2-164 0,5 10-396 16,5-21 176-16</inkml:trace>
  <inkml:trace contextRef="#ctx0" brushRef="#br0" timeOffset="110970.16">28237 17707 109 0,'0'0'221'16,"0"0"4"-16,6 10-15 0,-2-4-1 0,-4-6-22 15,4 23-14-15,-2-6-10 0,7 6-7 0,-3 5-14 16,0 1-13-16,2 18-1 0,1-4-8 0,-1 2-7 16,-2-3-8-16,-6-12-17 0,2 13-1 0,0-15-10 15,-2 14-4-15,0-42-4 0,0 48-7 16,0-48-4-16,4 45-4 0,-4-45-5 0,0 37-4 0,0-37-6 16,-2 40-5-16,2-40-3 0,0 0-4 0,0 0-6 15,-6 28-5-15,6-28-3 0,0 0-5 0,0 0-8 16,0 0 1-16,0 0-2 0,0 0-2 0,0 0-12 15,-58-82-3-15,52 54-14 0,-2-15-1 0,-1 1-10 16,1-2-3-16,6-2-4 0,4 1 2 0,-4-3 0 16,2 21 7-16,2-2-2 0,4 1 10 15,1 4-3-15,5-1 9 0,0 1-3 0,7 2 5 16,-2 2 0-16,1 1 10 0,-5 7-5 0,1 1 6 0,7-4 0 16,-5 7 5-16,-1 0-3 0,3 2 5 0,-3 3 4 15,-3 1-1-15,5 4-1 0,-9 3 0 16,0 0 10-16,-2 2-7 0,-3 7 5 0,-3-2 2 0,0 12 3 15,-3-9-2-15,-5 8 2 0,-2 2 4 16,-3-3-7-16,1 0 6 0,0 0-7 0,-5 0 3 16,3-2-13-16,-1-6-8 0,7-2-19 0,-5 0-27 15,5 0-29-15,2-6-29 0,2-4-32 0,4-2-41 0,-4 5-134 16,4-5-352-16,0 0 156 0</inkml:trace>
  <inkml:trace contextRef="#ctx0" brushRef="#br0" timeOffset="112009.33">28793 17681 215 0,'0'0'224'0,"0"0"-7"16,0 0-21-16,0 0-16 0,0 0-16 0,-10-2-9 16,10 2-11-16,-21 9-3 0,6 0-12 0,-3 6-3 15,3-3-6-15,-5 7 1 0,-1 3-5 0,2 3 0 16,1-3-11-16,1 3-6 0,1-2-7 0,5 0-1 16,1-2-18-16,2 2-6 0,8-9-5 0,2 1-3 15,-2 0-7-15,4-6-6 0,2-2-4 0,-2-2-2 16,7 0 0-16,-1-4-5 0,4-2-4 15,1-4 5-15,-1-4-15 0,7-5-1 0,0-4-14 0,-5-2 3 16,3-5-9-16,-5-2-6 0,-1 1-5 16,3-11 2-16,-7 7-9 0,-1-8-8 0,-4 9 0 15,0-12 4-15,0 14-1 0,-4 11 8 0,2-2-3 0,0 4 6 16,0-3 4-16,1 9-4 0,-3 8-1 0,-3-13 12 16,3 13-5-16,0 0 1 0,3-11-5 0,-3 11 1 15,0 0 3-15,0 0 3 0,0 0 0 0,22 24 4 16,-16-8 3-16,3-4-1 0,3 9 1 15,-4-6 9-15,1 8-5 0,-3-7 4 0,0-1-1 0,2-2 6 16,1 1 2-16,-5-5-5 0,2 2 1 16,-4-5 3-16,-2-6 0 0,0 0 4 0,6 9-1 0,-6-9 0 15,0 0-7-15,21-5 4 0,-21 5-7 16,18-17-2-16,-13 1-6 0,9-3-4 0,-8 2-15 16,5-6 5-16,-5-4-2 0,0 12-5 0,2 2 1 0,-4-1 3 15,1 6 0-15,1 1 0 0,-6 7-1 0,0 0 1 16,6-8-3-16,-6 8 9 0,0 0 4 15,0 0 7-15,8 25 3 0,-8-8 6 0,0 6-1 16,0-8 0-16,2 9 3 0,2-10 0 0,1 10 3 16,-1-9-5-16,4-1 8 0,-2-4-5 0,2 2-1 15,3-4 1-15,-1 1 0 0,0-6-1 0,5-1-1 16,1-6 1-16,-1 1-5 0,8-10-3 0,-3 2 1 16,-7-1 11-16,3-8-12 0,1 0 0 0,-5 0 2 15,-4-3-2-15,1 6-1 0,1-8 9 0,-4 1-9 16,3 0-4-16,-3 9 3 0,0 2 6 0,-2-1-9 15,0 5 2-15,-4 9-6 0,4-10 2 16,-4 10-5-16,0 0 3 0,5-6 2 0,-5 6-5 16,0 0 5-16,20 14-3 0,-14-5-1 0,1 2 2 0,-1 5-1 15,-2 2-4-15,2-1 7 0,-2-1-4 0,2 7 2 16,-6-7-3-16,5 8 0 0,-5-7-4 0,0 0-3 16,-2-2 8-16,-1-7 2 0,1 5-3 15,0-7-5-15,2 1 6 0,0-7-4 0,-4 6 9 0,4-6 0 16,0 0 3-16,0 0-6 0,0 0 6 0,0 0-6 15,0 0 6-15,0 0-4 0,0 0 2 0,21-26-2 16,-11 19-1-16,3-3-10 0,-1 1-4 0,2-2-9 16,1 2 5-16,-3 1-6 15,3-5-4-15,-1 1 1 0,5-5-4 0,-7 3 3 0,-1 2 1 0,-3-1 6 16,0-2-5-16,-2 1 8 0,-4 4 10 0,-2-7-4 16,-4 5 11-16,-2-2 2 0,-2 4 7 15,-3 0-2-15,1 3 11 0,0 3-2 0,-5 1 11 16,-1 3-6-16,16 0 9 0,-25 8-2 0,11 0 6 0,3 1-1 15,-1 4 0-15,4 1 14 0,3 0-7 0,3 1 0 16,0 2-3-16,6 1-1 0,5-2-5 16,1 5 0-16,0-6-2 0,3-3-1 0,5 5-2 0,-3-10-3 15,1 2 0-15,9-3-12 0,-6-3-21 16,-1-1-15-16,1-3-19 0,10-1-20 0,-4-3-18 0,-7 0-29 16,9-2-40-16,-10 0-40 0,8-8-55 15,-1 4-204-15,-1-3-490 0,0-4 216 0</inkml:trace>
  <inkml:trace contextRef="#ctx0" brushRef="#br0" timeOffset="112331.08">30108 17181 82 0,'0'-14'306'0,"4"-11"-16"0,0 10-12 15,0-2-16-15,4 5-17 0,-4-3-22 0,1 9-17 16,-5 6-23-16,10-15-20 0,-10 15-14 0,6-8-14 0,-6 8-20 15,0 0-14-15,0 0-7 0,0 0-12 0,12 22-3 16,-14-7-3-16,0 3-14 0,-4 5-10 16,-4 1-6-16,-1-1 2 0,3 0-8 0,-2 0-4 15,0-9-8-15,-3 8 3 0,5-7-5 0,-2 1 10 16,1-5-17-16,3-2 5 0,-2-2-10 0,4 2 0 16,0-3 0-16,-5 0 2 0,5 2-5 0,4-8 6 15,0 16-3-15,0-3 2 0,4 0 1 16,2 4 7-16,5 6-7 0,-3 0 0 0,4 2 6 0,1-2-11 15,-3 2-1-15,-2 0 2 0,-1-1-7 0,1 0-11 16,-4-9-13-16,0 1-15 0,-2-3-23 16,-2 3-27-16,-2-3-40 0,2 1-43 0,-4-4-49 0,2-1-69 15,-2 3-181-15,4-12-504 0,-6 11 223 16</inkml:trace>
  <inkml:trace contextRef="#ctx0" brushRef="#br0" timeOffset="112478.66">30139 18005 68 0,'0'0'285'16,"0"8"-5"-16,0-8-10 0,0 0-16 0,0 0-26 15,0 0-26-15,0 0-38 0,0 0-58 0,0 0-49 16,0 0-65-16,0 0-70 0,0 0-98 0,0 0-100 16,0 0-298-16,0 0 132 0</inkml:trace>
  <inkml:trace contextRef="#ctx0" brushRef="#br0" timeOffset="120504.19">27011 8503 127 0,'0'0'205'0,"0"0"-5"0,0 0-9 0,0 0-8 16,0 0-11-16,0 0-12 0,0 0-10 0,-37-20-15 15,37 20-15-15,0 0-9 0,0 0-17 0,0 0-8 16,0 0-11-16,0 0-8 0,0 0-6 0,0 0-5 16,0 0-7-16,0 0-6 0,0 0 0 0,0 0-4 15,80-28-6-15,-80 28-1 0,48-9-5 0,-48 9-3 16,35-8-4-16,-35 8 0 0,37-6-6 0,-37 6 0 0,36-4-3 16,-36 4-1-16,0 0 0 0,33-3-3 15,-33 3 0-15,0 0-1 0,0 0 0 0,0 0 1 0,0 0-2 16,37-9-1-16,-37 9-4 0,0 0 3 0,0 0-3 15,0 0 3-15,0 0-1 0,0 0-4 0,0 0 5 16,0 0 1-16,0 0 3 0,0 0 1 0,0 0-5 16,0 0 8-16,0 0-3 0,0 0 2 0,0 0-1 15,0 0-2-15,0 0 3 0,0 0-3 0,0 0 1 16,0 0-2-16,0 0-1 0,0 0 1 0,0 0-3 16,0 0 1-16,0 0-3 0,0 0 2 0,0 0-1 15,0 0 8-15,0 0-3 0,0 0 2 0,0 0-1 0,0 0 4 16,0 0-5-16,0 0 9 0,0 0 2 15,0 0 5-15,33 28-2 0,-33-28-7 0,4 32-4 0,-4-32 3 16,10 47 0-16,-3-20 0 0,1 1 2 0,2 15 0 16,-2 2-4-16,3-4 1 0,-5 0-1 15,2 1 2-15,0-1-4 0,1 0-1 0,-5-12 4 0,2 1-1 16,0 12-1-16,-6-42-2 0,6 52-6 0,-3-29-10 16,-3-23-24-16,4 33-19 0,-4-33-32 0,0 0-45 0,6 36-52 15,-6-36-254-15,0 0-471 0,0 0 209 16</inkml:trace>
  <inkml:trace contextRef="#ctx0" brushRef="#br0" timeOffset="121926">27706 8021 58 0,'0'0'220'0,"0"0"-16"15,0 0-17-15,0 0-12 0,0 0-21 0,0 0-15 16,0 0-10-16,0 0-16 0,0 0-9 0,101-49-13 16,-56 29-11-16,5-5-9 0,10-1-6 0,6-2-9 0,4-5-5 15,9-1-2-15,2-6-5 0,9-1 7 16,-3 1 5-16,2-1-2 0,-2 3 8 0,-6 3-2 15,5-2-1-15,-1 3-2 0,-4 4 6 0,-1-2 2 16,-5 3 6-16,-1 0 1 0,-3 3 5 0,-9 3-7 16,-9 4-3-16,-11 3-2 0,-18 4-3 0,-9 3-2 0,-15 9 8 15,0 0 3-15,35-18-5 0,-35 18 3 0,0 0 2 16,0 0-2-16,19-16-2 0,-19 16 5 16,0 0-20-16,0 0-4 0,0 0-9 0,0 0-8 0,0 0-8 15,0 0-12-15,0 0-17 0,0 0-16 0,0 0-4 16,0 0-4-16,0 0-13 0,0 0-16 0,0 0-20 15,0 0-19-15,0 0-12 0,0 0-18 0,0 0-17 16,0 0-18-16,0 0-20 0,0 0-30 0,0 0-207 16,0 0-453-16,0 0 202 0</inkml:trace>
  <inkml:trace contextRef="#ctx0" brushRef="#br0" timeOffset="122272.56">29033 7198 19 0,'0'0'172'0,"0"0"-3"15,0 0-2-15,0 0 7 0,0 0-8 0,0 0-3 0,0 0-5 16,0 0-9-16,0 0-8 0,0 0-11 0,0 0-18 16,0 0-10-16,0 0-7 0,0 0-12 0,0 0-5 15,0 0-9-15,0 0-2 0,0 0-4 0,87-37-1 16,-54 33 0-16,12 6 0 0,-45-2-6 0,66 4-4 15,-37 4-9-15,-2 0 0 0,-27-8-3 0,48 25-2 16,-28-10-8-16,-20-15 0 0,27 28-7 0,-17-7 0 16,-10-21 0-16,13 39-2 0,-13-39-7 0,-4 50 4 15,4-50-6-15,-21 50 2 0,2-26 2 0,-1-2 4 16,-11 7-1-16,10-9 4 0,-2 1 5 0,1-4-3 0,-1-2 1 16,23-15-1-16,-33 28-5 0,16-11-4 15,17-17-17-15,-16 19-20 0,16-19-31 0,0 0-26 16,0 0-28-16,0 0-21 0,0 0-40 0,0 0-69 0,0 0-160 15,0 0-428-15,0 0 189 0</inkml:trace>
  <inkml:trace contextRef="#ctx0" brushRef="#br0" timeOffset="123098.56">29870 6494 9 0,'0'0'229'16,"0"0"-14"-16,0 0-7 0,2-56-2 0,-2 56-12 15,0 0-8-15,0 0-13 0,0 0-11 0,0 0-9 16,2-33-16-16,-2 33-12 0,0 0-21 0,0 0-10 16,0 0-9-16,0 0-9 0,0 0-5 0,0 0-1 15,0 0-7-15,35 104-6 0,-29-76-5 0,3 14 1 16,-1-1-10-16,-2 1 2 0,-2-14-5 0,5 14-2 0,1-2-5 15,-10-12-6-15,6 12 2 0,-2-11-3 16,-4-29-5-16,11 53 4 0,-7-30-7 0,-4-23-1 16,4 31-1-16,-4-31 0 0,0 0-1 0,8 35-2 15,-8-35-2-15,0 0 1 0,0 0 2 0,0 0 2 0,0 0 8 16,0 0 10-16,8 25-2 0,-8-25-3 0,0 0 2 16,0 0-11-16,0 0 3 0,0 0-2 0,0 0-5 15,0 0 0-15,0 0-6 0,0 0 6 0,-35-93-13 16,35 93-3-16,-23-22-4 0,23 22-7 0,-35-15-3 15,10 9 3-15,25 6 2 0,-53 4 1 0,53-4 0 16,-54 14-4-16,27-4 1 0,-2 5 5 0,6 2 2 16,-1 3 0-16,1 1-1 0,4 3-1 0,1-2 1 15,5 1 2-15,13-23 2 0,-18 45 2 0,18-45-4 0,-4 33-3 16,4-33 3-16,0 0 3 0,12 44 0 16,-12-44 3-16,21 20 0 0,-21-20-1 0,24 10 2 15,-24-10-3-15,36 3 0 0,-36-3 5 0,0 0-4 0,72-15 4 16,-49 3-4-16,-23 12 3 0,39-24-2 15,-20 9-1-15,-1-3 0 0,-18 18-2 0,23-33 0 0,-23 33 6 16,16-39-9-16,-7 23 0 0,-9 16 1 0,10-41 1 16,-10 41-2-16,4-38 1 0,-4 38 2 0,0 0 2 15,0-41 4-15,0 41-2 0,0 0 3 0,0 0 1 16,0 0-3-16,0 0-1 0,0 0-1 0,-6-34 0 16,6 34-5-16,0 0 1 0,0 0-3 0,0 0 2 15,0 0-3-15,0 0 4 0,0 0 0 0,0 0 0 16,0 0-1-16,0 0 2 0,0 0-1 0,0 0 2 15,14 100 1-15,-14-100 5 0,13 29-6 0,-13-29 0 16,18 27-8-16,-18-27-6 0,23 25-11 0,-23-25-12 16,25 18-8-16,-25-18-18 0,31 13-18 0,-31-13-27 0,37 3-11 15,-37-3-25-15,56-5-26 0,-56 5-22 16,52-18-31-16,-28 7-144 0,-1-4-395 0,2-2 175 16</inkml:trace>
  <inkml:trace contextRef="#ctx0" brushRef="#br0" timeOffset="123383.55">30360 6876 129 0,'0'0'181'0,"2"-49"6"15,-2 49 9-15,0 0-5 0,-15-32-10 0,15 32-7 16,0 0-6-16,-26-14-7 0,26 14-3 0,0 0-9 16,-56 9-6-16,56-9-8 0,-50 25-8 0,25-10-17 15,0 4-7-15,5 2-6 0,1 4-4 0,7-1-7 16,-1-1-8-16,13-23-9 0,-10 34-5 0,10-34-8 16,-6 33-4-16,6-33 2 0,0 0-10 0,14 42 0 15,-14-42-11-15,25 18 4 0,-25-18-9 0,33 11 2 16,-33-11-7-16,52-2 1 0,-52 2-2 0,56-14-1 15,-27 0-6-15,-5 0 0 0,1 2-4 0,0-5-4 16,-4 0 4-16,-21 17-6 0,22-28-7 0,-11 5-6 16,-11 23-2-16,10-33-1 0,-10 33-9 0,0-32 8 15,0 32-5-15,0 0-6 0,-12-44-2 0,12 44-9 0,0 0-7 16,-27-19-13-16,27 19-9 0,0 0-5 16,0 0-19-16,0 0-11 0,-52 12-12 0,52-12-26 0,0 0-18 15,-25 29-20-15,25-29-41 0,0 0-144 16,0 0-388-16,0 0 172 0</inkml:trace>
  <inkml:trace contextRef="#ctx0" brushRef="#br0" timeOffset="123621.62">30746 6728 11 0,'23'-47'205'0,"-23"47"-2"0,8-34-3 16,-8 34 3-16,0-32 1 0,0 32-11 0,0 0-16 15,-20-33-12-15,20 33-16 0,-29-10-10 0,29 10-11 16,0 0-11-16,-75 17-8 0,36 2-9 0,2 5-4 15,12-5-6-15,-6 13-5 0,10-9-4 0,3 0-5 16,1 1-9-16,9 4-2 0,8-28-9 0,-2 51-5 16,2-51-5-16,8 42 6 0,7-22-10 0,7 0-7 15,3-6-2-15,6-3-4 0,15 1-4 0,-1-4-15 16,-12-6-14-16,13-7-22 0,-46 5-20 0,62-13-21 16,-31 7-17-16,0-3-45 0,-2-2-28 0,-2-2-31 15,-3-2-55-15,-24 15-140 0,29-24-416 0,-29 24 185 0</inkml:trace>
  <inkml:trace contextRef="#ctx0" brushRef="#br0" timeOffset="123887.66">29649 7592 30 0,'0'0'270'0,"0"0"-20"0,0 0 7 0,0 0 3 16,0 0-7-16,0 0-16 0,74 21-21 0,-16-30-21 16,10-3-21-16,9-3-18 0,1-1-16 0,11-2-11 15,0-4-16-15,6 1-13 0,2-5-3 0,-6 0-8 16,2-1-9-16,-4 2-5 0,-6 2-10 0,-5-3-8 16,-5 2-16-16,-11 4-28 0,-9 2-22 0,-9-1-28 15,-17 8-30-15,-2-2-21 0,-25 13-48 0,28-18-49 16,-28 18-22-16,17-16-221 0,-17 16-464 0,0 0 205 0</inkml:trace>
  <inkml:trace contextRef="#ctx0" brushRef="#br0" timeOffset="124103.6">29723 7838 134 0,'0'0'275'0,"0"0"-3"0,0 0 3 0,0 0-2 15,0 0-11-15,145-22-18 0,-75 5-12 0,13-3-25 16,4-2-13-16,1-1-21 0,1-7-12 0,4 5-21 16,-2-4-12-16,0 0-11 0,-8 0-11 0,0 7-20 15,-11-2-32-15,-6 7-40 0,-10 1-48 16,-17-3-40-16,-14 9-45 0,-2 0-38 0,0-2-32 0,-23 12-84 16,22-20-145-16,-22 20-451 0,0 0 200 0</inkml:trace>
  <inkml:trace contextRef="#ctx0" brushRef="#br0" timeOffset="126484.56">21217 5126 153 0,'0'0'140'0,"0"0"-9"16,0 0-12-16,0 0-2 0,0 0-13 0,0 0-10 15,0 0-2-15,0 0-19 0,0 0-3 0,0 0-7 16,0 0-23-16,0 0-18 0,0 0-21 0,0 0-35 16,0 0-39-16,0 0-113 0,-50-25-201 0,50 25 89 15</inkml:trace>
  <inkml:trace contextRef="#ctx0" brushRef="#br0" timeOffset="128140.79">13480 4227 164 0,'0'0'180'0,"-62"-4"-8"16,62 4-7-16,0 0-13 0,-54 5-16 0,54-5-8 15,-52 9-3-15,23-5-7 0,-4 3-6 0,-12 4-8 16,-1 0-5-16,-1 2-2 0,-5-2-8 0,0 5-1 16,-1 1-4-16,-5 1-12 0,-2 1-1 0,-4 0-7 15,-2 4-4-15,-5 0-3 0,3-1-1 0,2 5-8 16,-4-6-3-16,-1 5-3 0,3-1-3 0,4-4-1 15,2 1 0-15,12-1 1 0,5-4-7 0,18-6 0 16,0-1 2-16,27-10-5 0,-33 14-2 0,33-14-4 16,0 0-5-16,-27 9-3 0,27-9-4 15,0 0-8-15,0 0-1 0,0 0 4 0,0 0-9 0,0 0-4 16,0 0-2-16,0 0-1 0,0 0-2 0,0 0-6 16,0 0-5-16,0 0-6 0,0 0-10 0,0 0-18 0,0 0-15 15,0 0-16-15,0 0-22 0,0 0-30 0,0 0-24 16,0 0-27-16,0 0-133 0,0 0-351 0,0 0 155 15</inkml:trace>
  <inkml:trace contextRef="#ctx0" brushRef="#br0" timeOffset="128537.06">12126 4398 41 0,'0'0'178'16,"0"0"-3"-16,0 0-9 0,0 0-6 0,0 0-10 16,0 0-15-16,0 0-19 0,0 0-11 0,0 0-6 15,0 0-8-15,0 0-5 0,0 0-9 0,-106 26-5 16,65-5 0-16,14-4-5 0,-12 9-6 0,6 0-2 15,0 3-3-15,8-8-1 0,-8 11-6 0,12-12-3 16,3 2-2-16,1 1-3 0,0 0-1 0,5 0-1 0,12-23-3 16,-12 30-7-16,12-30 0 0,-7 31-2 15,7-31-4-15,0 0 3 0,0 0-1 0,23 49-2 0,-23-49 0 16,27 13 5-16,2-8-2 0,-29-5-3 0,60 1 3 16,-8-5 0-16,-5-2-4 0,1 1 2 15,1-1-8-15,-3-1 0 0,1 0-4 0,1 0-4 16,-3 2-18-16,-1 4-32 0,-44 1-48 0,64 4-41 0,-31-2-31 15,0 1-224-15,-33-3-418 0,64-2 185 0</inkml:trace>
  <inkml:trace contextRef="#ctx0" brushRef="#br0" timeOffset="139038.9">25548 13545 64 0,'2'-12'149'0,"4"-1"4"0,-2 1-15 16,0 2 7-16,0 2 2 0,0 0-9 0,3 0-8 0,-5 2-9 16,2-1 2-16,0 0-2 0,-4 7-10 0,4-5-18 15,-4 5-6-15,0 0-11 0,6-3 0 0,-6 3 0 16,0 0 4-16,6 24-2 0,-4-8 1 0,3 7-4 16,-7 3 0-16,2 0-6 0,0 4-3 0,0-4-5 15,0 2-5-15,2-4-2 0,-2-6-4 0,2-1-1 16,2 0 1-16,0-2 1 0,4-4-2 0,3-1 0 15,7-4 5-15,1-4-7 0,10-3 1 0,18-6-8 16,3-6 1-16,2-6-6 0,1-1-4 16,5-5-3-16,-4 0-3 0,4-4-2 0,-4-6-5 0,3-3-5 15,1-3 4-15,2-2-2 0,2 3-5 0,-8 0-2 16,-2 5 4-16,-5 2-4 0,-5 8 1 0,-18 8-7 0,-1 5-5 16,-8 0-13-16,-5 5-8 0,-4 1-9 0,0 2-22 15,-4 2-22-15,-2 2-14 0,0 0-9 16,0 0-8-16,0 0-18 0,-12 18-9 0,0-7-22 0,-5 6-4 15,-2 2-20-15,-1 2-179 0,-11 12-389 0,0-2 172 16</inkml:trace>
  <inkml:trace contextRef="#ctx0" brushRef="#br0" timeOffset="139491.22">25624 14513 84 0,'0'0'196'0,"0"0"-4"0,0 21-7 16,0-6 2-16,0 2-10 0,-2 5-10 0,0 4-12 15,2 1-12-15,-2 0-15 0,2-1-11 0,0-7-1 16,0 6-13-16,2-2-5 0,2-7-6 0,0-4-8 16,2 0-4-16,5-2 3 0,3-5-4 0,3-2-3 15,8-8-4-15,18-8-8 0,4-5-3 0,5-2-6 16,-2-5-6-16,-1-4-9 0,1-3 3 0,2-2-7 0,1-4-3 15,5 3-3-15,-2 4-3 0,2-1-3 0,-8 5 0 16,1-1-2-16,-3 10-4 0,-19 7-7 16,-2 0-9-16,-3 3-9 0,-9 3-16 0,-1 3-19 15,-3 2-21-15,-5 0-5 0,-6 0-15 0,8 4-7 0,-6 2-10 16,-2 4-29-16,-2 2-23 0,-4 10-22 0,-2-5-24 16,-5 9-140-16,-3-2-365 0,-9 17 161 15</inkml:trace>
  <inkml:trace contextRef="#ctx0" brushRef="#br0" timeOffset="139888.21">25663 15908 146 0,'0'0'146'0,"0"0"-13"16,0 0 0-16,0 0-10 0,-8-15 7 0,8 15-9 16,0-14 2-16,0 14-2 0,2-12-3 0,-2 12 4 15,2-11 4-15,-2 11 4 0,0 0-3 0,0-10-4 16,0 10-21-16,0 0-3 0,0 0-17 0,0 0 4 0,0 0-12 16,0 0-1-16,0 0 0 0,0 0 2 15,-6 27-3-15,6-12-2 0,0 2-9 0,-4-1 0 16,8 0-3-16,-2 0-1 0,2-1-5 15,-2 0-8-15,2-2 0 0,7-3-1 0,-1 0-4 0,5 0-4 0,1-3 0 16,5-6-5-16,10-1 4 0,0-4-8 0,16-6-6 16,1-8 0-16,1-1-2 0,1-6-10 0,4-4-6 15,8-9-8-15,-2-5-6 0,6-2 5 0,6-3-17 16,1-5-7-16,1-6-7 0,-2 4-10 0,5 2-6 16,-7 10-13-16,-8 9-18 0,-12 6-15 0,-9 7-32 15,-16 10-32-15,-9 0-23 0,1 5-26 0,-9 2-162 16,1 0-405-16,-5 3 179 0</inkml:trace>
  <inkml:trace contextRef="#ctx0" brushRef="#br0" timeOffset="140521.01">25771 16977 14 0,'4'-7'242'0,"-4"7"-11"0,6-9-15 0,-6 9-20 16,2-4-23-16,-2 4-18 0,0 0-12 0,0 0-1 16,0 0 3-16,6 31-10 0,-8-8 0 15,2 0-27-15,-2 5-6 0,0-2-10 0,-2 3 1 16,4-3-9-16,-4-2-6 0,0 1-4 0,6-7-7 15,0-2-7-15,4-3 0 0,-2 0-3 0,9-3-6 0,-1-2 1 16,5-6-6-16,12-2 3 0,-1-6-7 0,24-13 4 16,2-5-10-16,0-6-4 0,6 0-2 15,2-9-9-15,2 3 1 0,2-5-6 0,-2-2-1 16,4 3 5-16,0 6-6 0,-8-1-14 0,-6 5-9 16,-2 8-17-16,-11 0-23 0,-12 13-26 0,-12 2-31 15,1-1-20-15,-3 3-21 0,-3-1-24 0,-2 6-21 16,-10 0-8-16,9 0-17 0,-9 0-113 0,0 0-357 15,0 0 158-15</inkml:trace>
  <inkml:trace contextRef="#ctx0" brushRef="#br0" timeOffset="140821.14">25880 17873 106 0,'-4'14'229'0,"0"1"-12"0,0 8 2 0,0 0-12 0,2 1-3 16,0 2-41-16,2-26-9 0,0 56-11 0,0-56-9 16,6 55-6-16,-4-32-17 0,-2-23-9 0,16 48-7 15,1-30-6-15,-17-18-8 0,33 15-3 0,-4-12-13 16,17-2-6-16,5-12-7 0,3-4-19 0,6-10-23 15,10-8-20-15,7-6-23 0,3-13-27 0,9-1-17 16,4-11-18-16,2 0-27 0,7-3-17 0,-1-1-33 16,2 7-157-16,-8 2-356 0,4 7 158 0</inkml:trace>
  <inkml:trace contextRef="#ctx0" brushRef="#br0" timeOffset="158662.31">8657 4370 47 0,'0'0'120'0,"0"0"-9"0,0 0-6 15,0 0-8-15,0 0 3 0,0 0-11 0,33-25-1 0,-33 25-2 16,0 0 5-16,0 0 1 0,0 0-5 0,0 0-5 16,0 0 4-16,0 0-15 0,0 0-2 0,0 0-8 15,0 0-4-15,0 0-9 0,0 0 0 16,0 0-10-16,0 0 3 0,-74-21-6 0,74 21 1 0,-60 8-6 16,60-8 2-16,-77 11-4 0,46-4 3 0,-14 5-6 15,-1-2 2-15,13-3 0 0,2 1-3 0,-2-3 1 16,2 5 3-16,2-2-4 0,29-8 1 0,-51 15 3 15,51-15 5-15,-36 11-9 0,36-11 4 0,-31 9-6 16,31-9-2-16,0 0-1 0,-26 10 2 0,26-10-7 16,0 0-2-16,0 0 0 0,0 0 0 0,0 0 1 15,-21 18-3-15,21-18 4 0,0 0 2 0,0 0 0 16,0 0 2-16,0 0-3 0,0 0 1 0,16 56 9 16,-16-56-5-16,0 0 3 0,21 53-3 0,-15-29-3 15,1 3 1-15,5 14 6 0,-6 1-1 0,7-2-4 16,-7 4 0-16,0 1-1 0,2 2 1 15,3-1-4-15,-3 1 1 0,-2 2 1 0,2-1-3 0,5 2 2 16,-7 2-4-16,-2 1 2 0,0 4 1 0,2-1-1 0,-4 4 5 16,0 1-2-16,3-3-5 0,-3 1 0 0,0-1-1 15,0 1-1-15,4-2 0 0,-6-1-1 16,4-4 1-16,-4 0-2 0,2-3-2 0,0-2 4 16,2 7 2-16,1-2-1 0,-1 0-1 0,-2-6 0 0,6-3-1 15,0-2 2-15,-4 1-1 0,3 0-1 0,1 0 2 16,-2-1-1-16,0-13 1 0,-2 13 2 0,3-12-3 15,-7-29 2-15,8 67-1 0,-8-39 1 0,2 1 0 16,-2-29 1-16,10 53-6 0,-8-25 1 16,-2-28 1-16,2 57 2 0,0-28-3 0,-2-29-1 15,5 49-2-15,-5-49 3 0,-2 33 0 0,2-33 1 0,2 30-1 16,-2-30-4-16,0 0 2 0,0 0 1 0,0 0-1 16,0 0 2-16,0 37 0 0,0-37 2 0,0 0 1 15,0 0 4-15,0 0 9 0,0 0-5 0,0 0 5 16,0 0 1-16,0 0 3 0,0 0-3 0,0 0-2 15,0 0 2-15,0 0-2 0,0 0 5 0,0 0 7 16,37 5-3-16,-37-5-6 0,0 0-2 0,0 0 0 16,0 0-5-16,0 0 0 0,72-28-1 0,-47 19 1 0,0-3-7 15,-25 12-4-15,54-24 8 0,-11 6-7 16,0 4 0-16,-1 2-1 0,5-4 2 16,3 2 1-16,-5 0-4 0,-1 3-5 0,-1 2 5 0,-12 2-4 15,0 0 2-15,-31 7-1 0,54-11-10 0,-54 11-1 0,31-6-20 16,-31 6-22-16,0 0-20 0,0 0-27 15,0 0-37-15,0 0-32 0,0 0-42 0,29-4-51 16,-29 4-226-16,0 0-523 0,0 0 231 0</inkml:trace>
  <inkml:trace contextRef="#ctx0" brushRef="#br0" timeOffset="176722.43">23962 9602 167 0,'0'0'211'0,"0"0"-15"0,0 0-7 0,0 0-11 16,0 0-13-16,0 0-8 0,0 0-10 0,0 0-14 16,0 0-10-16,0 0-13 0,0 0-11 0,0 0-12 15,0 0-10-15,0 0-9 0,0 0-5 0,0 0-8 16,0 0 0-16,0 0-6 0,0 0-5 0,0 0-3 0,97-19-1 16,-51 16-8-16,3-1-4 0,5-2 0 15,-4-5-5-15,1 4 0 0,3-1-2 0,2-3-6 16,-4-1 0-16,5 1 1 0,-5-1-4 0,2 2 1 0,2-1-4 15,-5 2-2-15,3-5 1 0,-4 4-1 16,-3 1-7-16,-18 0-4 0,-4 4-3 0,-25 5-6 16,0 0 1-16,39-10-4 0,-39 10-11 0,0 0-9 0,0 0-17 15,0 0-24-15,0 0-30 0,0 0-14 0,0 0-26 16,0 0-31-16,0 0-142 0,0 0-344 0,-113 27 152 16</inkml:trace>
  <inkml:trace contextRef="#ctx0" brushRef="#br0" timeOffset="176973.34">23877 9882 25 0,'0'0'236'0,"0"0"-4"0,0 0-2 16,89-9-3-16,-89 9-15 0,85-21-8 0,-31 8-14 0,2-1-13 15,1-1-14-15,3 2-17 0,2-3-15 0,-4 2-9 16,2 1-13-16,6 2-5 0,0-3-6 15,1 3-13-15,-5 4-6 0,0 1-8 0,-4 1-8 0,-5 0-7 16,-7 5-10-16,-17-5-18 0,-29 5-17 0,47-4-17 16,-47 4-23-16,31-1-20 0,-31 1-17 0,0 0-17 15,0 0-20-15,0 0-10 0,0 0-22 0,0 0-6 16,40-6-32-16,-40 6-186 0,0 0-386 0,0 0 170 16</inkml:trace>
  <inkml:trace contextRef="#ctx0" brushRef="#br0" timeOffset="177338.49">24681 9311 36 0,'0'0'223'0,"0"0"-15"0,0 0-17 0,29-53-2 16,-29 53-12-16,27-16-16 0,0 10-13 0,-27 6-15 15,54-13-14-15,-23 12-9 0,-31 1-12 0,62 4-10 16,-31 2-10-16,2 2-7 0,-2 2-7 0,-4 1-3 15,0 5-8-15,-2 3-1 0,-7 4-6 0,3 0-4 16,-9 4-4-16,3 12-1 0,-5 0-2 0,-12-12 0 16,2-27 0-16,-10 73 4 0,-3-34 2 0,-3 0 8 15,1-13 7-15,-8 14 5 0,-6-4 6 0,1-1-3 16,-3 7 6-16,-5-5 4 0,1 0-4 0,2-3 4 0,2-1-8 16,8-11-6-16,-8 7-2 0,11-8-7 0,5-10-2 15,15-11-3-15,-27 26-5 0,27-26-8 0,-16 18-4 16,16-18-1-16,0 0 0 0,0 0-15 0,0 0-3 15,-15 20-2-15,15-20 1 0,0 0-3 0,0 0 5 16,0 0-13-16,0 0-8 0,0 0-18 0,0 0-12 16,0 0-18-16,0 0-21 0,0 0-28 0,0 0-37 15,0 0-35-15,0 0-39 0,52-70-261 0,-52 70-520 16,4-27 231-16</inkml:trace>
  <inkml:trace contextRef="#ctx0" brushRef="#br0" timeOffset="184522.68">22180 4094 87 0,'0'0'189'0,"-6"-80"-12"15,6 80-5-15,0 0-15 0,-4-45-9 16,4 45-11-16,-6-33-2 0,6 33 5 0,-9-32 4 0,9 32-6 15,-14-28 3-15,14 28-14 0,-25-19-6 0,25 19-13 16,-37-17-10-16,37 17-10 0,-52-5-5 0,19 8-1 16,-10 10-15-16,14-2-4 0,-13 9-7 0,-1 6 0 15,8 2-5-15,4 3 0 0,2 4-4 0,6 2-7 16,3-1 1-16,9 3-9 0,7-10 2 16,0 1-4-16,4-30-6 0,23 69-2 0,4-31 3 0,-1 1-5 15,5-4-4-15,5-2-1 0,5 0-4 0,9 3 3 0,-5 0-6 16,7-3-5-16,-3 5-5 0,-1-6-7 0,-5 2 3 15,-8 2-5-15,-6-5-1 0,-12-6-4 16,-5-1-2-16,-6 3 1 0,-1 14 5 0,-5-41-3 0,-21 64 7 16,4-40 5-16,-3 1 1 0,1-3 9 0,-16 6 11 15,12-14 14-15,1 0-3 0,-9 0-1 0,31-14 9 16,-50 16-7-16,50-16 0 0,-33 5-8 0,33-5-8 16,0 0-18-16,-48-15-21 0,48 15-31 0,-18-34-29 15,18 34-40-15,-13-40-39 0,13 40-38 0,17-72-49 16,-7 30-150-16,9 2-433 0,1 2 191 0</inkml:trace>
  <inkml:trace contextRef="#ctx0" brushRef="#br0" timeOffset="185772.77">22457 4521 82 0,'0'0'190'0,"0"0"-9"0,0 0-2 0,0 0-1 16,0 0-4-16,0 0-4 0,0 0-4 0,0 0-3 0,0 0-9 16,0 0-8-16,0 0-13 0,0 0-15 15,0 0-7-15,0 0-18 0,0 0-13 0,0 0-5 0,0 0-6 16,0 0-3-16,0 0-10 0,0 0-2 0,0 0-3 15,0 0-1-15,21 61-7 0,-21-61-2 0,6 41-7 16,-6-41 0-16,10 31-6 0,-10-31 1 0,11 29-1 16,-11-29-5-16,14 23 3 0,-14-23-2 0,0 0 1 15,19 17 4-15,-19-17-3 0,0 0 1 0,0 0 2 16,0 0-5-16,66-19 2 0,-66 19 1 0,33-26 1 16,-33 26-6-16,27-35-1 0,-17 21-4 15,-10 14-3-15,17-34 4 0,-17 34-2 16,10-25-4-16,-10 25-2 0,0 0-1 0,0 0 0 0,0 0-5 0,13-24 0 15,-13 24-1-15,0 0-2 0,0 0 1 16,0 0 3-16,0 0-3 0,0 0-2 0,26 74 7 0,-17-51-6 16,-9-23 2-16,18 26 2 0,-18-26 1 0,23 27 2 15,2-16 0-15,-25-11 8 0,33 14 1 0,-33-14-1 16,45 5 7-16,-45-5 0 0,0 0 6 0,52-19 2 16,-52 19 11-16,33-30 6 0,-18 11 2 0,-3-1 4 0,-12 20-1 15,14-48-5-15,-9 23-3 0,-5 25-5 16,-9-50-1-16,-1 25-2 0,10 25-9 0,-31-46-3 15,19 26-1-15,12 20-6 0,-21-25-12 0,21 25-14 0,-27-16-11 16,27 16-19-16,0 0-14 0,-35-1-8 0,35 1-15 16,0 0-6-16,0 0-15 0,-46 33-19 15,46-33-18-15,-16 33-18 0,16-33-25 0,0 34-16 0,0-34-8 16,0 0-8-16,27 59 1 0,-11-45 8 0,-16-14 16 16,42 26 0-16,-16-18 14 0,3-1 17 0,-29-7 17 15,54 4 35-15,-54-4 41 0,60-7 29 0,-14-2 15 16,-15-1 31-16,-2-1 9 0,-3-1 19 0,1-4 9 15,-4 2 10-15,-23 14 7 0,35-25 16 0,-16 8-1 16,-19 17 11-16,23-27 11 0,-23 27 4 16,12-28 10-16,-12 28-1 0,0 0-1 0,2-34-4 0,-2 34 8 15,0 0-18-15,0 0-7 0,0 0-16 0,0 0-8 16,0 0-10-16,-52-8 0 0,52 8-10 0,0 0-3 16,-60 43-6-16,36-21-2 0,5-1-5 0,-12 9 2 15,16-9-10-15,-1 1-3 0,4 1-3 0,12-23 0 16,-13 37-4-16,13-37-5 0,0 0 0 0,-2 36 3 15,2-36-8-15,0 0 5 0,0 0-3 0,0 0-2 16,46 14 0-16,-46-14 2 0,0 0-1 0,66-29-4 0,-44 12 1 16,-1 0-4-16,-21 17 1 0,33-33 5 15,-14 14-6-15,-19 19 0 0,23-24 0 0,-23 24 1 16,0 0 1-16,18-24 4 0,-18 24-9 0,0 0-1 0,0 0-7 16,0 0 3-16,0 0-3 0,0 0 1 0,0 0 0 15,0 0 2-15,0 0-1 0,0 0 2 0,39 49 3 16,-24-28-8-16,-15-21-2 0,21 33 2 0,-21-33-1 15,22 19 2-15,-22-19-1 0,31 14 2 0,-31-14 1 16,37 4 1-16,-37-4 5 0,52-7-5 0,-52 7-1 16,42-21 3-16,-16 7 3 0,-7-2 8 0,2-2-9 15,-21 18 3-15,29-34 3 0,-19 19 5 0,-10 15-4 16,16-37 0-16,-16 37-1 0,11-35 6 0,-11 35 0 16,0 0-3-16,-11-43-2 0,11 43 1 0,-16-24-1 15,16 24-4-15,0 0-4 0,-21-17 3 0,21 17-4 16,0 0 1-16,0 0-2 0,0 0-2 0,-80 38 5 15,61-19-1-15,3 2-3 0,-1 4 2 0,0-2-4 16,3 2 0-16,-1 1-3 0,15-26-3 0,-18 36 1 16,18-36-3-16,0 0 2 0,-4 24-3 0,4-24 4 0,0 0-2 15,0 0 2-15,0 0 7 0,0 0-1 16,0 0 0-16,0 0 2 0,0 0 5 0,85-42 2 16,-69 24-4-16,5-2 5 0,-21 20 2 0,35-35 9 15,-21 25-2-15,-14 10-5 0,21-21-1 0,-21 21 2 0,0 0-3 16,29-13-2-16,-29 13 5 0,0 0-4 0,0 0-3 15,0 0 1-15,47 41 11 0,-38-16-8 0,-9-25 0 16,10 72-1-16,-6-30 5 0,0 2-6 0,0 0-1 16,-4 1 3-16,7 1-1 0,-7 2-3 0,0 1-9 15,0-6-13-15,0 2-11 0,0-3-11 0,0-42-8 16,0 53-6-16,0-53-8 0,4 32-6 0,-4-32-12 16,0 0-17-16,2 35-12 0,-2-35 4 0,0 0-12 15,0 0-14-15,0 0-24 0,0 0-21 0,0 0-22 16,0 0-154-16,70-61-382 0,-49 25 169 0</inkml:trace>
  <inkml:trace contextRef="#ctx0" brushRef="#br0" timeOffset="186129.34">24053 4546 14 0,'0'0'212'0,"-2"-52"-2"0,-2 27 1 16,4 25 3-16,-8-35 6 0,8 35 0 0,-15-28-12 16,15 28-12-16,-14-23-17 0,14 23-16 0,0 0-18 15,-40-8-17-15,40 8-10 0,0 0-11 0,-62 22-6 16,40-4-11-16,-1 3-8 0,-8 11-9 0,12-9-8 0,-4 15-5 15,7-12-1-15,-3 11-6 0,11-13-5 16,8-24 1-16,-10 38-11 0,10-38-3 0,-2 32-2 16,2-32-5-16,0 0-3 0,0 0 2 0,24 35-1 0,-24-35-4 15,0 0-2-15,46 0 1 0,-46 0-4 0,54-21-5 16,-27 6-2-16,-5-4 2 0,1 1-4 0,-4-3 2 16,1 2-3-16,-20 19 1 0,25-31-3 0,-25 31 2 15,21-25 1-15,-21 25 0 0,0 0 3 0,18-18-4 16,-18 18-3-16,0 0 2 0,0 0 1 0,0 0-2 15,0 0 4-15,0 0 4 0,29 51 4 0,-29-51-7 16,7 58 2-16,-3-16 1 0,-6-2 4 0,4 1-8 16,-2-41 3-16,-4 70-5 0,-1-30 0 0,5-17 3 15,0-23-3-15,0 49 5 0,0-49-7 0,0 34 1 16,0-34-9-16,0 0-12 0,0 0-20 0,-2 37-13 16,2-37-3-16,0 0-22 0,0 0-33 0,0 0-42 15,0 0-43-15,0 0-41 0,0 0-254 0,0 0-527 16,27-110 233-16</inkml:trace>
  <inkml:trace contextRef="#ctx0" brushRef="#br0" timeOffset="186622.65">24156 4548 209 0,'0'0'198'0,"0"0"-9"16,0 0-2-16,0 0 2 0,0 0-3 0,0 0-5 0,0 0-5 15,31 57-8-15,-31-57-11 0,29 11-12 16,-29-11-9-16,0 0-13 0,52 0-8 0,-52 0-11 0,0 0-12 15,50-17-10-15,-50 17-5 0,35-20-7 0,-35 20-8 16,29-32-5-16,-21 18-4 0,-8 14-7 0,19-30-1 16,-11 9-9-16,-8 21-2 0,12-37-5 0,-12 37 1 15,6-31-3-15,-6 31-5 0,0 0 1 0,0-43 2 16,0 43-7-16,0 0-4 0,0 0 0 0,-16-28-3 16,16 28 4-16,0 0-9 0,0 0 6 0,0 0-7 15,-56 8 1-15,56-8-1 0,-43 34 0 0,22-15 3 16,0 4-8-16,5 1 2 0,-1 0-1 0,7-1 2 15,10-23 0-15,-12 38-2 0,12-38-2 0,0 0-3 16,2 38-2-16,-2-38 7 0,0 0-3 0,20 22 0 16,-20-22-2-16,0 0 1 0,62-7-1 0,-62 7 2 15,54-17-3-15,-31 2-3 0,14-9-4 0,-10 8-4 16,-4-5 0-16,-1 1 3 0,1 0 1 0,-2-1 4 16,-1 4-3-16,-20 17 0 0,25-25 3 0,-25 25 2 0,19-19-2 15,-19 19 4-15,0 0-3 0,0 0 1 16,0 0-3-16,0 0-1 0,0 0 3 0,0 0 1 15,0 0 1-15,0 0 2 0,0 0 3 0,0 0-3 0,14 67-1 16,-14-67 6-16,0 0 1 0,-4 49-1 0,4-49 3 16,0 0 1-16,4 42 3 0,-4-42-1 15,9 24 3-15,-9-24 1 0,0 0-3 0,31 19 2 0,-31-19-4 16,28 8 2-16,-28-8-5 0,46 8-2 0,-15-7-16 16,-31-1-35-16,62-1-52 0,-33 6-54 0,-29-5-56 15,47-1-248-15,-47 1-495 0,0 0 219 0</inkml:trace>
  <inkml:trace contextRef="#ctx0" brushRef="#br0" timeOffset="187046.06">22304 5448 52 0,'-45'17'207'0,"14"-7"-21"16,4-2-14-16,27-8-5 0,-35 16-7 0,35-16-13 15,0 0-16-15,0 0-5 0,-19 12-6 0,19-12-5 16,0 0 0-16,0 0-3 0,0 0-2 0,112 1-2 15,-52-10-5-15,6-1 3 0,2-9-8 0,9-1-5 16,3-2-3-16,11-2 1 0,2-3-4 0,6-4-6 16,5 5-2-16,3-3-8 0,5-4-3 0,-1 8-2 15,1-3-15-15,0-1-2 0,-3 6-11 0,1-3 3 16,-3 1-9-16,-5 1-6 0,-5 1 2 0,-8 3-2 16,-9 0-2-16,-1 1-1 0,-13 1-4 0,-8 1-4 0,-13 2 0 15,-18 6 0-15,-2 1 1 0,-25 8-7 16,27-12 0-16,-27 12-15 0,0 0-14 0,0 0-24 15,29-8-31-15,-29 8-37 0,0 0-34 0,0 0-31 0,0 0-27 16,0 0-249-16,0 0-489 0,0 0 216 16</inkml:trace>
  <inkml:trace contextRef="#ctx0" brushRef="#br0" timeOffset="187391.1">22296 5860 121 0,'0'0'265'0,"-37"17"-28"0,37-17-18 16,0 0-6-16,-19 9-10 0,19-9-17 0,0 0-12 0,0 0-14 16,0 0-12-16,0 0-5 0,0 0-13 0,137-23-9 15,-75 9-1-15,6-2-4 0,4-4-3 0,7-2-1 16,3-2 1-16,7-5-17 0,0-3-2 0,4 4-12 15,4-6-6-15,3 4-8 0,3 1-8 16,-2 1-3-16,-4 2-9 0,-2-3-3 0,3 0-8 0,-5 3-1 16,-2-3-2-16,2 1-7 0,-2 1-1 0,-9 1 6 15,-1-3-3-15,-11 4-8 0,-6-2-11 0,-6 3 5 16,-8-1 1-16,-5 2-3 0,-1 3-3 16,-22 6-4-16,3 1-3 0,-25 13-22 0,31-18-16 0,-31 18-24 15,21-14-40-15,-21 14-44 0,0 0-48 0,18-20-49 16,-18 20-269-16,0 0-550 0,0 0 244 0</inkml:trace>
  <inkml:trace contextRef="#ctx0" brushRef="#br0" timeOffset="188022.51">25527 4202 22 0,'0'0'220'0,"-87"4"-4"0,87-4-3 0,-47 8-3 16,47-8-8-16,-42 6-11 0,42-6-11 0,-37 11-3 16,37-11-12-16,-27 8-8 0,27-8-8 0,0 0-16 15,0 0-9-15,0 0-13 0,0 0-4 0,0 0-1 0,0 0-5 16,0 0-5-16,0 0-12 0,106 16-5 15,-42-25-4-15,2 4-8 0,8-2 0 0,3 0 2 16,1-4-6-16,5 1-4 0,-5-2-6 0,1-1-3 16,2 2-9-16,-7-2-7 0,-2 0 8 0,3 4-8 0,-7-3-8 15,0 1 1-15,-4-2-6 0,-4 4-1 0,-12-1-3 16,-21 4 4-16,2-1-7 0,-29 7-2 0,43-11-7 16,-43 11-7-16,25-9-9 0,-25 9-22 0,0 0-22 15,0 0-34-15,0 0-43 0,0 0-34 0,0 0-35 16,0 0-15-16,0 0-49 0,-87-56-184 0,44 44-485 15,-1-1 214-15</inkml:trace>
  <inkml:trace contextRef="#ctx0" brushRef="#br0" timeOffset="188289.45">26052 3821 141 0,'0'0'182'0,"0"0"3"0,0 0 6 0,0 0 2 15,0 0-4-15,0 0 2 0,0 0-10 0,128 15-11 16,-85 1-6-16,5 0-9 0,-2 3-5 0,-1 4-7 0,3 2 1 15,-5 0-1-15,0 3-7 0,-1 3-13 16,-9-1-6-16,-4 1-12 0,-4 5-4 0,-11-11-8 16,-6 4-6-16,-8 14-4 0,0-43-7 0,-14 73-8 0,-5-33-3 15,-1-2-1-15,-9 0-8 0,-2-4-5 0,6-15 0 16,-8 8 0-16,10-8-9 0,-4-1 4 0,4 3-12 16,5-3 10-16,18-18-12 0,-29 23-3 0,29-23-15 15,0 0-13-15,-19 19-12 0,19-19-11 0,0 0-10 16,0 0-11-16,0 0-21 0,0 0-29 15,0 0-51-15,0 0-47 0,0 0-51 0,0 0-65 0,0 0-184 16,0 0-531-16,99-12 235 0</inkml:trace>
  <inkml:trace contextRef="#ctx0" brushRef="#br0" timeOffset="189606.44">27017 3650 63 0,'0'0'196'0,"0"0"-1"16,0 0-7-16,0 0-4 0,0 0 1 0,-18-43-2 16,18 43-5-16,0 0-12 0,0 0-2 0,0 0-8 15,0 0-2-15,0 0-6 0,0-36-5 0,0 36-13 16,0 0-7-16,0 0-19 0,0 0-12 0,0 0-9 15,0 0-4-15,0 0-6 0,0 0-5 0,0 0 2 16,14 105-8-16,-12-57-3 0,6-1-3 0,-3 2 4 16,-3 6-4-16,2-6-6 0,2-1 1 0,-2-1 0 15,4-7-11-15,-3-11 2 0,1 0-3 0,4-2 3 16,0-1-11-16,3-1 0 0,-13-25 4 0,27 39 4 0,-11-30 8 16,-16-9 1-16,44 12 0 0,-44-12 12 0,60-5-5 15,-60 5 7-15,74-28 9 0,-49 12-1 16,14-13 2-16,-8-4-1 0,-6 0-8 0,-4-4-1 0,-9-2-11 15,0-5-2-15,-1-2-3 0,-7-3-4 0,-2 0-2 16,-2 1-11-16,-6 1-14 0,-1 5-7 0,-1 1-10 16,-2 16-5-16,0 3-25 0,10 22-19 0,-23-37-18 15,23 37-41-15,-25-23-23 0,25 23-28 0,-27-13-16 16,27 13-32-16,0 0-36 0,-45 4-37 0,45-4-56 16,0 0-173-16,0 0-553 0,-42 15 245 0</inkml:trace>
  <inkml:trace contextRef="#ctx0" brushRef="#br0" timeOffset="190006.12">27549 3622 112 0,'78'-16'229'0,"-30"6"-3"0,3 1-11 0,5 0-15 15,-2 2-18-15,-2 1-11 0,-3 1-16 0,-1-2-18 16,-1 1-13-16,-1 1-11 0,-15 1-11 0,14 0-11 15,-16-4-10-15,-29 8-7 0,54-6-11 0,-54 6-6 16,31-5-13-16,-31 5-13 0,0 0-20 0,0 0-24 16,0 0-24-16,0 0-15 0,0 0-9 0,0 0-12 15,0 0-8-15,0 0 7 0,0 0-5 0,0 0 18 0,0 0 7 16,-91-24-6-16,91 24 15 0,-37-8 14 0,37 8 19 16,0 0 10-16,-42-9 20 0,42 9 13 0,0 0-2 15,0 0 12-15,0 0 1 0,-29-3 6 16,29 3-2-16,0 0-5 0,0 0 10 0,0 0 7 0,0 0 10 15,0 0 11-15,-20 34 1 0,20-34 8 0,-6 50 7 16,3-22 4-16,3 14 1 0,0 2-1 0,-2-1-4 16,0 5-10-16,4-2-6 0,-2 5-3 0,2 0-6 15,5 0-5-15,-5-5-3 0,4-1-13 0,-6-4-7 16,0-12-8-16,4 11-22 0,-4-40-17 0,2 51-28 16,-2-51-24-16,0 42-33 0,0-42-32 0,-8 39-42 15,8-39-34-15,-13 28-53 0,13-28-174 0,-22 20-459 16,22-20 204-16</inkml:trace>
  <inkml:trace contextRef="#ctx0" brushRef="#br0" timeOffset="190190.48">27513 4430 101 0,'0'0'216'0,"-37"17"-4"0,37-17-1 0,0 0 11 0,0 0 12 16,0 0-2-16,0 0-14 0,0 0-21 0,122 4-15 15,-64-10-14-15,8 2-22 0,4-4-10 0,-5-1-15 16,5-2-12-16,0-3-9 0,-4 0-9 0,-2-3-16 0,5 3-3 15,1-4-14-15,-2 4-6 0,0-1-24 16,-10 3-22-16,-10-1-25 0,-3 2-34 0,-18 4-38 16,-27 7-51-16,45-19-68 0,-30 12-236 0,-15 7-482 15,0 0 213-15</inkml:trace>
  <inkml:trace contextRef="#ctx0" brushRef="#br0" timeOffset="190772.92">28470 2798 51 0,'-49'-51'169'0,"12"28"-7"0,8 8-6 16,-19 1-15-16,-6 5-15 0,-10-2-5 0,0 6-21 16,-8 9 4-16,-9 3-8 0,-6 4-2 0,-4 6 3 0,-4 3 2 15,0 6 9-15,-4 7-1 0,6 7 5 16,2 5 0-16,4 12 2 0,-2 8-4 0,11 9-7 15,3 6-4-15,11 3-8 0,11 3-5 0,11 0-2 16,17-2-10-16,17 2 7 0,10-2-13 0,13 3 0 0,18 4-6 16,10-5 0-16,13-1-8 0,4-6 1 0,10-7-10 15,5-7 8-15,1-3-12 0,5-7-4 16,6-10-3-16,-5-8-3 0,3-2 1 0,0-2-4 0,0-6-1 16,-1-5 2-16,1-3-10 0,2-13 14 15,-4-7-11-15,-1-10-5 0,-5-7-2 0,-5-1 13 16,-2-3-12-16,-3-9-3 0,-3-4 3 0,-7-4 7 0,1-6-1 15,0-13 1-15,-6-11 1 0,0-12-3 16,-3-9-4-16,-7-13-1 0,-3-8-3 0,-6-2-2 0,-8-4-7 16,-9 0-1-16,-8 7-3 0,-10 7-5 15,-10 10 15-15,-11 11-13 0,-10 9-7 0,-12 11-4 0,-23 9 0 16,-11 8-10-16,-12 5-3 0,-10 8-12 0,-7 3-8 16,-3 13-4-16,-7 3-23 0,6 5-13 0,1 7-32 15,3 9-38-15,1 4-38 0,1 7-32 0,5 4-16 16,0 8-183-16,8 1-461 0,8 5 205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5-23T15:00:40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6150 5921 111 0,'0'0'134'16,"0"0"-16"-16,0 0-9 0,0 0-4 0,87 26-12 0,-38-17-7 15,3-1-4-15,6-1-6 0,2-3-5 0,6-4 8 16,4 2-3-16,11-2-3 0,3 3 0 16,12-3 3-16,9 0-7 0,7 0 6 0,5 0-9 0,9 3-1 15,7-6 0-15,1 4-4 0,5 2-14 0,1-1 3 16,1 3-9-16,-3 2 0 0,-1-2-4 0,3 1-8 15,5-2 7-15,0 0-8 0,-3 5-1 16,3-1-3-16,-4 3 2 0,-9-5-1 0,-4 2 5 0,-8-4 1 16,-11 0 6-16,-5 0-2 0,-13-1-2 0,-13-2 0 15,-9 4-1-15,-10-6-2 0,-28-1-19 0,-31 2 6 16,38-1-12-16,-38 1-10 0,0 0-12 0,0 0-7 16,0 0-22-16,35-2-20 0,-35 2-24 0,0 0-30 0,0 0-21 15,0 0-33-15,0 0-124 0,-106-25-323 0,55 18 144 16</inkml:trace>
  <inkml:trace contextRef="#ctx0" brushRef="#br0" timeOffset="1249.61">6305 6003 89 0,'0'0'163'0,"0"0"-7"0,0 0-4 0,0 0-8 0,0 0-19 0,0 0-6 16,0 0-18-16,0 0-15 0,0 0-8 15,0 0-14-15,0 0-3 0,0 0-7 0,0 0-10 0,0 0 1 16,0 0-9-16,0 0-1 0,31 66-2 0,-23-17-9 16,-2 4 12-16,0 3-5 0,1 7 4 15,-7 11 2-15,-5 0-6 0,8 4 5 0,-6 0-2 0,-1 1-1 16,0 5-3-16,4 4 3 0,4 1 0 16,-6 0-5-16,6 5 1 0,-2-3-7 0,3-4 3 0,-1-3-4 15,-2 5-1-15,2 1 8 0,0-3 2 16,4 2-4-16,1-1 5 0,-3-4-3 0,4 6 0 0,-2-4-4 15,3-3 3-15,3-4-7 0,-6 1 3 16,5 4-2-16,-1-8-1 0,3 1-2 0,-3 2-5 0,5-4-7 16,-1-6-3-16,-1 0-12 0,-1 3 3 0,-3-6-4 15,1-2 0-15,0-1 5 0,-3 0 0 0,-1-6 0 16,-2-1 0-16,-4-1 4 0,0 0-5 0,-2 2 0 0,-2-5 6 16,-2-2-4-16,-2-2 1 0,0-3 3 0,-3-2 0 15,7-17 2-15,2-26 0 0,-10 53 3 16,4-23-3-16,2-3-3 0,4-27 1 0,-7 50 3 0,7-22 2 15,0-28 3-15,-8 36-5 0,8-36 2 0,0 0-4 16,-4 41-1-16,4-41 4 0,0 0-1 16,0 0 0-16,-4 31 0 0,4-31 1 0,0 0 5 15,0 0 2-15,0 0-1 0,0 0 8 0,0 0-3 0,0 0 4 16,0 0-1-16,0 0 3 0,0 0-1 0,0 0 0 16,0 0 2-16,0 0 4 0,-8 26-1 0,8-26 0 15,0 0-1-15,0 0-3 0,0 0-4 0,0 0 5 16,0 0-4-16,0 0 1 0,0 0 0 0,0 0 5 0,0 0-3 15,0 0 1-15,0 0 0 0,0 0 2 16,0 0-6-16,0 0 2 0,0 0-5 0,0 0 0 16,0 0-4-16,0 0 1 0,0 0 1 0,0 0 2 15,0 0-4-15,0 0-2 0,0 0-3 0,0 0 4 16,0 0-1-16,0 0 0 0,0 0-6 0,0 0 4 16,0 0 2-16,0 0 3 0,0 0 3 0,0 0 2 0,0 0-4 15,0 0 4-15,66 16-4 0,-21-14 4 0,3-2-3 16,10-1 8-16,6-4 7 0,10 4 14 0,9 0-6 15,8-2 7-15,10 1 14 0,7-1 2 0,11 1 3 16,12 2 6-16,5-4-9 0,7 5 5 0,6 0-2 16,1 2-11-16,1 1 5 0,2 2-10 0,4 2-10 15,-4-2-20-15,-4 2-14 0,-6 3-11 0,-13-2-11 16,-6-3-5-16,-4-2-13 0,-10 0-11 0,-11 1-26 16,-6 0-24-16,-4-4-30 0,-17 0-31 0,-10-4-28 15,0-8-38-15,-6-1-50 0,-11-4-194 16,-16 2-508-16,11-9 225 0</inkml:trace>
  <inkml:trace contextRef="#ctx0" brushRef="#br0" timeOffset="3034.85">9784 6132 14 0,'0'0'147'16,"0"0"-6"-16,0 0-2 0,0 0-6 0,0 0-14 15,0 0-1-15,0 0-14 0,0 0-5 0,0 0-12 16,0 0-6-16,0 0-11 0,0 0-5 0,0 0-9 15,0 0 3-15,0 0-8 0,0 0 5 0,0 0-5 16,0 0 0-16,0 0-4 0,128 7 2 0,-76-8 0 0,5 2-1 16,-1-3-1-16,2 4-3 0,2-4-2 15,4 5-5-15,2 1-3 0,0-2-3 0,5-3 0 16,-7 2-3-16,-2 2-3 0,-8-3 2 16,-5 2-3-16,-3-4 0 0,-17 4 0 0,-29-2-2 0,45-2-2 0,-45 2 1 15,35-2-3-15,-35 2 1 0,0 0 0 0,44 5 1 16,-44-5 2-16,0 0-1 0,0 0 1 0,0 0-1 15,0 0 3-15,0 0-6 0,0 0-2 0,0 0 0 16,0 0-2-16,0 0-5 0,0 0 4 0,35 0-7 16,-35 0-2-16,0 0-2 0,0 0 2 0,0 0 0 15,0 0 2-15,0 0-1 0,0 0 0 0,0 0-1 16,0 0 1-16,0 0 0 0,0 0-3 0,0 0 2 16,0 38-2-16,0-38 2 0,0 0-3 15,0 0 0-15,0 0 2 0,-4 43-2 0,4-43 2 0,0 0-1 16,0 0 5-16,-5 45-3 0,5-45 4 0,0 0-1 15,5 45 1-15,-5-45 2 0,2 48 0 0,-2-24 1 0,0-24-1 16,0 56 1-16,2-26 2 0,-2-30-2 0,2 59 4 16,-2-16 2-16,4-3-1 0,-4 2 2 0,4-13-2 15,-4 14-1-15,0-2 3 0,6 1 2 0,-4 0 3 16,2 0-4-16,5-1 4 0,-9 4-3 16,6-4 0-16,0 8-4 0,-4 0 4 0,2 2 0 15,-2 3 0-15,3-3-4 0,-3-1 2 0,0 3 1 0,4-6-2 16,0 5 0-16,-4 1-3 0,0 0 1 0,-2-1 4 0,4 5-1 15,0-4-6-15,-1 1 2 0,-3-2-4 16,2 0 4-16,0-1-5 0,-4-4 0 0,0-3 4 16,4 3-1-16,-4-8 3 0,-1 4-3 0,3-43 0 0,3 57-1 15,-6-16 2-15,6-13-4 0,-6 13 6 0,3-41-4 16,0 69-2-16,3-42 2 0,1 12-3 16,-4-39 1-16,4 53-4 0,-2-26 2 0,-2-27 1 0,8 56-4 15,-4-29-3-15,-4-27 6 0,2 54 0 0,0-28-3 16,-2-26 4-16,2 48-6 0,-2-48 5 0,-2 41-4 15,2-41-1-15,0 35 1 0,0-35-4 0,0 35-4 16,0-35 2-16,0 0 5 0,0 53-5 0,0-53 1 16,0 32-1-16,0-32 4 0,-4 36-3 0,4-36-6 15,-2 36 10-15,2-36-5 0,-6 36 1 0,6-36-7 16,-6 43 4-16,6-43 0 0,-4 41 0 0,4-41-1 16,-7 34 2-16,7-34-4 0,-6 29 1 0,6-29-3 0,-6 33 7 15,6-33-8-15,-4 33 7 0,4-33-5 0,-8 32 2 16,8-32-1-16,-7 31 0 0,7-31-4 15,0 0 6-15,-8 42-2 0,8-42 2 0,-6 27 2 0,6-27 0 16,0 0 0-16,-10 40 1 0,10-40-4 16,-9 25 8-16,9-25-2 0,0 0 0 0,-8 30-1 0,8-30 2 15,0 0-6-15,0 0 9 0,-8 33-5 16,8-33 1-16,0 0 1 0,0 0 0 0,0 0-2 0,-10 28-2 16,10-28 3-16,0 0 0 0,0 0 2 15,-15 25 1-15,15-25-1 0,0 0 3 0,0 0-2 0,-10 32-2 16,10-32 4-16,0 0-5 0,0 0 2 0,-11 32 2 15,11-32-1-15,0 0 6 0,0 0-4 0,-2 36-1 16,2-36-1-16,0 0 0 0,0 0-1 0,0 38 0 16,0-38-2-16,0 0 1 0,0 0 2 0,0 37 1 15,0-37-5-15,0 0 2 0,0 0 1 0,7 37-2 16,-7-37 1-16,0 0 0 0,0 0-4 0,8 33 6 0,-8-33-4 16,0 0 3-16,0 0-3 0,2 30 1 0,-2-30 5 15,0 0 0-15,0 0-11 0,0 0 7 0,8 35-1 16,-8-35-4-16,0 0-4 0,0 0 1 0,0 0 5 15,0 0 3-15,0 0-6 0,0 0 4 0,0 0-5 16,0 35 5-16,0-35-2 0,0 0 2 0,0 0 0 16,0 0 3-16,0 0-3 0,0 0 3 0,0 0-1 15,0 0 1-15,0 0-2 0,0 0 1 0,0 0 3 16,0 0 2-16,0 0 1 0,0 0 2 0,0 0-2 16,0 0-1-16,0 0 4 0,0 0-1 0,0 0-1 15,0 0 6-15,0 0-1 0,0 0 4 0,0 0-1 16,-33 14 4-16,33-14-2 0,0 0 0 0,-52 0 5 0,52 0 4 15,-43 7-4-15,43-7 6 0,-58 2-4 0,27 0 1 16,31-2-2-16,-81 9-2 0,50-8-1 0,0 2-3 16,-12 5-3-16,12-4 2 0,-2 0-5 0,-17 0-4 15,5 6 3-15,1-4-4 0,13-3-3 0,-14 6-3 16,16-3 0-16,-4-1-14 0,33-5-6 0,-64 14-2 16,45-9-7-16,19-5-12 0,-41 12-7 0,41-12-9 15,-27 10-19-15,27-10-10 0,0 0-26 0,-35 12-27 16,35-12-42-16,0 0-44 0,-39 3-230 0,39-3-492 15,0 0 218-15</inkml:trace>
  <inkml:trace contextRef="#ctx0" brushRef="#br0" timeOffset="16049.41">6867 5308 163 0,'0'0'153'0,"0"0"1"0,0 0-13 0,0 0-1 15,0 0-5-15,0 0 2 0,0 0 5 0,0 0-4 16,0 0-3-16,0 0 1 0,0 0-7 0,0 0-5 15,0 0-6-15,48-49-7 0,-48 49-14 0,26-43-9 16,-19 18-4-16,5-2-10 0,-6-1-10 0,5-14-3 16,-7-2-11-16,0-3 2 0,-2-1-5 0,0-2-6 0,-4 0-2 15,-4-1-9-15,2 1-4 0,-3 5-2 0,-1-6-2 16,0 7-3-16,2 16 0 0,-3 1-1 16,1 1 5-16,8 26 2 0,-16-40 2 0,16 40 6 15,-13-26-5-15,13 26-3 0,0 0-3 0,-14-22-2 0,14 22-6 16,0 0-6-16,0 0-19 0,0 0-12 0,0 0 0 15,0 0-2-15,0 0 2 0,0 0-7 0,-46 55 3 16,38-26 1-16,6 22 0 0,0-3 2 16,2 3 0-16,2 1 4 0,2 1 0 0,-2 1 1 0,2 1 2 15,0 0 1-15,5-6 1 0,-1-1-2 0,6-8 2 16,-3-13-4-16,3 0-1 0,1-3 4 0,9 13-4 16,-5-16-4-16,0-2-3 0,1-4-3 0,-20-15-7 15,40 21-5-15,-40-21 2 0,43 9-10 0,-43-9-1 0,35-1-15 16,-35 1-1-16,39-18-5 0,-39 18 1 15,36-26 6-15,-20 7 8 0,-4-3 1 0,3-1 9 16,-15 23 5-16,16-49 7 0,-11 23-1 0,-5 26 23 16,8-48-2-16,-8 48 21 0,2-33 8 0,-2 33 15 15,2-28 15-15,-2 28 13 0,0 0 6 0,0 0 1 0,0 0-3 16,0 0-8-16,0 0-4 0,0 0-7 0,0 0-8 16,0 0 0-16,0 0-6 0,0 0-3 0,0 0-6 15,0 0-5-15,-68 66-5 0,62-41-3 0,6-25-4 16,-11 47 2-16,11-47-2 0,0 39 1 0,0-39-3 15,0 0 1-15,15 44 2 0,-15-44-4 0,22 21 9 16,-22-21-5-16,29 13 3 0,-29-13 5 0,38 5 6 16,-38-5 8-16,51-10 3 0,-51 10 2 15,40-18 2-15,-16 5-4 0,-24 13 3 0,40-33 3 0,-24 14 3 16,-1 0 6-16,-15 19-3 0,16-37-4 0,-16 37 0 16,6-40-3-16,-6 40-2 0,-10-39-5 0,10 39-4 15,-16-36-3-15,16 36-3 0,-21-24-3 0,21 24-9 0,-25-18-11 16,25 18-15-16,0 0-15 0,-41-2-18 15,41 2-28-15,0 0-22 0,-42 25-20 0,42-25-36 16,-27 25-31-16,27-25-176 0,-18 30-397 0,18-30 175 16</inkml:trace>
  <inkml:trace contextRef="#ctx0" brushRef="#br0" timeOffset="16934.61">7808 4879 53 0,'0'0'238'0,"0"0"-12"16,0 0-17-16,0 0-17 0,0 0-16 0,-34-43-21 15,34 43-11-15,0 0-16 0,0 0-15 0,0 0-10 0,-72 35-10 16,56-16-7-16,-1 0-11 0,3 5-11 16,-3-1-3-16,17-23-5 0,-23 46-5 0,17-23-5 15,6-23-4-15,-10 39-6 0,10-39-5 0,-2 34-2 16,2-34-3-16,0 0 0 0,14 40-3 0,-14-40 1 0,19 23-4 15,-19-23 5-15,25 16 0 0,-25-16-1 16,31 8 0-16,-31-8-5 0,0 0-2 0,53-7-1 0,-53 7-1 16,50-17-1-16,-27 6-1 0,-23 11-4 15,41-28-4-15,-20 12-4 0,-5-1-6 0,3-2-12 16,-5-4-6-16,-14 23-2 0,31-39 3 0,-18 17 1 0,5 1 2 16,-18 21 0-16,21-27 4 0,-21 27-1 0,25-26 7 15,-25 26-2-15,18-15-6 0,-18 15 3 16,0 0 0-16,31-11-7 0,-31 11-4 0,0 0-6 0,0 0-4 15,0 0-5-15,50 20 1 0,-50-20 2 0,0 0 0 16,23 18 9-16,-23-18 4 0,0 0 6 16,0 0 6-16,0 0 12 0,0 0 17 0,20 17 11 0,-20-17 9 0,0 0 11 15,0 0 11-15,0 0-8 0,0 0-2 16,0 0-4-16,0 0-2 0,0 0-6 0,0 0 1 16,0 0-1-16,0 0-5 0,0 0-1 0,0 0-5 15,0 0-2-15,0 0-7 0,0 0-2 0,0 0-3 16,0 0-6-16,0 0 1 0,0 0-5 0,0 0 4 15,0 0-2-15,0 0-2 0,-95-23-4 0,95 23-3 0,-39 37-1 16,20-20-5-16,1 4-3 0,1 1-1 0,1 1-4 16,1-2-1-16,15-21-2 0,-20 37 2 15,20-37 2-15,-11 26 4 0,11-26-1 0,0 0 0 0,0 35 3 16,0-35 3-16,0 0 5 0,0 0 6 0,0 0 13 16,35 19 2-16,-35-19 5 0,0 0 0 0,56-17 7 15,-56 17-4-15,46-25-3 0,-26 7-1 0,1 3 0 16,-2-5-5-16,-19 20 2 0,24-34-3 0,-24 34-2 15,23-34-2-15,-23 34 3 0,17-28 3 0,-17 28 2 16,8-20 2-16,-8 20 3 0,0 0 4 0,0 0 1 16,0 0-2-16,0 0-10 0,0 0-12 0,0 0 0 0,0 0-4 15,0 0 1-15,0 0 4 0,0 0-12 16,0 0-6-16,0 0-5 0,0 0 0 0,0 0 3 16,0 0 1-16,-8 96-1 0,8-96 3 0,0 0 2 0,12 30 2 15,-12-30 7-15,0 0 7 0,23 14 7 0,-23-14 3 16,0 0 2-16,45-4 1 0,-45 4 1 15,46-23 7-15,-23 8 2 0,-3-3-2 0,3-1-1 0,-4-3-1 16,-1-16-6-16,-3 11 3 0,-1-16-1 0,-4-5-6 16,-5-2-12-16,-3-1-12 0,-4-3-6 0,0-2-2 15,-3 2-1-15,1 10 2 0,-2 3 1 0,0 17 6 16,6 24 6-16,-13-42 12 0,13 42-4 0,-8-29 8 16,8 29 1-16,0 0-5 0,-14-24 1 0,14 24-4 15,0 0-4-15,0 0 1 0,0 0-4 16,-71 48-3-16,51-5-7 0,-1 7-9 0,7 8-3 0,5-1-15 15,5-1-9-15,6 0-7 0,2-3-2 0,13-2-7 16,-3-2-14-16,11-5-19 0,2-6-27 0,8-2-50 16,5-5-72-16,-16-14-131 0,18 4-405 0,-11-11 179 0</inkml:trace>
  <inkml:trace contextRef="#ctx0" brushRef="#br0" timeOffset="26971.56">8219 7028 165 0,'0'0'176'0,"0"0"-2"15,0 0-4-15,0 0-14 0,0 0-10 0,0 0-18 16,0 0-13-16,0 0-16 0,0 0-13 0,0 0-10 0,0 0-8 15,0 0-4-15,0 0-8 0,0 0-5 0,0 0-9 16,0 0-1-16,0 0-3 0,0 0-2 0,130-17-5 16,-84 9 1-16,-15 3-4 0,16-5-3 0,3-1 2 15,-5 0-5-15,-1 4 0 0,-13 1-2 0,0 1-3 16,0-1-2-16,-31 6-7 0,55-10-21 0,-55 10-6 16,36-4-18-16,-36 4-19 0,0 0-15 0,0 0-7 15,0 0 7-15,0 0-1 0,0 0 11 0,37 9 6 16,-37-9 1-16,0 0-10 0,0 0-3 0,0 0 1 15,0 0-6-15,0 0 1 0,0 0 1 0,-95 33 5 16,95-33 1-16,-48 9 4 0,21-6 20 0,27-3 13 16,-53 8 18-16,53-8 20 0,-40 2 12 0,40-2 9 15,-33 4 18-15,33-4 5 0,0 0 20 0,0 0 11 0,0 0 13 16,0 0 0-16,-43-5 2 0,43 5 3 0,0 0-2 16,0 0 2-16,0 0-7 0,0 0-4 0,0 0-12 15,0 0-8-15,0 0-12 0,0 0-7 0,0 0-6 16,0 0-6-16,0 0-3 0,-6 31-2 0,6-31-3 15,12 50 0-15,-12-50-4 0,12 69-1 0,-7-25-4 16,1-4-2-16,0 2-2 0,-4-13-1 0,0 12-9 16,-2-41-11-16,2 52-15 0,-2-25-10 0,0-27-24 15,8 51-13-15,-8-51-19 0,7 42-22 0,-7-42-28 16,6 24-25-16,-6-24-48 0,0 0-103 0,16 17-332 16,-16-17 147-16</inkml:trace>
  <inkml:trace contextRef="#ctx0" brushRef="#br0" timeOffset="27283.51">8758 7332 147 0,'0'0'232'0,"0"0"-13"0,0 0-12 0,0 0-16 0,0 0-5 16,0 0-11-16,-70 40-15 0,70-40-11 0,-12 27-17 15,12-27-13-15,-11 25-7 0,11-25-13 0,0 0-4 16,0 0-13-16,5 42-5 0,-5-42-5 0,0 0-4 15,0 0-3-15,33 24-5 0,-33-24-3 0,35 1-5 16,-35-1-2-16,51-9-7 0,-51 9-5 0,48-18 0 16,-48 18-8-16,35-26-1 0,-23 14 2 0,-12 12-3 15,21-30-8-15,-21 30-4 0,6-32-7 0,-6 32-3 16,0 0-4-16,-6-47-7 0,6 47-9 0,-18-26-6 16,18 26-15-16,-27-17-8 0,27 17-11 0,-35-9-12 15,35 9-8-15,0 0-16 0,-52 9-8 0,52-9-23 0,-33 17-9 16,33-17-19-16,-31 22-16 0,31-22-174 0,-25 25-367 15,25-25 162-15</inkml:trace>
  <inkml:trace contextRef="#ctx0" brushRef="#br0" timeOffset="28699.75">8893 7263 3 0,'0'0'144'0,"0"0"-10"15,0 0-10-15,31-29 2 0,-31 29-20 0,0 0 1 16,25-14-9-16,-25 14 8 0,0 0-5 0,29-8 1 16,-29 8-4-16,0 0 1 0,0 0-9 0,0 0-4 15,53 15-2-15,-53-15-3 0,23 25-10 0,-23-25 2 16,25 34-12-16,-13-13 1 0,5-1-4 0,-17-20-3 16,20 45-5-16,-11-29-2 0,-9-16-4 15,16 37-4-15,-16-37-2 0,13 29-5 0,-13-29-2 0,0 0-2 0,10 30-4 16,-10-30 0-16,0 0 2 0,0 0-7 0,0 0 12 15,6 25 22-15,-6-25 2 0,0 0-10 16,0 0 3-16,0 0-3 0,0 0-6 0,0 0-7 0,0 0-4 16,0 0-4-16,-25-100-3 0,25 100-11 0,-6-41 1 15,4 16-4-15,2 25 0 0,0 0-1 0,0-45-3 16,0 45-3-16,0 0 4 0,0 0-4 16,4-35-2-16,-4 35-15 0,0 0-1 0,0 0-6 15,0 0 3-15,0 0-2 0,0 0 5 0,0 0 0 0,0 0 3 16,0 0-3-16,0 0-3 0,60 62 3 0,-60-62 9 15,21 25-1-15,-21-25 1 0,16 24-2 0,-16-24 9 16,17 22 10-16,-17-22 8 0,0 0 2 16,0 0 8-16,0 0 2 0,25 20 18 0,-25-20-1 0,0 0 8 0,0 0-1 15,0 0 1-15,0 0-3 0,64-40 3 16,-48 23-11-16,-1-4-1 0,-1 0-7 0,-14 21-1 16,25-42-2-16,-15 26-6 0,-10 16-2 0,11-27 0 0,-11 27-5 15,0 0-4-15,0 0-3 0,16-24 0 0,-16 24-7 16,0 0-18-16,0 0-8 0,0 0 5 0,0 0-3 15,0 0 6-15,0 0 0 0,0 0-1 0,19 73-2 16,-19-73-6-16,10 45 5 0,-2-23-1 0,-8-22-1 16,17 38-1-16,-17-38 2 0,19 30-1 0,-19-30 0 15,22 22-5-15,-22-22-3 0,29 17-8 0,-29-17-2 16,33 11-6-16,-33-11-16 0,38-4-14 0,-38 4-6 16,47-14-1-16,-22 3 0 0,-25 11 2 0,37-26 3 15,-18 7 4-15,-3 1 9 0,-16 18 3 16,27-42 3-16,-17 27 5 0,-10 15 7 0,17-44 2 0,-17 44 20 15,12-32 5-15,-12 32 16 0,11-31-1 0,-11 31 9 16,8-27 5-16,-8 27-3 0,0 0 1 0,0 0-3 16,15-24-2-16,-15 24 1 0,0 0-5 0,0 0 1 15,0 0 1-15,0 0-3 0,0 0 1 0,0 0-1 16,0 0-1-16,74 34-3 0,-74-34 5 0,19 19-16 16,-19-19 15-16,0 0 3 0,16 19 0 0,-16-19 1 15,0 0 8-15,0 0 0 0,0 0 5 0,0 0 0 0,0 0 22 16,0 0 16-16,0 0 12 0,0 0-10 0,0 0 1 15,0 0-1-15,0 0 0 0,0 0-5 0,0 0-4 16,0 0-6-16,0 0 0 0,0 0-9 0,8-60-3 16,-8 60-2-16,0 0-1 0,0 0-6 0,0 0 4 15,-39-35-12-15,39 35 4 0,0 0-6 0,0 0-1 16,-39-3-2-16,39 3-5 0,0 0 2 0,0 0-1 16,-56 37-2-16,44-24-2 0,12-13-7 0,-29 42-5 15,16-20 2-15,3 0-5 0,10-22-3 0,-15 34 6 16,15-34-2-16,-4 32 2 0,4-32 3 0,0 0-2 15,6 44 0-15,-6-44 7 0,19 21-4 0,-19-21 2 0,29 16 2 16,-29-16-1-16,35 7 0 0,-35-7-1 16,56 0-2-16,-56 0 4 0,45-11-9 0,-18 1-1 15,2-1-9-15,-29 11-2 0,54-23-8 0,-27 6-2 0,-4 1-6 16,1-2-3-16,-1-3-11 0,-4 4 4 0,-19 17-1 16,35-36 7-16,-19 18 12 0,-16 18 2 0,21-24 15 15,-21 24 8-15,10-18 15 0,-10 18 15 0,0 0 10 16,0 0 9-16,0 0-1 0,0 0-5 0,0 0-6 15,0 0-3-15,0 0-8 0,0 0 4 0,0 0-4 16,0 0 1-16,0 0-9 0,0 0 3 0,-99 42-2 16,79-26 3-16,20-16-3 0,-31 33-2 0,31-33-3 15,-17 24 3-15,17-24-3 0,-14 23 2 0,14-23-2 16,0 0 2-16,0 0-1 0,-5 28-2 0,5-28 1 16,0 0 0-16,0 0-2 0,0 0-2 0,0 0 4 15,0 0-1-15,77-6-1 0,-77 6-2 0,35-24 0 16,-35 24 1-16,31-30-2 0,-19 11-2 0,1-1 3 0,-13 20-1 15,16-32 3-15,-16 32 11 0,9-26 0 0,-9 26 5 16,0 0 3-16,0 0 4 0,8-30-5 0,-8 30-3 16,0 0-8-16,0 0-10 0,0 0 3 0,0 0 3 15,0 0-3-15,0 0 1 0,0 0-3 0,0 0 3 16,0 0-5-16,0 0 1 0,4 95-4 0,-4-95 4 16,17 28-3-16,-17-28 3 0,20 22-4 0,-20-22 5 15,35 10 7-15,-35-10 3 0,54 0 11 0,-54 0 11 16,58-17 4-16,-19-3 9 0,-12 3 0 0,8-11 17 15,-4-2 1-15,-10 8-1 0,-7-2-6 0,5-16-5 16,-2 3-9-16,-11-4-10 0,-4-1-3 0,-6-1 1 16,-2 0-9-16,-3-1-5 0,-5-4-10 0,-1 1 0 15,-3 10 0-15,3 14-3 0,3 2 4 0,-3 1 2 16,15 20-6-16,-24-14-4 0,24 14 2 0,0 0-4 16,-48-1 0-16,48 1 3 0,-47 29-4 0,18 0-1 15,4 12 5-15,4 11 0 0,5-1-1 0,7 0 0 0,5 3-6 16,2 5-8-16,6-1-1 0,7-1-5 0,3-4-4 15,0-4-5-15,7-1-12 0,4-2-16 0,2-8-22 16,0 1-22-16,2-3-22 0,-7-14-12 0,-1-1-29 16,0-3-36-16,-21-18-61 0,27 17-157 0,-27-17-452 15,0 0 200-15</inkml:trace>
  <inkml:trace contextRef="#ctx0" brushRef="#br0" timeOffset="28982.63">8758 7819 15 0,'0'0'209'0,"0"0"-20"0,0 0-14 0,-41 12-5 0,41-12-5 16,0 0-4-16,0 0-9 0,0 0-12 0,0 0-12 15,130 22-12-15,-70-20-10 0,11-3-7 0,-1-2-5 16,10-5-6-16,9 5-3 0,2-8-9 0,8 0-6 16,5-2-7-16,1 3-11 0,1-1-15 0,1 1-16 15,9 2-5-15,2 5-2 0,2-5-20 0,-3 4-23 16,-7 1-35-16,-17 3-54 0,-10-4-58 0,-19 5-166 16,-13-2-370-16,-26-2 164 0</inkml:trace>
  <inkml:trace contextRef="#ctx0" brushRef="#br0" timeOffset="35632.11">7227 10596 2 0,'0'0'209'0,"0"0"-21"0,0 0-12 0,0 0-11 15,0 0-11-15,0 0-13 0,-29 14-13 0,23 9-6 0,-3 2-9 16,5 2-10-16,-2 15-8 0,2-15-6 0,2 15-7 16,-2-14-8-16,4 2-1 0,0-3-12 15,4-11-3-15,0 10 0 0,0-10-9 0,0-1 4 0,9-1-7 16,3-4-1-16,11-3-9 0,6-4-1 15,12-7-4-15,7-7-2 0,0-10-5 0,0-8-4 0,14 0-5 16,0-10-6-16,6-2-2 0,3-2 0 0,5-2 1 0,1 2-2 16,-3 1-3-16,-1 1 2 0,-3 5-2 15,3 3 2-15,-15 0-2 0,0 6-9 0,-13 7-4 0,-7 3-11 16,-22 6-9-16,-20 11-11 0,29-13-13 16,-29 13-6-16,0 0-11 0,23-8-12 0,-23 8-10 15,0 0-5-15,0 0-14 0,0 0-13 0,0 0-35 0,0 0-101 16,0 0-283-16,0 0 125 0</inkml:trace>
  <inkml:trace contextRef="#ctx0" brushRef="#br0" timeOffset="35983.05">7243 11354 2 0,'-4'8'166'0,"2"1"-10"16,0 4-19-16,-2 2-4 0,2 7-11 15,2 1-9-15,0 1-10 0,2-6-11 0,6 3-9 0,0 1-13 16,3-9-3-16,-1-1-3 0,4-3-12 0,5-1 1 15,8-4-5-15,2-3 0 0,2-4-11 16,21-9-4-16,3-2 1 0,-1-7-5 0,6-7-3 0,6-7-1 16,5-5-6-16,7-2-2 0,1 1-1 0,3-4-12 15,1 0-1-15,0 5-10 0,-3-1-21 0,5 4 0 16,-4 4-9-16,-9 2-22 0,-2 6-25 0,-6 3-40 16,-8 1-108-16,-10 5-249 0,-15 6 111 0</inkml:trace>
  <inkml:trace contextRef="#ctx0" brushRef="#br0" timeOffset="45452.06">13750 7451 151 0,'0'0'204'0,"0"0"-1"0,-55-7 2 16,55 7-6-16,0 0-9 0,0 0-7 0,0 0-13 15,-35-4-15-15,35 4-16 0,0 0-14 0,0 0-11 16,0 0-13-16,0 0-13 0,0 0-11 0,0 0-8 15,0 0-10-15,0 0-4 0,0 0-1 0,0 0-8 16,142 0-4-16,-74-2-6 0,5-3-4 0,7 0-1 16,7-5-8-16,2 1 3 0,8-4-1 0,9 0-3 15,5-1 0-15,7 3-1 0,-6-2-5 0,6 5 3 16,-7-2-4-16,-1 0-3 0,-3 3 1 0,-8 0 1 16,-8-1-1-16,-6 4-3 0,-8 2-2 0,-5-3 0 15,2-1 1-15,-14 1-1 0,-8-1-3 16,-19 3 0-16,-33 3 2 0,41 1-2 0,-41-1 1 0,0 0-8 0,0 0-3 15,0 0-10-15,31-2-10 0,-31 2-20 0,0 0-14 16,0 0-15-16,0 0-14 0,0 0-20 0,0 0-28 16,0 0-16-16,0 0-31 0,-140 23-175 0,90-14-389 15,-8-1 172-15</inkml:trace>
  <inkml:trace contextRef="#ctx0" brushRef="#br0" timeOffset="45738.1">13815 7840 160 0,'0'0'166'16,"0"0"-18"-16,0 0-6 0,0 0 2 16,0 0 2-16,0 0-8 0,0 0-6 0,0 0-8 0,113 15 0 15,-53-18-3-15,4-2-6 0,7-1-6 0,11-3 0 16,5-6 7-16,8 6-9 0,2-4-1 0,7 3-9 15,5 0-2-15,-3 1-10 0,1-2-8 0,-4 3-9 16,3 0-2-16,-1 1-4 0,-5 0-12 0,-5 5-3 16,-2-1-6-16,-9 2-2 0,-3-1-6 0,-9-2-5 15,-3 2-8-15,-16 0-16 0,-22 2-16 0,-31 0-14 0,46-2-17 16,-46 2-14-16,0 0-14 0,0 0-20 16,0 0-29-16,27-7-30 0,-27 7-28 0,0 0-201 0,0 0-410 15,0 0 181-15</inkml:trace>
  <inkml:trace contextRef="#ctx0" brushRef="#br0" timeOffset="46166.92">14441 6827 179 0,'0'0'224'0,"0"0"-22"0,-31-27-10 0,31 27-12 0,0 0-11 16,0 0-20-16,0 0-15 0,0 0-12 0,0 0-12 15,0 0-14-15,109-4-9 0,-49 14-6 16,4-3-15-16,11 10-2 0,6 2-7 0,3-4-1 0,9 5-6 16,4 2-2-16,3-5-1 0,1 4-1 0,-6 5-6 15,4 4 2-15,-2 0-3 0,-6 5-6 0,-6 4-6 16,-8 4-4-16,-13 0 1 0,-4 2 2 0,-9 0-11 15,-5-3 0-15,-15 2-7 0,-13 1-4 16,-5-2-4-16,-19 1 5 0,-7 4-1 0,-14 1 5 0,-12 0 3 16,-6 2 14-16,-11 1 8 0,-4-1 6 0,-8 1 5 15,-11 3 2-15,-2-1 7 0,-5-2 5 0,3 4-3 16,-10-6 6-16,6 0 1 0,-2-4 8 0,9-2-4 0,7-6-1 16,7-1-13-16,10-4-4 0,13-3-4 15,20-9-6-15,9-3-22 0,14-18-18 0,-19 30-19 16,19-30-18-16,0 0-25 0,10 39-36 0,-10-39-39 15,40 19-53-15,9-13-50 0,-49-6-224 0,83-9-503 0,-29-2 222 16</inkml:trace>
  <inkml:trace contextRef="#ctx0" brushRef="#br0" timeOffset="49967.4">22530 3701 68 0,'0'0'122'0,"0"0"5"16,0 0 3-16,0 0 3 0,20-38 5 0,-20 38 12 15,0 0-6-15,0 0-9 0,0 0-11 0,-6-45 2 16,6 45 1-16,0 0-14 0,-21-30-9 0,21 30-7 0,-22-13-12 16,22 13-9-16,0 0-9 0,-52-7-4 15,52 7-3-15,-56 15-6 0,17 8-7 0,12-5-4 16,-6 17-3-16,2-1-3 0,0 17 0 0,6 4-1 15,6-2-2-15,1 2-4 0,5-6-7 0,7 0-6 16,6-3-3-16,0-4-2 0,9-13-7 0,-3-2 1 16,10-1-3-16,3-2-1 0,-1-2 0 0,7-6-1 0,0-4-4 15,6-3 2-15,19-5 0 0,-3-7 4 0,3-8-2 16,-5-9-2-16,5-1 0 0,-5-6 3 16,3-5 0-16,-9-4-2 0,1-2 0 0,1-5 2 0,-6 3-2 15,-4-4-2-15,-8-2 4 0,-5-8-4 0,1 1 1 16,-11 1-5-16,5-4-7 0,-7 1 3 0,-8 6-1 15,-2 4 0-15,4 15 1 0,-5-11 3 0,1 14 5 16,4 27 3-16,-10-43 2 0,10 43 10 0,-14-29 1 16,14 29-1-16,-15-21-6 0,15 21-4 0,0 0-10 15,0 0-6-15,0 0-2 0,0 0-3 0,0 0 1 16,-72 42-2-16,53-4 3 0,9-13 0 0,-3 2-6 16,7 0 4-16,-2 17 1 0,6-1 6 0,2-2-1 15,0-41 4-15,6 71 0 0,-2-24 6 0,7-4-3 16,-3-2-3-16,2-3 3 0,3-12-4 0,9 10-1 15,-7-12-10-15,1-2-14 0,3-3-11 0,4-4-12 0,-23-15-11 16,47 21-12-16,-47-21-9 0,48 7 4 0,-19-10-5 16,-29 3-15-16,72-20 0 0,-43 12 1 0,0-5 2 15,0-3 3-15,8-10 10 0,-16 9 1 16,1-2 10-16,-1-4 18 0,-4 1 17 0,-5 0 30 0,-12 22 25 16,21-37 30-16,-21 37 9 0,10-30 28 0,-10 30 30 15,6-23 15-15,-6 23 7 0,0 0 7 0,0 0-4 16,0 0-13-16,0 0-13 0,0 0-11 0,0 0-10 15,0 0-5-15,0 0-7 0,0 0-6 0,0 0-4 16,-80 44-6-16,61-22-4 0,5 4-5 0,-3 11-9 16,7-12 1-16,10-25-4 0,-9 41-4 0,9-41-1 15,2 46 0-15,-2-46-8 0,17 37-4 0,-17-37 1 16,25 23-2-16,0-11 1 0,4-3-3 0,-29-9 1 16,76 0-2-16,-47-7-2 0,14-3 1 0,-14-2 1 15,0 1 5-15,-6-6 6 0,-4 2 1 0,-19 15 1 16,26-42 2-16,-15 16-6 0,-5 0-2 0,-6 26-6 15,2-55-5-15,-2 55-1 0,-14-40 0 16,14 40-18-16,-19-28-17 0,19 28-16 0,-25-20-13 0,25 20-14 16,-37-4-12-16,37 4-12 0,-50 12-19 0,50-12-21 0,-53 26-24 15,34-9-31-15,-4 2-205 0,3 0-423 16,1 1 187-16</inkml:trace>
  <inkml:trace contextRef="#ctx0" brushRef="#br0" timeOffset="58004.12">23706 3753 9 0,'0'0'90'0,"0"0"-1"0,0 0-8 15,0 0-5-15,0 0-3 0,0 0-7 0,0 0 0 16,-35 67-5-16,35-67-10 0,0 32 2 15,0-32-3-15,2 41 1 0,-2-41-7 0,2 40-9 0,-2-40 1 16,4 34-3-16,-4-34-4 0,2 34 0 0,-2-34-4 16,8 29 0-16,-8-29-2 0,0 0-3 0,0 0 10 15,13 28 13-15,-13-28 14 0,0 0 15 0,0 0 7 16,0 0 4-16,0 0 5 0,0 0-3 0,0 0-7 16,0 0-2-16,0 0-8 0,68-46 3 15,-68 46-3-15,8-25-8 0,-8 25-4 0,10-26-2 0,-10 26-5 16,0 0-5-16,9-37-6 0,-9 37-2 0,0 0-2 15,6-28-3-15,-6 28-8 0,0 0 0 0,0 0-4 16,0 0-2-16,0 0-4 0,0 0-2 0,0 0-6 16,0 0-1-16,10-28-8 0,-10 28-2 0,0 0 1 15,0 0-2-15,0 0-1 0,0 0 4 0,0 0-1 16,0 0 1-16,0 0 0 0,0 0 2 0,0 0 1 0,0 0 1 16,0 0 1-16,0 0 1 0,0 0 1 0,0 0 2 15,0 0 2-15,0 0 0 0,0 0 0 0,0 0-5 16,0 0 2-16,0 0 0 0,0 0-2 0,0 0 3 15,0 0-1-15,0 0-3 0,0 0-1 0,0 0 4 16,0 0-6-16,0 0 1 0,0 0-3 16,0 0-1-16,0 0-2 0,0 0-4 0,0 0 3 0,0 0-8 15,0 0 3-15,0 0-3 0,0 0-2 0,0 0-2 16,0 0-1-16,0 0-1 0,0 0 5 0,0 0 1 16,0 0 1-16,0 0 2 0,0 0 3 0,0 0 1 15,0 0 4-15,0 0 5 0,0 0 5 0,0 0 12 16,0 0 0-16,0 0 6 0,0 0-4 0,0 0 1 15,0 0-4-15,0 0-1 0,0 0-5 0,0 0 0 0,0 0 1 16,0 0 3-16,0 0-4 0,0 0-3 0,0 0 4 16,0 0-2-16,0 0-5 0,0 0-2 15,0 0-11-15,0 0-2 0,0 0-12 0,0 0-16 16,0 0-21-16,0 0-16 0,0 0-22 0,0 0-1 0,0 0-10 16,0 0-1-16,0 0 0 0,0 0-3 0,0 0-5 15,0 0-3-15,0 0-8 0,0 0-85 16,0 0-233-16,0 0 103 0</inkml:trace>
  <inkml:trace contextRef="#ctx0" brushRef="#br0" timeOffset="59023.05">23830 3881 10 0,'0'0'54'0,"0"0"6"16,0 0 0-16,0 0 9 0,0 0-2 0,0 0 4 15,0 0-10-15,0 0-1 0,0 0 8 0,0 0-9 16,0 0-2-16,12-43 15 0,-12 43-18 0,0 0 5 16,0 0-11-16,0 0-1 0,0 0-1 0,0-36-2 15,0 36-12-15,0 0-3 0,0 0-6 0,0 0-11 16,0 0-6-16,0 0 8 0,0 0-11 0,0 0 1 15,0 0 0-15,0 0 7 0,0 0-6 0,-18-34 2 0,18 34 10 16,0 0-6-16,0 0 5 0,0 0-4 0,0 0 7 16,0 0 6-16,0 0-2 0,0 0 8 0,0 0 3 15,-23-15-2-15,23 15-6 0,0 0 9 0,0 0-4 16,0 0 7-16,0 0-8 0,0 0 5 0,0 0-16 16,0 0 9-16,0 0 0 0,0 0 3 0,0 0-3 15,0 0 0-15,0 0-8 0,0 0 0 0,0 0-7 16,0 0 5-16,0 0-10 0,0 0 7 0,0 0-8 15,-35 51 3-15,35-51-1 0,0 0-8 0,4 50 8 16,-4-50 0-16,8 47 1 0,-8-47-3 0,10 35 0 16,-10-35 4-16,11 30-4 0,-11-30 1 0,10 25 2 15,-10-25 3-15,0 0 10 0,0 0 9 0,17 24 15 16,-17-24 15-16,0 0 1 0,0 0 2 0,0 0 4 16,45 0-3-16,-45 0 2 0,0 0-6 0,0 0-3 15,48-35-3-15,-48 35-3 0,20-24 1 0,-20 24-6 16,17-30-3-16,-17 30-3 0,16-39-3 0,-16 39-2 15,15-32-9-15,-15 32 1 0,10-29-4 0,-10 29-3 0,0 0-4 16,8-32-1-16,-8 32-2 0,0 0-2 0,0 0-2 16,0 0-7-16,0 0-7 0,0 0-17 15,0 0-13-15,0 0 4 0,0 0 0 0,0 0 1 0,0 0 3 16,0 0 2-16,0 0 0 0,0 0 4 0,0 0 2 16,0 0 0-16,0 0 4 0,0 0 0 15,0 0 3-15,0 0 0 0,0 0 0 0,0 0 2 0,-4 106 2 16,4-106 4-16,19 22-1 0,-19-22 5 0,19 18 1 15,-19-18 3-15,26 11 2 0,-26-11-3 0,31 7 4 16,-31-7-3-16,44-2 1 0,-44 2 3 0,43-11 2 16,-43 11-1-16,50-17-4 0,-23 6 2 0,-5-4-1 15,1 0-2-15,0 0-1 0,-2-3 2 0,-21 18-2 16,35-25 7-16,-35 25-9 0,22-13-2 0,-22 13 1 16,0 0-2-16,23-15 1 0,-23 15-19 0,0 0-9 15,0 0-9-15,0 0 4 0,0 0-6 0,0 0 2 16,0 0-8-16,37 43 2 0,-37-43-1 0,0 0 2 15,11 27 6-15,-11-27 5 0,0 0 0 0,0 0 4 16,10 29 0-16,-10-29 6 0,0 0 14 0,0 0 17 16,0 0 14-16,0 0 19 0,0 0-3 0,0 0-3 0,0 0-4 15,0 0-4-15,0 0-4 0,0 0-1 0,0 0-5 16,0 0-3-16,0 0-1 0,0 0-6 0,0 0-7 16,0 0-1-16,0 0-5 0,-8-92-11 15,8 92-7-15,0 0-6 0,-33-17 4 0,33 17-5 16,0 0 3-16,-46 4-4 0,46-4 0 0,0 0 5 0,-64 29 6 15,41-12-1-15,1 5-3 0,-7 9 3 0,12-10 2 16,5 2-2-16,12-23 3 0,-19 39-7 16,19-39 5-16,-8 31-1 0,8-31 3 0,0 0 3 0,17 39 6 15,-17-39 4-15,20 20 13 0,-20-20 4 0,33 8 3 16,-33-8 3-16,54-8 2 0,-54 8 6 0,60-22 9 16,-21-2 2-16,-14 4 0 0,10-9-7 0,0-3 2 0,-4-3-7 15,2-2-3-15,-4-6 0 0,-4-2-6 16,-2-5-5-16,-7-1-9 0,-3-2-9 0,-5-5-11 15,-2 4-3-15,-2-3-14 0,-2-1-2 0,1 6 3 16,-6 7 1-16,1 14 4 0,2 31 6 0,-6-43 8 0,6 43 3 16,-10-26 1-16,10 26-5 0,0 0 4 0,0 0-6 15,-31-10 1-15,31 10 5 0,-41 44-2 16,26-19-2-16,-8 20 4 0,3 2 0 0,7 5-2 0,5 3-1 16,4-3-4-16,6 0-2 0,-2 2-9 0,10-2-15 15,7 5-29-15,3-7-19 0,5-4-16 0,-2-2-29 16,0-4-35-16,-7-1-108 0,1-13-302 15,-1-4 134-15</inkml:trace>
  <inkml:trace contextRef="#ctx0" brushRef="#br0" timeOffset="60971.6">22224 4733 169 0,'0'0'209'0,"-54"-11"-6"0,54 11-1 16,0 0-3-16,-37-9-2 0,37 9-8 0,0 0-6 15,0 0-4-15,0 0-11 0,0 0-14 0,0 0-16 16,0 0-14-16,0 0-14 0,0 0-6 0,0 0-14 0,0 0-11 16,0 0-9-16,136-18-16 0,-64 16-7 0,5-2-11 15,12 0-9-15,4 2-8 0,10-3-10 16,5-4-6-16,5 5-7 0,11 2-14 0,2 3-6 0,3-1-9 15,-5-2-5-15,-7 5-3 0,1-2 4 0,-6 1-2 16,-5-7 5-16,5 5-3 0,-15-5-5 0,-12-5 7 16,-9 3-3-16,-14-7 2 0,-10 4-6 0,-25 4 3 15,-4-3-13-15,-23 9-19 0,27-16-13 0,-27 16-14 16,0 0-12-16,0 0-29 0,0 0-174 16,0 0-337-16,0 0 150 0</inkml:trace>
  <inkml:trace contextRef="#ctx0" brushRef="#br0" timeOffset="62234.05">25717 3282 246 0,'0'0'269'0,"0"0"-13"0,0 0-18 0,0 0-28 15,-10-48-22-15,10 48-27 0,0 0-14 0,0 0-19 0,0 0-12 16,0 0-11-16,0 0-10 0,0 0-12 0,25 129-5 16,-19-85-7-16,0 2-7 0,0-1-4 0,-6-17-4 15,6 14-6-15,-6-13-7 0,4 13-3 0,-4-42-2 16,5 51-6-16,1-28 1 0,-6-23-5 0,6 33-3 15,-6-33-2-15,0 0 2 0,6 32-8 0,-6-32 13 16,0 0 1-16,0 0 26 0,0 0 27 0,0 0 1 16,0 0-11-16,0 0-5 0,0 0-10 0,0 0-6 15,0 0-2-15,50-87-7 0,-40 48-10 0,0-4-14 16,3-6-10-16,-1-4-13 0,3 2-13 0,-1-1-7 16,1 3-5-16,-1 6 2 0,-4 13 0 0,-1 7 2 15,-9 23 2-15,14-35 3 0,-14 35 4 0,0 0 0 16,11-24-5-16,-11 24-10 0,0 0-7 0,0 0 6 15,0 0 4-15,0 0 2 0,0 0 3 0,39 80 2 16,-23-37 4-16,-1 0 3 0,-1-4 1 0,-3-11 4 0,3 11-2 16,-1-13 0-16,1 1-8 0,-2-1-14 15,1-1-22-15,-1-1-17 0,-12-24-14 0,25 43-30 16,-15-31-22-16,-10-12-28 0,21 23-34 16,-21-23-177-16,0 0-406 0,0 0 179 0</inkml:trace>
  <inkml:trace contextRef="#ctx0" brushRef="#br0" timeOffset="62374.73">25831 3495 67 0,'0'0'138'0,"0"0"-8"0,0 0-14 0,0 0 4 16,0 0-2-16,0 0-8 0,0 0-14 16,0 0-1-16,0 0-25 0,113-12-18 0,-84 6-33 0,17-4-40 15,-19 1-56-15,-27 9-96 0,41-17-186 0,-41 17 83 16</inkml:trace>
  <inkml:trace contextRef="#ctx0" brushRef="#br0" timeOffset="63183.73">26232 3256 262 0,'0'0'264'0,"0"0"-12"0,0 0-16 0,0 0-26 15,0 0-17-15,0 0-31 0,0 0-20 0,0 0-14 16,0 0-16-16,0 0-11 0,0 0-7 0,0 0-12 16,0 0-9-16,47 64-3 0,-36-25-4 0,-5-10-12 15,0-1-3-15,2 12-3 0,3 1-2 0,-7-15-8 16,-4-26 0-16,10 48-7 0,0-23 7 0,-10-25-11 16,13 36-2-16,-13-36-2 15,12 30-1-15,-12-30 1 0,0 0 3 0,13 25 10 0,-13-25 23 0,0 0 18 16,0 0 4-16,0 0 1 0,0 0-12 0,0 0-6 15,0 0 1-15,0 0-7 0,80-49-5 0,-69 34-6 0,-11 15-10 16,24-43-1-16,-11 21 1 0,-3-1-16 0,-10 23 3 16,17-38-4-16,-17 38-2 0,10-26-2 15,-10 26-5-15,0 0 0 0,10-24-3 0,-10 24-8 0,0 0-22 16,0 0-28-16,0 0-4 0,0 0 6 0,0 0 4 16,0 0 2-16,0 0 8 0,0 0 0 0,0 0 5 15,0 0 3-15,13 93 5 0,-13-93 4 0,8 28-1 16,-8-28 7-16,17 29-3 0,-17-29 4 0,22 26 11 15,-22-26 6-15,31 20 6 0,-31-20 3 0,46 12 6 16,-17-8 3-16,-29-4 0 0,58-2-3 16,-58 2-1-16,53-9-2 0,-24 2-4 0,-29 7 4 0,46-23-5 15,-34 13 1-15,-12 10-6 0,29-30-7 0,-16 10-12 16,-13 20-1-16,10-47-1 0,-6 20-7 0,-4 27 2 16,-14-68-5-16,3 44 1 0,-1 0-9 0,-5 2 7 15,1 2-3-15,16 20 4 0,-29-30-1 16,29 30-1-16,-27-18 4 0,27 18-5 0,-35-7-3 0,35 7-4 15,0 0-4-15,-42 4-7 0,42-4-6 16,0 0 7-16,0 0 2 0,0 0 5 0,0 0 4 0,0 0 6 0,0 0 0 16,0 0 1-16,0 0 5 0,116 26 5 15,-64-26-1-15,-7 0 1 0,3-3 0 0,1-3 4 0,1 0-1 16,-2-3-1-16,-3-2 1 0,3 1 3 16,-3-2 7-16,-4-3-2 0,-12 4 1 0,-2 0 4 0,-4-2 1 15,0-3 6-15,-23 16-3 0,22-24 6 0,-22 24-1 16,15-22 2-16,-15 22-9 0,0 0 7 0,0 0-6 15,0 0 1-15,0 0-7 0,-39-40-1 16,39 40-1-16,-56 4 1 0,56-4-7 0,-72 24 3 0,43-9 2 16,2 0 4-16,2 5-4 0,-4 11 1 0,12-9-2 15,3 0 1-15,2 4 1 0,5 5 1 16,7-31-2-16,-8 54 4 0,14-24 2 0,11 10 4 0,-3-15 3 16,13 8 10-16,4 1 8 0,4-1 1 0,0-4 0 15,1 1-3-15,-16-10-2 0,1-2 0 0,0-2-10 16,-21-16-10-16,16 30 1 0,-16-30-9 0,0 0-5 15,0 0 2-15,-31 54-15 0,4-42-25 0,-20 6-29 16,-7-1-31-16,-10-3-33 0,-8-7-35 0,-3 3-58 16,-3-1-133-16,-7-3-397 0,0 5 175 0</inkml:trace>
  <inkml:trace contextRef="#ctx0" brushRef="#br0" timeOffset="63523.06">25467 4312 92 0,'0'0'257'0,"0"0"-1"15,0 0-21-15,0 0-20 0,0 0-17 0,0 0-13 16,0 0-7-16,107-6-11 0,-49 1-11 0,6 1-6 16,13-2-12-16,3 3-6 0,11 1-11 0,0-6-6 15,7 4-9-15,1-3-8 0,0 3-9 0,0 1-8 16,2-2-10-16,-1 1-13 0,-1 2-8 0,-8 2-9 16,-8-1-9-16,-3 1-8 0,-12-2-7 0,-4 1-9 15,-14-1-14-15,-23 1-6 0,-27 1-19 0,33-1-18 0,-33 1-28 16,0 0-39-16,0 0-42 0,0 0-48 15,0 0-231-15,0 0-471 0,0 0 209 0</inkml:trace>
  <inkml:trace contextRef="#ctx0" brushRef="#br0" timeOffset="64981.28">21339 6016 12 0,'0'0'212'16,"0"0"-23"-16,0 0-20 0,0 0-14 0,0 0-11 0,0 0-19 15,0 0-8-15,134-20-9 0,-57 16-8 16,12-1-7-16,12 1-8 0,15 1-14 0,14-4 1 16,19 0-4-16,12 0-6 0,11-1-1 0,5 0-3 0,7 2-5 15,9-1-3-15,-3 1-3 0,0 4-8 0,2-2 5 16,11 3-7-16,-5-2-1 0,-4 1-2 16,-3 3-6-16,-14-2-1 0,-5 4-3 0,-13-1 1 0,-12-1 1 15,-15-1-5-15,-16 1 2 0,-17 1 2 0,-18-2-5 16,-15-1 9-16,-16-2 3 0,-24 3 7 0,-26 0 14 15,31-4 16-15,-31 4 8 0,0 0-2 0,0 0 2 16,0 0-9-16,0 0-7 0,0 0-6 0,0 0-8 16,31-9-5-16,-31 9-9 0,0 0-4 0,0 0-15 0,0 0-19 15,0 0-26-15,0 0-33 0,0 0-30 16,0 0-24-16,0 0-20 0,0 0-31 0,0 0-38 16,0 0-199-16,0 0-439 0,0 0 193 0</inkml:trace>
  <inkml:trace contextRef="#ctx0" brushRef="#br0" timeOffset="66118.53">21438 6123 18 0,'0'0'205'15,"0"0"-4"-15,0 0-2 0,0 0-6 0,0 0-6 16,0 0-12-16,0 0-18 0,0 0-16 0,0 0-17 15,0 0-13-15,4-48-14 0,-4 48-16 0,0 0-14 16,0 0-3-16,0 0-6 0,0 0-5 0,0 0-5 16,0 0-3-16,-10 134-4 0,8-90-5 15,-4 5 2-15,2 7-7 0,4 1-2 0,-5 9 1 0,1 0-1 0,-2 6-1 16,-2 2 0-16,-3 5 0 0,3 5 0 0,-4 3 1 16,3 2-5-16,-1 3 1 0,2-2-2 15,0-1-2-15,3 0-2 0,5-1 4 0,3 3 0 0,-1 2-1 16,2 2 0-16,0-3 7 0,4-1 0 0,5 2 6 15,-7-5-2-15,2 1 4 0,2 1-3 0,3 3 3 16,-3 1 2-16,-2 1-5 0,5 1 2 0,-5-4-4 16,-2 3 1-16,-2-3-8 0,1 1 2 15,-1 1 2-15,-2-3-7 0,-2 0 0 0,-6-4-6 0,1-3-6 16,-3-2 3-16,6-5-8 0,-6-2-2 0,0-4-1 16,3 0-7-16,1-6 2 0,2-2 4 0,0 1 1 15,-4-5-2-15,6-5 0 0,-4 1 1 0,4-3-2 16,-4-4 2-16,4 0-2 0,-5-3 2 0,5-3 1 0,-8-15-4 15,2 3 4-15,-2 12 0 0,4-12-3 0,-5-2 3 16,3-1 2-16,-2-3-2 0,4 0 0 0,2-8-2 16,-2-4 2-16,-1 3 1 0,1-4 0 0,0-1 1 15,4-5 2-15,0-5-4 0,-4 11 4 16,4-11-1-16,0 6 4 0,0-6-2 0,0 0 2 16,0 0 2-16,0 0 4 0,0 8-2 0,0-8-1 0,0 0 5 15,-4 7-1-15,4-7-2 0,-2 10 0 0,2-10-3 16,-2 9 6-16,0-3 1 0,-2 1-1 0,-1-2-2 15,1 1-2-15,0 0 1 0,4-6 1 0,-4 9-3 16,2-3-1-16,2-6 10 0,-4 8-13 0,0-2 4 16,4-6 2-16,-4 10 1 0,-1-6-1 0,5-4-3 15,0 8 2-15,0-8 1 0,0 9-7 0,0-9 0 16,0 0 1-16,0 11 1 0,0-11 4 0,9 7 1 0,-5-3-1 16,4-1-1-16,2 0-4 0,5 1-1 0,6-2-2 15,10 0 2-15,18-5-3 0,3 5 3 0,4-4-2 16,12-1 0-16,4-1 7 0,17 0-3 0,8 1 4 15,11-4 11-15,12 4 15 0,10 1-6 0,6 1-1 16,11 7 0-16,2 0 1 0,0 5-1 0,8 3-7 16,0 4-2-16,-2-1-3 0,-10 1-9 0,-1 4-14 15,-9-5-7-15,-7-2-20 0,-10-3-8 16,-3-1-14-16,-9-2-16 0,-3 0-15 0,-10-2-21 0,-2-7-18 16,0 0-25-16,-10-4-32 0,-3 1-25 0,-5-10-36 15,-7 6-263-15,-10-8-544 0,-3-2 241 0</inkml:trace>
  <inkml:trace contextRef="#ctx0" brushRef="#br0" timeOffset="67765.48">25386 5891 111 0,'-33'-28'168'0,"33"28"-3"0,-29-22-9 0,7 9-4 16,22 13-6-16,-31-18-11 0,31 18 4 0,-25-15-2 16,25 15-2-16,0 0-7 0,-25-12-2 0,25 12-5 15,0 0-3-15,0 0-8 0,0 0-9 0,0 0-8 16,0 0-12-16,0 0-7 0,0 0-10 0,0 0-4 16,91-10-7-16,-31 10-5 0,2 3-7 0,6 4-2 15,4-4-4-15,5 0-6 0,4 2 2 0,1-1-9 16,9 1 1-16,0 2-5 0,0 1 0 0,4 3 1 0,-10-2-2 15,-2-1-4-15,-7-4 0 0,-4 2-3 0,-5 0 1 16,-7-3 0-16,-7-2 4 0,-1 3 6 0,-5-5 1 16,-16 1 6-16,-31 0 1 0,48-3-1 0,-48 3 2 15,33 4 1-15,-33-4 7 0,0 0-5 0,44-4-5 16,-44 4 4-16,0 0-2 0,0 0-6 0,0 0-2 16,37-2-4-16,-37 2 1 0,0 0-7 0,0 0 0 15,0 0-3-15,0 0 1 0,0 0-5 0,0 0 1 16,0 0 0-16,31 16 1 0,-31-16-3 0,0 0 3 15,14 20-6-15,-14-20 1 0,0 0-2 16,17 26 5-16,-17-26 0 0,0 0-1 0,10 34-5 0,-10-34 4 16,0 0 1-16,17 36-2 0,-17-36 1 0,6 26 0 15,-6-26-3-15,10 40 3 0,-10-40-4 0,8 48 2 16,-6-20-4-16,-2-28 7 16,5 57-8-16,-3-15 9 0,2 0-2 0,-8 3 0 0,2 5 1 0,-3 0 3 15,-7 3-2-15,4 3 2 0,-3 4 2 0,5-2-5 16,-6 0 8-16,2 6-7 0,-3 2 0 0,5 1 2 15,0 1 4-15,1 3-3 0,1-1 3 0,4 3 2 16,4-2 0-16,2 1-2 0,5-3 1 0,-3 3-3 16,-2-1 6-16,4 6-2 0,3 2 2 0,-3 2 2 0,6 0 1 15,3-1-5-15,-3-2-1 0,3-2-3 0,-3-1-1 16,3-1 8-16,-3-9-1 0,1 9 2 0,-5-2 3 16,2-6 1-16,-7 4 0 0,3-11-1 0,-4 0-2 15,-6-5 0-15,4 3 5 0,0-8-6 0,-2-2 4 16,-8-1 5-16,6-2 2 0,-2 2-3 0,2 2 1 15,-1-7 7-15,3 5-12 0,-2-4 5 16,0 2-7-16,-2-2 6 0,-2 4-8 0,-2-1 6 16,6-1-2-16,-2 0-6 0,8-1-2 0,-6-2 3 0,-5-12 3 15,5 15-7-15,-4-4 1 0,0 2 0 0,0-2 0 16,0-10-3-16,-3 11 2 0,5-14 0 0,4-27 9 16,-8 70-11-16,6-43-2 0,2 14 1 0,0-41 2 0,0 55-1 15,4-27 22-15,-4-28-26 0,6 56 9 16,2-29 12-16,-3 0-10 0,-5-27-3 0,12 53 6 15,-8-30-1-15,-4-23-13 0,4 34 9 0,-4-34 1 16,6 29-2-16,-6-29-2 0,0 0-7 0,5 38 7 16,-5-38 10-16,0 0-8 0,2 36 3 0,-2-36-6 0,0 0 2 15,0 0-4-15,0 0 0 0,2 36 1 16,-2-36-1-16,0 0-3 0,0 0 0 0,0 0-3 0,0 0-1 16,0 0 5-16,0 0-7 0,0 0 3 0,-4 38 3 15,4-38-8-15,0 0-2 0,0 0-3 16,0 0 4-16,0 0-1 0,0 0-3 0,0 0-7 0,0 0 10 15,0 0 3-15,-27 16-5 0,27-16 2 0,0 0 3 0,0 0-5 16,0 0-3-16,-58-9 6 0,58 9-6 16,-48-7 5-16,48 7 3 0,-56-9-5 0,23 5 3 15,0 2 2-15,-14-1-5 0,-1 1 10 0,-1 2-12 0,1 1-2 16,-4 0-5-16,3 2 15 0,-7 0-14 0,-4 0-3 16,-2 1-13-16,-4-4 7 0,-9 3 14 0,-3-1-13 15,-5-4-3-15,-2 3 5 0,-6 2 0 0,1-5 3 16,-3 4 0-16,2-4 4 0,0 0-14 0,-2 2 8 15,8 3 3-15,6 1-3 0,7 3 10 16,10 1-2-16,8-2 6 0,3 3 11 0,5-1-13 16,13-2 0-16,4-1 2 0,0 5-2 0,29-10 5 0,-43 11-6 15,43-11-2-15,-29 10-5 0,29-10-11 16,0 0-2-16,0 0-6 0,-29 8-2 0,29-8-15 0,0 0 0 16,0 0-13-16,0 0-15 0,0 0-15 0,0 0-26 15,0 0-22-15,0 0-26 0,0 0-19 0,0 0-28 16,0 0-24-16,0 0-240 0,0 0-516 0,0 0 228 15</inkml:trace>
  <inkml:trace contextRef="#ctx0" brushRef="#br0" timeOffset="85351.21">8911 8493 21 0,'0'0'204'16,"0"0"-6"-16,0 0-4 0,-16-39-12 0,16 39-15 16,0 0-11-16,0 0-10 0,-11-41-7 0,11 41-8 0,0 0-9 15,-2-30 2-15,2 30-4 0,0 0-8 0,0 0-2 16,0 0-6-16,-2-34-3 0,2 34-5 0,0 0-12 16,0 0-6-16,0 0-15 0,0 0-9 0,0 0-6 15,0 0-4-15,0 0-6 0,0 0-4 0,0 0-1 16,0 0-2-16,15 147-4 0,-7-95-4 15,-2 2-1-15,-2 0 1 0,5 2-9 0,-7-6 4 0,2 0-3 16,-2 1 1-16,0-5-3 0,-2-6 0 0,-2-10-3 16,2-30 4-16,-8 55-5 0,1-27 1 0,-1-4 2 0,8-24 1 15,-14 40 2-15,14-40 4 0,-17 30 3 16,17-30 4-16,-18 25 0 0,18-25 7 0,0 0 4 16,-21 13 6-16,21-13-2 0,0 0-3 0,0 0-6 15,0 0 0-15,-50-34-9 0,36 12-1 0,-1-2-11 0,1-3-2 16,-5-13-6-16,9 15-6 0,2 0 0 15,8 25 0-15,-17-50-2 0,11 23-3 0,6 27-7 0,-2-39-7 16,2 39-3-16,0 0-6 0,12-45-9 0,-12 45-11 16,19-25-14-16,-19 25-12 0,37-22-24 15,-20 14-25-15,-17 8-23 0,49-20-17 0,-20 10-17 0,2 0-19 16,-2 0-189-16,-29 10-423 0,68-26 187 0</inkml:trace>
  <inkml:trace contextRef="#ctx0" brushRef="#br0" timeOffset="86307.18">9350 8455 72 0,'0'0'189'0,"4"-49"-6"0,-4 49-4 16,0 0-2-16,0 0-4 0,0 0-12 0,-13-44-4 15,13 44-11-15,0 0-21 0,-22-15-8 16,22 15-12-16,0 0-13 0,0 0-9 0,-54 9-7 0,54-9-6 16,-35 25-8-16,16-6-4 0,-2 1-3 0,5 3-4 15,-1 1-5-15,5 3-6 0,-3-2 0 0,7 1-7 16,8-26-1-16,-14 49-7 0,14-49 0 0,-6 29-1 15,6-29-1-15,0 0 2 0,0 0 6 0,0 0 14 16,16 34 8-16,-16-34 3 0,0 0-2 16,0 0-3-16,52-12-1 0,-52 12-5 0,0 0 3 0,56-39-6 15,-36 24-7-15,-3-5-1 0,-3-1-4 0,-14 21-3 16,27-39-3-16,-17 17-1 0,-1-2-4 0,-9 24 1 16,14-32-4-16,-14 32-2 0,0 0 4 15,13-33-5-15,-13 33 2 0,0 0-6 0,0 0-5 0,0 0-6 16,0 0-9-16,0 0-4 0,0 0 4 0,0 0 0 15,0 0 3-15,0 0-2 0,0 0 3 0,33 64 0 16,-33-64 0-16,8 31 4 0,-8-31 2 0,10 39-7 0,-10-39 8 16,9 26-3-16,-9-26 2 0,0 0 1 0,14 27 7 15,-14-27 2-15,0 0 10 0,0 0 1 0,23 15 4 16,-23-15 3-16,0 0 5 0,0 0-10 0,0 0 5 16,0 0-4-16,60-46-1 0,-60 46-8 0,16-28 6 15,-16 28-8-15,13-33 4 0,-7 11-3 0,-6 22-1 16,0 0 0-16,12-36-2 0,-12 36-2 0,0 0 2 15,0 0-10-15,0 0-4 0,0 0-10 16,0 0-2-16,0 0-1 0,0 0 6 0,0 0 3 0,0 0 2 16,0 0-2-16,42 61 2 0,-30-38-2 0,-12-23 2 15,14 39-1-15,-14-39 2 0,19 32 4 0,-19-32-3 16,19 23 1-16,-19-23 0 0,20 16 23 0,-20-16 3 16,0 0 10-16,33 6 3 0,-33-6 16 0,0 0-7 15,48-36 5-15,-34 16-9 0,3 0 8 0,-3-5-6 16,1 1-1-16,-5-5 1 0,-2 0-15 0,-8 29 10 15,11-59-6-15,-9 31-4 0,-2 28 0 0,2-52-10 0,-2 52 1 16,-2-34-10-16,2 34 7 0,0 0-9 0,0 0 4 16,0 0-5-16,-4-37-27 0,4 37-15 15,0 0-1-15,0 0 7 0,0 0 1 0,0 0-8 16,0 0-6-16,0 0-8 0,-15 130-7 0,15-100-5 0,0-30-10 16,9 53-4-16,-3-31 5 0,-6-22 2 0,20 38 4 15,-20-38 4-15,25 20 4 0,-25-20 8 0,37 8 6 16,-37-8 9-16,44-6 1 0,-44 6 0 0,56-20 6 15,-34 2 5-15,-1 1 7 0,-2-5 4 0,-3 0 10 16,-1-2 2-16,-1-1-1 0,-14 25-1 0,19-40 2 16,-19 40 2-16,12-32 9 0,-12 32 7 0,6-31-2 15,-6 31 10-15,0 0 2 0,0-35 6 0,0 35-6 16,0 0 0-16,0 0-5 0,0 0-3 0,0 0-4 0,-24-25-4 16,24 25-1-16,0 0 0 0,0 0-3 0,-62 39 1 15,43-18-2-15,0 0 0 0,-5 17 1 16,9-12 0-16,3 0-1 0,12-26-2 0,-15 48 1 0,9-31-9 15,6-17 11-15,0 0-4 0,-2 34 1 16,2-34 1-16,0 0 2 0,0 0 6 16,0 0 4-16,0 0 7 0,0 0 1 0,0 0 2 0,81-48 5 0,-63 25-1 15,9-12 6-15,-15 14-1 0,5-1 5 0,-3 1-11 16,-14 21 0-16,25-30 8 0,-25 30-19 0,17-16-1 16,-17 16-7-16,0 0-2 0,0 0 2 0,0 0-6 15,0 0-3-15,0 0 2 0,62 47-9 0,-48-19-7 16,3 9-2-16,-5-11-15 0,7 17-11 0,-9-16-23 15,9 12-13-15,-1 1-20 0,5-2-24 0,2-4-32 16,-4-14-39-16,1-1-52 0,-1-3-247 0,4-4-528 16,-25-12 233-16</inkml:trace>
  <inkml:trace contextRef="#ctx0" brushRef="#br0" timeOffset="88235.28">9106 9540 5 0,'0'0'187'0,"0"0"-11"0,0 0-7 0,0 0-4 16,2-59-6-16,-2 59-6 0,0 0-2 0,14-29-9 0,-14 29-7 16,0 0-7-16,27-21-6 0,-27 21-9 15,0 0-4-15,31-7-9 0,-31 7-7 0,0 0-4 0,0 0-8 16,58 25-5-16,-44-6-2 0,-14-19-8 0,27 43-7 16,-14-21-3-16,-5 1-2 0,-8-23-2 0,19 50-7 15,-13-24-3-15,-6-26-2 16,6 38-4-16,-6-38 1 0,2 34-2 0,-2-34-3 0,0 0-3 0,-6 41-3 15,6-41-5-15,0 0 5 0,0 0-2 0,0 0-3 16,0 0 4-16,-8 26-5 0,8-26-3 0,0 0-5 16,0 0-8-16,0 0-7 0,0 0-5 0,0 0-1 15,-27-91-5-15,27 91-2 0,-6-52 5 0,1 30-3 16,5 22 4-16,0 0-3 0,7-46 2 0,-7 46 2 0,0 0 0 16,0 0-2-16,8-27-1 0,-8 27 1 0,0 0 2 15,0 0 0-15,0 0 3 0,0 0 9 16,0 0-4-16,0 0 6 0,74 65 1 0,-59-45 6 15,-1-1-1-15,-14-19 3 0,21 28 3 0,-21-28-2 16,16 30 1-16,-16-30-2 0,17 22 6 0,-17-22-9 0,0 0 5 16,14 24-1-16,-14-24 1 0,0 0 8 0,0 0 1 15,0 0 3-15,0 0-2 0,0 0 2 16,0 0-3-16,0 0-5 0,0 0 0 0,50-65-5 16,-46 38-3-16,-4 27 0 0,4-49-3 0,-4 49-6 0,2-41 3 15,-2 41-4-15,4-31-2 0,-4 31-1 0,0 0-1 16,0 0-4-16,5-34-8 0,-5 34-5 0,0 0-4 15,0 0-2-15,0 0 4 0,0 0 0 0,0 0 2 0,0 0 1 16,0 0 3-16,0 0 2 0,60 74 0 16,-50-55 0-16,-10-19 6 0,16 29-2 0,-16-29 0 15,21 25 2-15,-21-25 2 0,23 20-2 0,-23-20 3 16,18 13-1-16,-18-13-1 0,0 0 5 0,0 0-2 16,36 5 4-16,-36-5-1 0,0 0-3 0,0 0 2 15,47-38 1-15,-34 24-1 0,-13 14 1 0,24-44 4 0,-17 29-6 16,-7 15 3-16,16-36-2 0,-16 36 4 0,0 0 9 15,10-26 7-15,-10 26 1 0,0 0-3 0,0 0-1 16,0 0-5-16,0 0-2 0,0 0-3 0,0 0 5 16,0 0-2-16,0 0 1 0,0 0-3 0,0 0-2 15,19 74 2-15,-19-74 0 0,12 33 1 0,-12-33 3 16,21 26 3-16,-21-26 2 0,27 17 2 0,-27-17 2 0,31 6-2 16,-31-6-4-16,0 0 1 0,60-13 1 15,-60 13 1-15,47-27-1 0,-26 8-2 0,2 0 0 16,-5 0 0-16,-1-4 3 0,-3 1-2 0,-14 22-4 0,21-46 0 15,-13 23 2-15,-8 23 0 0,9-34 13 0,-9 34-8 16,8-29-3-16,-8 29 8 0,0 0 2 0,0 0 0 16,0 0 4-16,6-28-22 0,-6 28-7 0,0 0 3 15,0 0-3-15,0 0 3 0,0 0-5 0,0 0 2 16,21 97-4-16,-11-58-3 0,-2 2-6 0,3 3-2 16,1 0-5-16,-1 2-8 0,-3 1-8 0,4-4-1 15,-6 3 0-15,-1-2 5 0,1-2 0 0,-6-15 6 16,0-27-2-16,-4 58 8 0,-1-35-4 0,5-23 4 15,-10 36 4-15,10-36 2 0,-12 25 2 0,12-25 14 16,0 0 0-16,0 0 1 0,0 0-2 0,0 0 4 16,0 0-3-16,0 0 3 0,-42-64-12 0,42 64-6 0,0-58-9 15,7 12-7-15,-7 46-4 0,14-73 5 16,-4 34-3-16,1 11 6 0,-1 0-3 0,5-13 7 16,-1 2-1-16,-4 14 11 0,-1-2 8 0,-1 1 7 0,2-14 9 15,1 14 8-15,-11 26 7 0,12-52 6 0,-8 28 5 16,-4 24 0-16,2-42 6 0,-2 42 0 15,-2-34 0-15,2 34 0 0,0 0 0 0,-12-40-8 0,12 40 3 16,0 0-6-16,0 0-5 0,-17-21-1 0,17 21-3 16,0 0-10-16,0 0-2 0,0 0 0 15,0 0-2-15,-60 45-16 0,60-45-6 0,-12 30-14 0,12-30-8 16,0 31-5-16,0-31 0 0,0 0-4 0,20 55-5 16,-20-55-1-16,29 35-6 0,-10-17-2 0,2 0-8 15,-1-2-6-15,3 1-8 0,2-2 2 0,-4 0 5 16,-21-15 3-16,26 25 8 0,-26-25 3 0,17 26 5 15,-17-26 10-15,6 26 3 0,-6-26 8 16,0 0 10-16,0 0 12 0,-29 62 4 0,15-49 2 0,-5 6 0 0,-2-2 0 16,21-17 1-16,-33 18-2 0,33-18-4 15,-29 10-10-15,29-10-13 0,0 0-24 0,0 0-18 16,0 0-23-16,-43-22-17 0,43 22-19 0,-4-32-3 0,4 32-18 16,10-49-153-16,-10 49-330 0,29-65 147 0</inkml:trace>
  <inkml:trace contextRef="#ctx0" brushRef="#br0" timeOffset="88547.75">10542 9431 45 0,'33'-27'142'0,"-33"27"-10"16,23-22 14-16,-23 22 7 0,0 0 7 0,17-17 7 16,-17 17 3-16,0 0-6 0,0 0-13 0,0 0-13 15,0 0-12-15,0 0-6 0,0 0-11 0,0 0-4 16,0 0-7-16,0 0-3 0,0 0-3 0,0 0-6 16,0 0-4-16,0 0-5 0,-83 56-7 0,83-56-4 0,-12 26-3 15,12-26-8-15,-7 28-3 0,7-28-2 16,0 0-4-16,9 41-2 0,-9-41-5 15,0 0-2-15,0 0-6 0,27 23-3 0,-27-23 0 0,0 0 0 0,47-2-6 16,-47 2-1-16,0 0-3 0,46-26 3 0,-46 26-7 16,26-23 0-16,-11 4-4 0,-15 19 0 15,14-30-3-15,-14 30-6 0,13-31-3 0,-13 31-1 0,8-40-4 16,-8 40 1-16,4-33-3 0,-4 33 3 0,0 0-6 16,-4-47 5-16,4 47-5 0,0 0-7 0,-10-31-10 15,10 31-5-15,0 0-6 0,0 0-4 0,0 0-4 16,0 0-7-16,-23-15-9 0,23 15-16 0,0 0-20 15,0 0-5-15,0 0-13 0,0 0-21 0,0 0 3 16,0 0-9-16,-41 52-19 0,41-52-162 0,0 0-351 0,0 0 156 16</inkml:trace>
  <inkml:trace contextRef="#ctx0" brushRef="#br0" timeOffset="88834.67">10586 9714 69 0,'0'0'218'0,"0"0"-14"16,0 0-17-16,0 0-11 0,0 0-16 0,78-38-17 16,-63 25-17-16,-15 13-10 0,35-39-9 0,-19 19-13 15,-16 20-8-15,19-30-13 0,-7 9-12 0,-12 21-14 16,11-33-6-16,-11 33-4 0,8-31-13 15,-8 31-5-15,0 0 1 0,8-33-4 0,-8 33-3 0,0 0-7 0,0 0-17 16,0 0-8-16,0 0-21 0,0 0-15 16,0 0-7-16,0 0-9 0,0 0-5 0,0 0-9 15,0 0-8-15,0 0-8 0,0 0-14 0,0 0-105 0,0 0-237 16,0 0 105-16</inkml:trace>
  <inkml:trace contextRef="#ctx0" brushRef="#br0" timeOffset="89606.74">10772 9445 588 0,'0'0'-7'0,"0"0"19"15,0 0 14-15,0 0 12 0,0 0 11 0,0 0 9 0,0 0 6 16,0 0 5-16,0 0 9 0,23-38 4 0,-23 38 7 15,0 0 5-15,0 0 3 0,0 0-1 0,6-34-1 16,-6 34 1-16,0 0 3 0,0 0-3 0,0 0 1 16,0 0-5-16,-13-38-11 0,13 38-10 0,0 0-4 15,0 0-6-15,0 0-7 0,0 0-6 0,-25-14-9 16,25 14-1-16,0 0-4 0,0 0-6 0,0 0-1 16,0 0-4-16,0 0-4 0,0 0 0 0,0 0-6 15,0 0 3-15,-41 47-2 0,41-47 3 0,0 0-3 16,0 44 3-16,0-44-3 0,0 0-1 0,10 47 1 15,-10-47-2-15,15 27-1 0,-15-27 3 0,12 23-5 16,-12-23 0-16,0 0 0 0,0 0 4 0,29 18 2 16,-29-18-7-16,0 0 2 0,0 0 1 0,0 0 4 0,0 0 1 15,58-33 4-15,-58 33 4 0,21-30-4 0,-11 8 5 16,-10 22 4-16,19-37 1 0,-19 37-2 16,16-28 4-16,-16 28-2 0,11-26-2 0,-11 26-2 0,0 0-1 15,0 0-3-15,12-25-3 0,-12 25-5 0,0 0 1 16,0 0-4-16,0 0 1 0,0 0-6 0,0 0 4 15,0 0-6-15,12 79 4 0,-5-37 0 0,-7 4 2 16,0 0-3-16,0 1 2 0,2 4-4 0,-2-2 3 16,2-1-2-16,-2 0-8 0,4 4-6 0,-2-9-1 0,4-1-3 15,0 5 5-15,3-5 3 0,-1-14 4 16,0 0 0-16,3-3 0 0,-11-25-3 0,16 37 6 16,-16-37-5-16,10 23 8 0,-10-23-1 0,0 0 3 0,0 0 0 15,31 9-1-15,-31-9 0 0,0 0 3 0,42-44-5 16,-28 20-5-16,1-19-3 0,-3-1-5 0,-4-4-1 15,-3-6 0-15,-5-2-1 0,0-7-4 16,0-5-1-16,-5-7-5 0,-1 1-6 0,4 3 6 0,-2 6 2 16,2 3-1-16,0 8 8 0,0 5 13 15,0 4 3-15,2 17 2 0,0 28 3 16,-4-53 4-16,2 27 2 0,2 26 2 0,-5-49 1 0,5 49 4 0,-4-34 4 16,4 34 2-16,0 0 0 0,-8-30-2 0,8 30-9 15,0 0-1-15,0 0-4 0,0 0-2 0,0 0-2 16,0 0 0-16,0 0-4 0,-56 96 1 0,52-44-4 15,-4 3-3-15,6 0 0 0,4 1 1 0,0-4-3 16,2-6 0-16,6 0 2 0,-4-17 3 0,3 0-3 0,5-2-1 16,1-3 4-16,-1-3 1 0,5-1 5 0,-19-20-2 15,37 23 3-15,-37-23 6 0,37 7 2 16,-37-7 5-16,56-12-9 0,-29 0 8 0,10-16 0 0,-8-2 6 16,-8 8 0-16,6-14 6 0,-5 2-4 15,-7 7 5-15,-5-1 0 0,-2 2-6 0,-8 26 12 16,11-37-18-16,-11 37 9 0,0 0-4 0,10-22-9 0,-10 22-10 15,0 0-1-15,0 0-6 0,0 0 5 0,0 0-3 16,0 0-4-16,0 0-9 0,10 101-10 0,-5-74-4 16,-5-27-10-16,16 50-8 0,-6-26-6 0,7-1-16 15,2-5-28-15,3 0-23 0,24 4-35 0,3-7-23 16,9-6-9-16,13-4-16 0,9-12-22 16,7 2-225-16,10-4-482 0,9-2 214 0</inkml:trace>
  <inkml:trace contextRef="#ctx0" brushRef="#br0" timeOffset="92163.63">23410 6584 237 0,'0'0'262'0,"0"0"-12"0,0 0-18 15,0 0-22-15,0 0-24 0,0 0-18 0,0 0-16 16,0 0-19-16,0 0-12 0,0 0-10 16,0 0-10-16,50 94-9 0,-38-42-3 0,-2 4-11 0,-1 6-3 15,1 3-7-15,0 3-7 0,-3 1-4 16,-3 5-2-16,2-4-14 0,-6-4-5 0,4-4-8 15,-2-1-5-15,-4-12-4 0,-2-2-7 0,-2-17-6 0,6 11 1 16,-6-15-6-16,6-26 5 0,-21 38-6 16,8-16 6-16,13-22-2 0,-26 15 3 0,26-15-1 15,-42 6 2-15,42-6-3 0,-56-17 3 0,28 4-6 0,-14-14 6 16,7-3-3-16,2-2-3 0,2-4-10 0,4 2-6 16,6-6-14-16,1-2-8 0,7 2-10 0,3-3-13 15,6 3-5-15,4 40-11 0,10-55-19 0,3 29-13 16,5 0-10-16,13-10-5 0,4 9-18 0,7 0-17 15,-3 1-162-15,4 2-345 0,3 3 153 0</inkml:trace>
  <inkml:trace contextRef="#ctx0" brushRef="#br0" timeOffset="93111.02">23954 6664 32 0,'0'0'160'0,"0"0"-2"0,0 0-25 0,0 0 5 15,-48-26-3-15,48 26-7 0,0 0-10 0,0 0-5 16,-66 20-11-16,66-20-7 0,-39 18-4 0,39-18-8 16,-37 26 3-16,22-16-9 0,15-10-6 0,-35 36-1 15,23-21-9-15,-1 8-2 0,13-23-2 0,-16 37-6 16,9-13-3-16,7-24-4 0,-4 32-6 0,4-32-4 16,0 0 4-16,0 0-6 0,11 43 1 0,-11-43 11 15,24 13 7-15,-24-13-2 0,0 0 3 0,62-4 2 16,-62 4 3-16,50-23-13 0,-27 14-1 0,-23 9 0 0,41-30-2 15,-20 15-3-15,-7-3 1 0,-14 18-7 0,23-27 1 16,-23 27 0-16,23-37-5 0,-17 21 4 0,-6 16 2 16,14-27 2-16,-14 27 5 0,0 0-4 0,0 0-6 15,15-28-1-15,-15 28-6 0,0 0-9 0,0 0-1 16,0 0-5-16,0 0 5 0,0 0-7 0,0 0 3 16,0 0 1-16,0 0-3 0,16 89-1 0,-11-64-2 15,-5-25-1-15,12 39 2 0,-12-39 0 0,14 30-1 16,-14-30 5-16,19 27 2 0,-19-27 4 0,21 16 9 15,-21-16 8-15,0 0 4 0,39 15 3 0,-39-15 0 16,0 0 2-16,52-8-1 0,-52 8-3 0,43-27-5 16,-22 14 4-16,-21 13-7 0,27-25-3 0,-13 5-5 15,-14 20 3-15,21-30-3 0,-21 30-2 0,16-31-6 0,-16 31 3 16,11-29-8-16,-11 29 2 0,0 0 0 0,0 0-18 16,10-23-4-16,-10 23-26 0,0 0 3 15,0 0 2-15,0 0 2 0,0 0 4 0,0 0-2 16,0 0-3-16,-27 109-8 0,23-82 7 0,4-27-1 0,2 49 4 15,-2-49 1-15,8 29 6 0,-8-29 4 16,23 26 9-16,-23-26 13 0,31 18 9 0,-31-18 8 0,37 4 1 16,-37-4 10-16,0 0-2 0,71-26 6 0,-49 10 7 15,1-3-11-15,-2-3 1 0,-9 1 9 0,-12 21-12 16,27-46-1-16,-17 21-8 0,-3 2-2 0,-7 23 3 16,10-49-12-16,-10 49-1 0,2-47 3 0,-2 47-13 15,0-31-9-15,0 31 4 0,0 0-18 0,0 0-22 0,0-32-18 16,0 32-19-16,0 0 6 0,0 0 2 0,0 0-6 15,0 0-1-15,0 0-5 0,0 0 0 16,0 0 5-16,-19 110 3 0,19-110 6 0,11 48 4 0,-3-26 8 16,-8-22 8-16,23 31 8 0,-7-14 9 0,-16-17 20 15,42 20 9-15,-16-14 7 0,-26-6 8 16,46 2 5-16,-46-2 2 0,54-14 9 0,-30 3 3 16,-1-3 4-16,-2-3-5 0,-21 17 12 0,33-39-1 0,-21 18 0 15,-3-1-3-15,-9 22-1 0,10-40-1 0,-10 40 2 16,-2-40-4-16,2 40 0 0,-8-38-4 0,8 38-5 15,-17-24-2-15,17 24-2 0,0 0-7 16,-27-13 2-16,27 13-4 0,0 0 0 0,0 0-2 0,-85 39 0 16,50-10 0-16,2 2 1 0,13-8 2 0,-5 17-5 15,4-4-4-15,7-11-3 0,14-25-6 0,-11 31 0 16,11-31-3-16,0 0 3 0,6 38 1 0,-6-38 8 16,0 0 5-16,36 19 6 0,-36-19 4 0,45-4-1 0,-45 4 6 15,54-26 2-15,-17 1 3 0,-10 7 2 0,12-7-3 16,-4-1 2-16,-10 11 1 0,-2 1-4 0,-23 14 0 15,37-18-7-15,-37 18 1 0,25-9-4 0,-25 9 3 16,0 0-11-16,0 0-5 0,45 24-3 16,-28-4-5-16,-3 7-6 0,5 11-8 0,-7-10-9 0,5 11-21 15,-1 1-17-15,1 0-20 0,4 0-26 0,-1-5-37 16,9-4-57-16,-4 6-268 0,4-3-515 0,6-6 228 16</inkml:trace>
  <inkml:trace contextRef="#ctx0" brushRef="#br0" timeOffset="95201.65">23358 8264 208 0,'0'0'222'0,"0"0"-20"0,0 0-17 0,0 0-17 16,27-33-17-16,-27 33-14 0,0 0-16 0,0 0-11 0,0 0-8 15,0 0-7-15,0 0-14 0,79 47-3 0,-61-25-5 16,-1 0-3-16,-9 4-8 0,11 15-4 15,-9-14-5-15,-4 3-2 0,-6-30-7 0,11 51-6 0,-9-25-2 16,-2-26-5-16,4 41-5 0,-4-41 3 16,2 31 0-16,-2-31-2 0,0 0 1 0,0 0 1 15,2 33 7-15,-2-33 5 0,0 0 17 0,0 0 7 0,0 0-6 16,0 0-7-16,0 0-4 0,0 0-3 0,0 0-8 16,0 0-4-16,31-95-4 0,-23 68-3 0,-1-3-2 15,1 2-1-15,-8 28-7 0,8-44 3 0,-8 44-4 16,13-33 3-16,-13 33 0 0,8-21 0 0,-8 21-3 15,0 0-2-15,0 0-10 0,0 0-1 16,0 0 1-16,0 0-3 0,0 0 2 0,0 0 2 0,0 0-1 16,56 63-2-16,-56-63 4 0,20 38-5 0,-7-18 5 15,-13-20-2-15,14 30-1 0,-14-30-1 0,17 27 2 0,-17-27 2 16,16 17-5-16,-16-17 7 0,0 0-1 16,0 0 8-16,0 0-2 0,31 5 3 0,-31-5-2 0,0 0 5 15,0 0-2-15,46-40-2 0,-46 40-4 0,27-38 2 16,-13 17-3-16,-14 21-2 0,19-40 3 15,-11 24-4-15,-8 16 4 0,12-29-3 0,-12 29 1 0,0 0-3 16,13-23-4-16,-13 23-10 0,0 0-13 0,0 0 3 16,0 0 0-16,0 0 3 0,0 0 2 0,0 0 2 15,0 0-1-15,0 0 5 0,31 66 0 0,-31-66 0 16,14 30-2-16,-14-30-1 0,21 26 3 0,-21-26-2 0,33 17-1 16,-33-17 6-16,35 8-1 0,-35-8 2 15,46-5-7-15,-46 5 6 0,47-19-2 16,-24 5 3-16,-5-2-2 0,3-3 4 0,-2 0-1 0,-19 19 6 0,27-35 0 15,-15 21 3-15,-12 14 4 0,21-36 1 16,-21 36 3-16,8-20 1 0,-8 20 8 0,0 0-8 16,0 0-8-16,0 0-1 0,0 0-2 0,0 0 0 0,0 0-2 15,0 0 2-15,0 0-2 0,0 0-2 0,0 0-2 16,-10 101-2-16,10-101-3 0,4 47-5 0,0-24 2 16,-4-23 6-16,12 30-4 0,-12-30-1 0,21 23 5 15,-21-23 0-15,27 17 2 0,-27-17 7 0,0 0-1 16,41-1 10-16,-41 1 1 0,0 0 6 0,50-34 4 15,-30 18 8-15,-3-3-2 0,-17 19 0 16,25-38 0-16,-13 13-2 0,3-2 3 0,-5 1-3 0,0 1-1 16,-10 25-6-16,17-41-4 0,-17 41 2 0,10-23-4 0,-10 23-1 15,0 0-4-15,0 0-14 0,0 0-16 0,15-20-1 16,-15 20 0-16,0 0 1 0,0 0 2 0,0 0-2 16,10 83-8-16,-10-83-8 0,-2 73-3 0,-8-27-11 15,-3 1-6-15,1 0-10 0,1 2-17 0,-7 0-10 16,-5 0 2-16,0-4-6 0,3-2-3 15,1-6 3-15,9-12 9 0,-5-3 5 0,15-22 14 0,-25 34 9 16,25-34 20-16,-20 23 14 0,20-23 22 0,0 0 17 16,0 0 11-16,0 0 1 0,0 0-2 0,0 0-6 0,0 0-4 15,0 0-3-15,0 0-6 0,10-107-8 16,13 69-7-16,0-1-15 0,1-4-1 0,3 4-1 16,0 0 1-16,2 0-3 0,-2 3 0 0,-2-6 7 0,-2 1 13 15,-7 15 14-15,5-10 11 0,-9 11 19 16,-2 1 9-16,1 1 10 0,-11 23 14 0,14-48 3 15,-14 48 3-15,9-41 3 0,-9 41-3 0,4-32 7 0,-4 32-4 16,0 0-11-16,0-39-6 0,0 39-7 16,0 0-10-16,0 0-2 0,0 0-10 0,0 0-9 0,0 0-11 15,0 0-1-15,0 0-5 0,0 0 3 0,0 0-17 16,0 0 8-16,0 0-8 0,0 0 4 0,0 0-8 16,0 0 8-16,0 0-1 0,0 0 5 0,33 97-1 15,-21-74-5-15,3 4-5 0,-1-1-7 0,7 14-4 16,-9-12-3-16,-1-3-5 0,-11-25-3 0,12 42-2 15,-10-18 0-15,-2-24-4 0,0 0 1 0,-12 57-2 0,12-57-5 16,-17 28-8-16,17-28-3 0,-25 23-20 0,25-23-13 16,-22 12-22-16,22-12-22 0,0 0-35 0,0 0-208 15,0 0-406-15,-58-28 180 0</inkml:trace>
  <inkml:trace contextRef="#ctx0" brushRef="#br0" timeOffset="95756.62">24834 8358 159 0,'0'0'165'16,"46"18"-9"-16,-46-18-7 0,35 9-3 0,-35-9-12 15,0 0-7-15,48 0-10 0,-48 0-11 0,0 0-17 16,49-16 4-16,-49 16-7 0,31-17-1 0,-12 1-10 0,-3-2-4 16,-16 18-5-16,31-41-10 0,-20 17-9 0,-1-1-3 15,-2-1-5-15,-8 26-2 0,17-69-4 16,-7 27-6-16,-8-2-11 0,0 15-3 0,0-11-1 0,-2 40 1 15,-2-58-1-15,0 30 2 0,2 28-2 0,-2-51-3 16,2 51 4-16,-4-41-5 0,4 41 3 16,-8-27-2-16,8 27 4 0,0 0-6 0,0 0-1 0,-15-21-2 15,15 21-4-15,0 0 4 0,0 0 1 0,0 0-1 16,-43 64-1-16,37-36-2 0,2 14 7 0,1 3-6 16,3-2 0-16,3 1 2 0,5-2 0 0,-2-1-1 15,0-14 4-15,5 0 5 0,1 14 1 0,0-17-1 16,1 1 7-16,1-1 0 0,3 1 0 0,-1-4 3 15,-16-21 0-15,33 27 0 0,-33-27 0 0,31 15-3 0,-31-15 1 16,35 3-2-16,-35-3-1 0,0 0-1 16,60-18-1-16,-33 4-7 0,-2 1 1 0,-2-3-5 15,0-3 3-15,-5 1-5 0,-18 18-3 0,35-35-1 16,-24 21 3-16,-11 14-1 0,22-25-2 0,-22 25-5 0,0 0 4 16,17-19 3-16,-17 19-4 0,0 0 3 0,0 0-13 15,0 0 1-15,0 0 0 0,0 0 5 0,0 0-5 16,0 0 3-16,0 0 1 0,0 0 1 0,0 0-1 15,0 0 0-15,0 0-3 0,0 0 1 0,0 0 5 16,0 0-3-16,0 0 2 0,-95 24 0 0,95-24 6 16,0 0-2-16,0 0-3 0,0 0-6 0,0 0 3 15,-33 10 3-15,33-10 3 0,0 0-1 16,0 0-3-16,0 0 5 0,0 0-4 0,0 0-12 0,0 0-6 16,0 0-5-16,0 0-4 0,0 0-8 0,0 0-13 15,0 0-8-15,0 0-21 0,0 0-24 0,0 0-43 0,0 0-151 16,0 0-327-16,0 0 145 0</inkml:trace>
  <inkml:trace contextRef="#ctx0" brushRef="#br0" timeOffset="96520">25335 8207 48 0,'0'0'185'0,"0"0"-12"0,0 0-5 15,0 0-10-15,0 0-10 0,0 0-15 0,0-75 0 16,0 75-15-16,-15-21-6 0,15 21-17 0,0 0-11 16,-23-19-7-16,23 19-9 0,0 0-14 0,-37-5-6 15,37 5-9-15,0 0-6 0,-58 19-2 0,58-19-2 16,-43 28-5-16,22-9-4 0,1 3-2 0,3 0 0 16,1 4 2-16,3-4-5 0,13-22-3 0,-12 50 2 0,8-24-3 15,4-26 2-15,0 0 7 0,6 46 6 0,-6-46 8 16,16 28 14-16,-16-28 13 0,0 0 9 15,27 18 11-15,-27-18-3 0,0 0 5 0,46-8-5 0,-46 8-3 16,41-19 1-16,-41 19-12 0,37-25 2 0,-18 5-7 16,-1 1-8-16,-3-1-5 0,-15 20-5 0,21-44-5 15,-13 23-4-15,-8 21-4 0,14-39-4 0,-14 39 0 16,9-28-2-16,-9 28-8 0,0 0 2 0,0 0-4 16,10-23-14-16,-10 23-1 0,0 0 2 0,0 0-2 15,0 0-1-15,0 0 5 0,0 0-3 16,0 0-3-16,-19 108 2 0,19-108 0 0,-6 67-1 0,4-39 7 15,0 1-2-15,2-29-4 0,-2 51 6 0,2-51-3 16,8 49 0-16,-8-49 2 0,17 43 1 0,-5-23-1 0,-12-20 3 16,19 24 3-16,-19-24 4 0,20 18 4 15,-20-18 5-15,0 0 3 0,25 15 2 0,-25-15 4 0,0 0-6 16,0 0-3-16,0 0 4 0,52-8-4 0,-52 8 5 16,0 0-15-16,37-44-9 0,-25 17-10 15,-1-14-8-15,3-1-3 0,-3-6-9 0,-5-5-11 0,4-5-27 16,-8-7-36-16,4-11-19 0,3-1 0 0,-5-1 10 15,0 2 9-15,-2 10 18 0,0 11 22 0,-4 9 27 16,-2 4 21-16,4 18 16 0,0 24 6 0,0 0 6 0,-10-39 4 16,10 39-3-16,0 0-3 0,0 0-2 15,-19-14 0-15,19 14-2 0,0 0-7 0,0 0 5 16,-50 62 2-16,34-20 0 0,1 4-3 0,5 3 1 16,6 6 2-16,0-3-3 0,-2 0-1 0,6 0 4 15,-3-5 3-15,8 0-4 0,3-6 2 0,2-14 0 16,7 12 3-16,-7-13 2 0,9-5 0 0,-3 1 9 0,9-3 5 15,0-3 0-15,2-5 0 0,-27-11 0 0,60 6-3 16,-27-9 2-16,12-9-3 0,-1-2-6 16,-5-4 1-16,-2-4-6 0,-12 5 5 0,-2-4-4 0,-5 0-2 15,-1 0-4-15,-17 21-1 0,18-35-4 0,-18 35 9 16,11-21 1-16,-11 21-5 0,0 0-3 16,0 0-10-16,0 0-5 0,0 0-1 0,0 0-13 0,0 0-22 15,0 0-41-15,0 0-43 0,0 0-42 0,-48 68-49 16,48-68-209-16,-14 33-466 0,14-33 207 0</inkml:trace>
  <inkml:trace contextRef="#ctx0" brushRef="#br0" timeOffset="98068.88">24704 6477 69 0,'-37'-37'138'0,"-4"5"-11"0,-3 5-1 0,-7 5-15 16,-3 2-9-16,-8 4 0 0,-2 6-7 0,-7 5-5 0,-5 8 0 15,-9 4-3-15,2 10-8 0,-5 7 2 16,-1 5-2-16,2 12 4 0,-4 10 0 0,-2 10-4 0,6 12 0 16,0 11-10-16,0 14-3 0,11 12 4 0,6 12-6 15,10 7-7-15,10-1-2 0,15 3-6 0,12 3-7 16,15-4-4-16,16-4-6 0,21-5-4 0,19-10-4 16,14-14-3-16,18-11-2 0,9-5 6 0,8-9 3 15,15-10 7-15,6-10 6 0,12-5 1 16,9-11-5-16,1-9-3 0,3-13 0 0,1-9-7 0,7-9-2 15,-4-10 0-15,4-5-7 0,-12-11-1 0,-11-6-3 16,-8-9 12-16,-3-4-1 0,-9-13 3 0,-11-11-7 16,-14-14-2-16,-13-17-2 0,-12-15-6 0,-11-9-1 0,-13-1 2 15,-10-6-5-15,-9 1-1 0,-15-3-4 16,-17-1 1-16,-8 4-4 0,-8 11 0 0,-10 8-3 16,-13 11 3-16,-6 7-3 0,-14 18-2 0,-5 9 3 0,-8 12-6 15,-8 13 1-15,-6 14 1 0,-5 10-1 0,3 10 2 16,-3 15 0-16,1 10-3 0,1 9-6 0,1 10-12 15,-3 13-9-15,1 7-9 0,-1 10-19 0,9 8-12 16,4 8-22-16,-2 16-28 0,2 8-33 0,8 7-42 16,0-3-134-16,9-4-360 0,7-5 159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9133-9E1D-4C58-ABDD-4230ACE49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497ED-DF29-41FA-9722-053A8E568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D79B-72D8-4109-9B06-EBF9E9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DAF9-6246-4BA1-A708-E1BDBE48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2ECE-37F4-4683-BBE2-CAA82089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7889-45F0-4EFC-AD44-D15E6586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7FF71-86C7-458B-95F6-61D8FA94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4208-88B9-48C0-AB9C-379BFD06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685E-1C6C-45F6-895B-EDD016C6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43D6-D3A3-40F2-BABA-4827058B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0BBF2-C533-4B79-82A9-29D23DF63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64288-B0E0-4DD4-84C7-BC97C7669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B851-9918-420A-955E-026BD8FA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FC96-7318-4F2A-99DF-08A000E4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D5D7-5AF7-4ECC-ABC7-EBB8A9B8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4A1B-654A-49F2-A197-0F761710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FB44-93FF-41BC-98FF-D08C48AE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265B0-7508-4A02-A64A-4DE91DBD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E5FE-7282-4C07-8947-38C5640A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ECEE-B673-4EA2-B0F8-3F471C5E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5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AB4D-A0A1-439C-BA30-9D5172F3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F29E-3EF0-46B3-88E9-784C4D56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C819-2AE7-4363-A2BF-7B229C6E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33C0-EB35-4E03-BF20-07479B78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EF89-0B91-4B70-925D-67953B6D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98E1-F6D4-421D-A30C-BC7672A9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7D25-9E1B-40D7-B4F2-81FC27367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7811F-74DF-43F8-97D5-CE717F48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FF37-98A9-4894-B7E5-9CCCCEF4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55F2A-8FC9-49B8-B3ED-ED1EA9AD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DEB88-2959-4DBE-86A9-20DA60E5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5307-2F28-4FC1-8E54-483286D0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63561-FA53-4A80-BCAB-9120F798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D6164-2E04-450E-B918-F48F53B63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26A4-A441-4DBE-82EE-0335F45E0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D3491-46F2-4A43-B2B1-23EFADFB0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E63E5-2EEC-4A3A-A429-ADACA128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A0D4D-F4F9-4518-A86A-9560FE70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CD677-5036-4676-9277-2AE0A6E3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5E78-A582-47EA-8956-894D0FBF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EAE18-6DC2-4961-B73C-2030A8FF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01C92-7833-4A87-8E1F-6C254DFD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15462-5112-41D6-B428-8806AFCE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7CA2F-C160-41A5-8B0B-F827205E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145A6-79D0-4D9E-B7E5-62D013F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F8812-7135-4F5E-A390-F8008557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3CCC-0F4B-4386-BC40-C913004F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CFBF-02B6-4DC0-9D8E-3696153E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03F0C-E40C-45BC-B188-05FBB9D1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97856-5147-47DF-8EA4-FE380FA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C2DA3-2215-4EFD-9721-67237424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1845C-4952-4581-88DF-9D9A2B38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5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FC44-E7F1-4C7B-B49C-4876A4E7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B6F57-11CF-40AC-8A4C-0D909AA15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AB867-9777-40EF-8B04-81AFB7A6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50024-B893-4E0F-AD84-48A0C93D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5D9-D40B-4198-8914-4614C4167C2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69848-E891-4B0B-BF4E-F382F297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26BD6-749F-4A87-9ED4-8A41D18D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5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AFDBF-3C63-459B-A3D3-362C4EE9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FDAC-5BDC-4E3E-B359-A6A81803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9B872-95D8-49FC-BC56-C5C85A899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55D9-D40B-4198-8914-4614C4167C2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5CF4-5BB2-4A15-8B5B-8D103FBBA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D558-7909-4094-A7F4-617274779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54EF-99C2-4074-8A28-F96E32AE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eb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webp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web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A458E2-907A-4615-99A2-4F95D7BB7B09}"/>
              </a:ext>
            </a:extLst>
          </p:cNvPr>
          <p:cNvGrpSpPr/>
          <p:nvPr/>
        </p:nvGrpSpPr>
        <p:grpSpPr>
          <a:xfrm>
            <a:off x="-160175" y="6097695"/>
            <a:ext cx="13585373" cy="625151"/>
            <a:chOff x="-206829" y="6139543"/>
            <a:chExt cx="13585373" cy="6251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A576FE-5FDB-41A9-A45A-D57A52C7F133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E8A274-8EA9-41DE-A3A9-AA771ED02A67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44A7C8D-9057-4A69-B963-A5044400F0A8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50E8A6-41E2-4DEE-917E-0101265FDD87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37A589DB-8AAA-403A-AD3D-3E16E9C69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24B05F4-5550-4186-80E3-235B0DAF2A25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8A1E4F3-51C2-4ECB-8EBC-CCC878D976A0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D8798CEA-AB14-42E6-BE9C-CC99796A2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4322E4E-7E19-4E30-AA05-898481A1FDF5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EAAC9CB1-AAD9-4E26-850D-F69570FD5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FAE422B0-210B-4B06-847F-A0BB74047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1" y="277968"/>
            <a:ext cx="3758293" cy="16106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A139D82-A31C-44F2-B295-1149590CD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41" y="300523"/>
            <a:ext cx="2953139" cy="19687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F0B5E1F-FF8F-421D-9597-99B490D62E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80" y="243810"/>
            <a:ext cx="3024574" cy="8395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34B159-BCB1-4598-A1A0-81A1F1F085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64" y="1180512"/>
            <a:ext cx="3381375" cy="135255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9586E7B2-FDEF-4E9C-8C54-A340742274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2286" y="2452597"/>
            <a:ext cx="2884652" cy="14495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FE1A3D3-1EE3-4AE1-86CF-9090728150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4" y="2291837"/>
            <a:ext cx="2653870" cy="139328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FA8AD6-9D68-4CFF-BCD8-03D3F4A739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64" y="2472544"/>
            <a:ext cx="3904091" cy="146403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67A6191-145B-4214-92EF-A6609D6736F5}"/>
              </a:ext>
            </a:extLst>
          </p:cNvPr>
          <p:cNvSpPr txBox="1"/>
          <p:nvPr/>
        </p:nvSpPr>
        <p:spPr>
          <a:xfrm>
            <a:off x="390331" y="4146154"/>
            <a:ext cx="11411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Free Backend  Course using Spring Boot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CC8BF9-DE0A-447F-9A61-1D5202B329DE}"/>
              </a:ext>
            </a:extLst>
          </p:cNvPr>
          <p:cNvSpPr txBox="1"/>
          <p:nvPr/>
        </p:nvSpPr>
        <p:spPr>
          <a:xfrm>
            <a:off x="517072" y="4882712"/>
            <a:ext cx="11411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rgbClr val="6DB33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 (Blog Application)</a:t>
            </a:r>
          </a:p>
        </p:txBody>
      </p:sp>
    </p:spTree>
    <p:extLst>
      <p:ext uri="{BB962C8B-B14F-4D97-AF65-F5344CB8AC3E}">
        <p14:creationId xmlns:p14="http://schemas.microsoft.com/office/powerpoint/2010/main" val="258787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D6DB8F-1431-4790-A7DB-ECC9BAE45981}"/>
              </a:ext>
            </a:extLst>
          </p:cNvPr>
          <p:cNvSpPr txBox="1"/>
          <p:nvPr/>
        </p:nvSpPr>
        <p:spPr>
          <a:xfrm>
            <a:off x="287694" y="1355533"/>
            <a:ext cx="114113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Any thing that we want to expose to outside world, through our application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5B6BD-F68A-4818-9102-D0790767870A}"/>
              </a:ext>
            </a:extLst>
          </p:cNvPr>
          <p:cNvGrpSpPr/>
          <p:nvPr/>
        </p:nvGrpSpPr>
        <p:grpSpPr>
          <a:xfrm>
            <a:off x="1584003" y="2269831"/>
            <a:ext cx="6565871" cy="1525970"/>
            <a:chOff x="1502807" y="2191634"/>
            <a:chExt cx="6565871" cy="15259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AF34ED-D79A-4F03-A6EB-D5D26DE555B8}"/>
                </a:ext>
              </a:extLst>
            </p:cNvPr>
            <p:cNvSpPr/>
            <p:nvPr/>
          </p:nvSpPr>
          <p:spPr>
            <a:xfrm>
              <a:off x="1502807" y="2362282"/>
              <a:ext cx="2534971" cy="1294646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Library Management System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3AC2A6-C1D8-402A-8E05-1C928FF05156}"/>
                </a:ext>
              </a:extLst>
            </p:cNvPr>
            <p:cNvSpPr/>
            <p:nvPr/>
          </p:nvSpPr>
          <p:spPr>
            <a:xfrm>
              <a:off x="6191468" y="2191634"/>
              <a:ext cx="1877210" cy="152597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</a:t>
              </a:r>
            </a:p>
            <a:p>
              <a:pPr algn="ctr"/>
              <a:r>
                <a:rPr lang="en-US" dirty="0"/>
                <a:t>User</a:t>
              </a:r>
            </a:p>
            <a:p>
              <a:pPr algn="ctr"/>
              <a:endParaRPr lang="en-US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81571F4-0BC2-4F5C-8E9F-F73180D0EA09}"/>
                </a:ext>
              </a:extLst>
            </p:cNvPr>
            <p:cNvSpPr/>
            <p:nvPr/>
          </p:nvSpPr>
          <p:spPr>
            <a:xfrm>
              <a:off x="4339350" y="2700511"/>
              <a:ext cx="1578213" cy="501797"/>
            </a:xfrm>
            <a:prstGeom prst="rightArrow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5CF9E1-E1A4-4730-89BA-DB4AD89AFEAD}"/>
              </a:ext>
            </a:extLst>
          </p:cNvPr>
          <p:cNvGrpSpPr/>
          <p:nvPr/>
        </p:nvGrpSpPr>
        <p:grpSpPr>
          <a:xfrm>
            <a:off x="1584003" y="4086683"/>
            <a:ext cx="6565871" cy="1525970"/>
            <a:chOff x="1502807" y="2146369"/>
            <a:chExt cx="6565871" cy="152597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775F61B-CF18-48FA-872A-587DC2EB6831}"/>
                </a:ext>
              </a:extLst>
            </p:cNvPr>
            <p:cNvSpPr/>
            <p:nvPr/>
          </p:nvSpPr>
          <p:spPr>
            <a:xfrm>
              <a:off x="1502807" y="2317017"/>
              <a:ext cx="2534971" cy="1294646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 Management System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BD5CAD-5EE9-4F62-8355-A075A28C1A98}"/>
                </a:ext>
              </a:extLst>
            </p:cNvPr>
            <p:cNvSpPr/>
            <p:nvPr/>
          </p:nvSpPr>
          <p:spPr>
            <a:xfrm>
              <a:off x="6191468" y="2146369"/>
              <a:ext cx="1877210" cy="152597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  <a:p>
              <a:pPr algn="ctr"/>
              <a:r>
                <a:rPr lang="en-US" dirty="0"/>
                <a:t>Teacher</a:t>
              </a:r>
            </a:p>
            <a:p>
              <a:pPr algn="ctr"/>
              <a:r>
                <a:rPr lang="en-US" dirty="0"/>
                <a:t>Class</a:t>
              </a:r>
            </a:p>
            <a:p>
              <a:pPr algn="ctr"/>
              <a:r>
                <a:rPr lang="en-US" dirty="0"/>
                <a:t>Subject</a:t>
              </a: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74AFE632-443C-4ECB-A66C-011B84594CDD}"/>
                </a:ext>
              </a:extLst>
            </p:cNvPr>
            <p:cNvSpPr/>
            <p:nvPr/>
          </p:nvSpPr>
          <p:spPr>
            <a:xfrm>
              <a:off x="4339350" y="2700511"/>
              <a:ext cx="1578213" cy="501797"/>
            </a:xfrm>
            <a:prstGeom prst="rightArrow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8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URI (Uniform Resource Identifier)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D6DB8F-1431-4790-A7DB-ECC9BAE45981}"/>
              </a:ext>
            </a:extLst>
          </p:cNvPr>
          <p:cNvSpPr txBox="1"/>
          <p:nvPr/>
        </p:nvSpPr>
        <p:spPr>
          <a:xfrm>
            <a:off x="287694" y="1355533"/>
            <a:ext cx="114113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URI is used to identify resource.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96368-C868-4C43-B2BC-6AAA4F4EF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30267"/>
              </p:ext>
            </p:extLst>
          </p:nvPr>
        </p:nvGraphicFramePr>
        <p:xfrm>
          <a:off x="2032000" y="2217180"/>
          <a:ext cx="795444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893">
                  <a:extLst>
                    <a:ext uri="{9D8B030D-6E8A-4147-A177-3AD203B41FA5}">
                      <a16:colId xmlns:a16="http://schemas.microsoft.com/office/drawing/2014/main" val="245523339"/>
                    </a:ext>
                  </a:extLst>
                </a:gridCol>
                <a:gridCol w="4327220">
                  <a:extLst>
                    <a:ext uri="{9D8B030D-6E8A-4147-A177-3AD203B41FA5}">
                      <a16:colId xmlns:a16="http://schemas.microsoft.com/office/drawing/2014/main" val="31645397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5555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list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0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student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9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4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2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Sub-resource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D6DB8F-1431-4790-A7DB-ECC9BAE45981}"/>
              </a:ext>
            </a:extLst>
          </p:cNvPr>
          <p:cNvSpPr txBox="1"/>
          <p:nvPr/>
        </p:nvSpPr>
        <p:spPr>
          <a:xfrm>
            <a:off x="287694" y="1355533"/>
            <a:ext cx="114113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Student-&gt; Laptops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96368-C868-4C43-B2BC-6AAA4F4EF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41121"/>
              </p:ext>
            </p:extLst>
          </p:nvPr>
        </p:nvGraphicFramePr>
        <p:xfrm>
          <a:off x="2088415" y="3145566"/>
          <a:ext cx="8805821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893">
                  <a:extLst>
                    <a:ext uri="{9D8B030D-6E8A-4147-A177-3AD203B41FA5}">
                      <a16:colId xmlns:a16="http://schemas.microsoft.com/office/drawing/2014/main" val="245523339"/>
                    </a:ext>
                  </a:extLst>
                </a:gridCol>
                <a:gridCol w="4850784">
                  <a:extLst>
                    <a:ext uri="{9D8B030D-6E8A-4147-A177-3AD203B41FA5}">
                      <a16:colId xmlns:a16="http://schemas.microsoft.com/office/drawing/2014/main" val="3164539758"/>
                    </a:ext>
                  </a:extLst>
                </a:gridCol>
                <a:gridCol w="3037144">
                  <a:extLst>
                    <a:ext uri="{9D8B030D-6E8A-4147-A177-3AD203B41FA5}">
                      <a16:colId xmlns:a16="http://schemas.microsoft.com/office/drawing/2014/main" val="3145555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/12/laptops/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list of laptops of student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laptops/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laptop of id 63 of student 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0811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59B75A-186C-43A2-A038-51CBF680D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36715"/>
              </p:ext>
            </p:extLst>
          </p:nvPr>
        </p:nvGraphicFramePr>
        <p:xfrm>
          <a:off x="2671041" y="2107833"/>
          <a:ext cx="6101061" cy="383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666">
                  <a:extLst>
                    <a:ext uri="{9D8B030D-6E8A-4147-A177-3AD203B41FA5}">
                      <a16:colId xmlns:a16="http://schemas.microsoft.com/office/drawing/2014/main" val="2869220417"/>
                    </a:ext>
                  </a:extLst>
                </a:gridCol>
                <a:gridCol w="5096395">
                  <a:extLst>
                    <a:ext uri="{9D8B030D-6E8A-4147-A177-3AD203B41FA5}">
                      <a16:colId xmlns:a16="http://schemas.microsoft.com/office/drawing/2014/main" val="3939945055"/>
                    </a:ext>
                  </a:extLst>
                </a:gridCol>
              </a:tblGrid>
              <a:tr h="383273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resource</a:t>
                      </a:r>
                      <a:r>
                        <a:rPr lang="en-US" dirty="0"/>
                        <a:t>/{id}/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sub-resource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915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7D8B9F-F2F0-4508-BD66-060F47A80BCB}"/>
              </a:ext>
            </a:extLst>
          </p:cNvPr>
          <p:cNvSpPr txBox="1"/>
          <p:nvPr/>
        </p:nvSpPr>
        <p:spPr>
          <a:xfrm>
            <a:off x="449626" y="5080186"/>
            <a:ext cx="114113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Sub resource can not exists without resources</a:t>
            </a:r>
          </a:p>
        </p:txBody>
      </p:sp>
    </p:spTree>
    <p:extLst>
      <p:ext uri="{BB962C8B-B14F-4D97-AF65-F5344CB8AC3E}">
        <p14:creationId xmlns:p14="http://schemas.microsoft.com/office/powerpoint/2010/main" val="313061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 Request  Methods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514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HTTP defines a set of </a:t>
            </a:r>
            <a:r>
              <a:rPr lang="en-US" sz="2000" b="1" i="0" dirty="0">
                <a:solidFill>
                  <a:srgbClr val="1514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request methods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to indicate the desired action to be performed for a given resource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2E86B0C1-80F8-45AA-B516-B0189F22E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60333"/>
              </p:ext>
            </p:extLst>
          </p:nvPr>
        </p:nvGraphicFramePr>
        <p:xfrm>
          <a:off x="2032000" y="2362035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446">
                  <a:extLst>
                    <a:ext uri="{9D8B030D-6E8A-4147-A177-3AD203B41FA5}">
                      <a16:colId xmlns:a16="http://schemas.microsoft.com/office/drawing/2014/main" val="245523339"/>
                    </a:ext>
                  </a:extLst>
                </a:gridCol>
                <a:gridCol w="4327220">
                  <a:extLst>
                    <a:ext uri="{9D8B030D-6E8A-4147-A177-3AD203B41FA5}">
                      <a16:colId xmlns:a16="http://schemas.microsoft.com/office/drawing/2014/main" val="31645397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5555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list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0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student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9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http://localhost:8282/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students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student of id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42464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8FD7A56-EC7D-49A7-B604-4A7EFF47FA48}"/>
              </a:ext>
            </a:extLst>
          </p:cNvPr>
          <p:cNvGrpSpPr/>
          <p:nvPr/>
        </p:nvGrpSpPr>
        <p:grpSpPr>
          <a:xfrm>
            <a:off x="858228" y="4216235"/>
            <a:ext cx="1772402" cy="1416383"/>
            <a:chOff x="653927" y="4285440"/>
            <a:chExt cx="1772402" cy="14163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CEC26A-042E-4EB8-9B8F-665A6A8D3B59}"/>
                </a:ext>
              </a:extLst>
            </p:cNvPr>
            <p:cNvSpPr txBox="1"/>
            <p:nvPr/>
          </p:nvSpPr>
          <p:spPr>
            <a:xfrm>
              <a:off x="653927" y="5332491"/>
              <a:ext cx="1772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Methods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33A4D86-A2B0-475F-98E1-28191D4DF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020" y="4285440"/>
              <a:ext cx="597529" cy="10244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4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 Response Codes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5141A"/>
                </a:solidFill>
                <a:effectLst/>
                <a:latin typeface="Inter"/>
              </a:rPr>
              <a:t>HTTP response status codes indicate whether a specific </a:t>
            </a:r>
            <a:r>
              <a:rPr lang="en-US" sz="2000" b="0" i="0" u="sng" dirty="0">
                <a:effectLst/>
                <a:latin typeface="Inter"/>
              </a:rPr>
              <a:t>HTTP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Inter"/>
              </a:rPr>
              <a:t> request has been successfully 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completed</a:t>
            </a:r>
            <a:r>
              <a:rPr lang="en-US" sz="2000" b="0" i="0" dirty="0">
                <a:solidFill>
                  <a:srgbClr val="15141A"/>
                </a:solidFill>
                <a:effectLst/>
                <a:latin typeface="Inter"/>
              </a:rPr>
              <a:t>. 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2E86B0C1-80F8-45AA-B516-B0189F22E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43030"/>
              </p:ext>
            </p:extLst>
          </p:nvPr>
        </p:nvGraphicFramePr>
        <p:xfrm>
          <a:off x="1838890" y="2086355"/>
          <a:ext cx="8289988" cy="331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1762">
                  <a:extLst>
                    <a:ext uri="{9D8B030D-6E8A-4147-A177-3AD203B41FA5}">
                      <a16:colId xmlns:a16="http://schemas.microsoft.com/office/drawing/2014/main" val="245523339"/>
                    </a:ext>
                  </a:extLst>
                </a:gridCol>
                <a:gridCol w="6388226">
                  <a:extLst>
                    <a:ext uri="{9D8B030D-6E8A-4147-A177-3AD203B41FA5}">
                      <a16:colId xmlns:a16="http://schemas.microsoft.com/office/drawing/2014/main" val="3164539758"/>
                    </a:ext>
                  </a:extLst>
                </a:gridCol>
              </a:tblGrid>
              <a:tr h="659715">
                <a:tc>
                  <a:txBody>
                    <a:bodyPr/>
                    <a:lstStyle/>
                    <a:p>
                      <a:r>
                        <a:rPr lang="en-US" dirty="0"/>
                        <a:t>200 OK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is 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4539"/>
                  </a:ext>
                </a:extLst>
              </a:tr>
              <a:tr h="659715">
                <a:tc>
                  <a:txBody>
                    <a:bodyPr/>
                    <a:lstStyle/>
                    <a:p>
                      <a:r>
                        <a:rPr lang="en-US" dirty="0"/>
                        <a:t>201 Created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is successful and new resource is created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08119"/>
                  </a:ext>
                </a:extLst>
              </a:tr>
              <a:tr h="677680">
                <a:tc>
                  <a:txBody>
                    <a:bodyPr/>
                    <a:lstStyle/>
                    <a:p>
                      <a:r>
                        <a:rPr lang="en-US" dirty="0"/>
                        <a:t>401 Unauthorized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Authentication is required for resource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2402"/>
                  </a:ext>
                </a:extLst>
              </a:tr>
              <a:tr h="659715">
                <a:tc>
                  <a:txBody>
                    <a:bodyPr/>
                    <a:lstStyle/>
                    <a:p>
                      <a:r>
                        <a:rPr lang="en-US" dirty="0"/>
                        <a:t>404 Not Found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Resource Not Found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99639"/>
                  </a:ext>
                </a:extLst>
              </a:tr>
              <a:tr h="659715">
                <a:tc>
                  <a:txBody>
                    <a:bodyPr/>
                    <a:lstStyle/>
                    <a:p>
                      <a:r>
                        <a:rPr lang="en-US" dirty="0"/>
                        <a:t>500 Internal Server Error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occurred on server and request can not fulfilled.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42464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8FD7A56-EC7D-49A7-B604-4A7EFF47FA48}"/>
              </a:ext>
            </a:extLst>
          </p:cNvPr>
          <p:cNvGrpSpPr/>
          <p:nvPr/>
        </p:nvGrpSpPr>
        <p:grpSpPr>
          <a:xfrm>
            <a:off x="211344" y="4268090"/>
            <a:ext cx="1772402" cy="1693382"/>
            <a:chOff x="653927" y="4285440"/>
            <a:chExt cx="1772402" cy="16933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CEC26A-042E-4EB8-9B8F-665A6A8D3B59}"/>
                </a:ext>
              </a:extLst>
            </p:cNvPr>
            <p:cNvSpPr txBox="1"/>
            <p:nvPr/>
          </p:nvSpPr>
          <p:spPr>
            <a:xfrm>
              <a:off x="653927" y="5332491"/>
              <a:ext cx="1772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Response codes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33A4D86-A2B0-475F-98E1-28191D4DF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020" y="4285440"/>
              <a:ext cx="597529" cy="10244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51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 we are going to build: Client Requirement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5141A"/>
                </a:solidFill>
                <a:effectLst/>
                <a:latin typeface="Inter"/>
              </a:rPr>
              <a:t>Client wants  blogging application where he/she can write blogs and articles .</a:t>
            </a:r>
          </a:p>
          <a:p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user can comment on the blogs/article .</a:t>
            </a:r>
          </a:p>
          <a:p>
            <a:endParaRPr lang="en-US" sz="2000" dirty="0">
              <a:solidFill>
                <a:srgbClr val="15141A"/>
              </a:solidFill>
              <a:latin typeface="Inter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We have to build simple </a:t>
            </a:r>
            <a:r>
              <a:rPr lang="en-US" sz="2000" b="1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Blogging Application</a:t>
            </a: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:-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User should create</a:t>
            </a:r>
            <a:r>
              <a:rPr lang="en-US" sz="2000" b="1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, update, delete and list posts</a:t>
            </a: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User should add</a:t>
            </a:r>
            <a:r>
              <a:rPr lang="en-US" sz="2000" b="1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, update, delete comments on posts</a:t>
            </a: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Categories the posts according to categories.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New user should able to Register on our  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User should able to login to our application.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Post include one picture too</a:t>
            </a:r>
            <a:r>
              <a:rPr lang="en-US" sz="2000" dirty="0">
                <a:solidFill>
                  <a:srgbClr val="15141A"/>
                </a:solidFill>
                <a:latin typeface="Inter"/>
                <a:ea typeface="Roboto" panose="02000000000000000000" pitchFamily="2" charset="0"/>
              </a:rPr>
              <a:t>.</a:t>
            </a: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 we are going to build: Some technical terms.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511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Proper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Register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API.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Posts API  includes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Pagination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Sorting.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Proper user input validation handling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Proper exception handling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Role based authentication-role based security with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apis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JSW based authentication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Document all rest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apis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so that consumer can easy understand.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Deploy the backend application on any cloud platform.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 are the technologies and tools we are going use 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9EEB4E-86FA-44E0-AD1B-C521FA647249}"/>
              </a:ext>
            </a:extLst>
          </p:cNvPr>
          <p:cNvSpPr txBox="1"/>
          <p:nvPr/>
        </p:nvSpPr>
        <p:spPr>
          <a:xfrm>
            <a:off x="449626" y="1161203"/>
            <a:ext cx="10678520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Framework: </a:t>
            </a:r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Spring Boot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Java Framework.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Java 8+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Maven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Apache Tomcat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Spring core, Spring security(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jwt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) , Spring data JPA(Hibernate)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et.c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B0051-3785-49AD-B989-166B283EBC23}"/>
              </a:ext>
            </a:extLst>
          </p:cNvPr>
          <p:cNvSpPr txBox="1"/>
          <p:nvPr/>
        </p:nvSpPr>
        <p:spPr>
          <a:xfrm>
            <a:off x="449626" y="4226456"/>
            <a:ext cx="10678520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MySQL Database.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Postman Rest Client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Swagger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AWS- EC2</a:t>
            </a:r>
          </a:p>
        </p:txBody>
      </p:sp>
    </p:spTree>
    <p:extLst>
      <p:ext uri="{BB962C8B-B14F-4D97-AF65-F5344CB8AC3E}">
        <p14:creationId xmlns:p14="http://schemas.microsoft.com/office/powerpoint/2010/main" val="36173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Resources for Blogging 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8ECEF11-71FA-463C-B4E0-FDCA781FE589}"/>
              </a:ext>
            </a:extLst>
          </p:cNvPr>
          <p:cNvGrpSpPr/>
          <p:nvPr/>
        </p:nvGrpSpPr>
        <p:grpSpPr>
          <a:xfrm>
            <a:off x="1278293" y="1706175"/>
            <a:ext cx="2920483" cy="941587"/>
            <a:chOff x="1278293" y="1726966"/>
            <a:chExt cx="2920483" cy="9415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ECB324-EB32-486F-A2F5-8E909B4FC423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C565B6-5E8A-48EC-A67D-639E4799956E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92AE87-58E7-4E75-9BE1-A1A386C87671}"/>
              </a:ext>
            </a:extLst>
          </p:cNvPr>
          <p:cNvGrpSpPr/>
          <p:nvPr/>
        </p:nvGrpSpPr>
        <p:grpSpPr>
          <a:xfrm>
            <a:off x="7887476" y="1706174"/>
            <a:ext cx="2920483" cy="941587"/>
            <a:chOff x="1278293" y="1726966"/>
            <a:chExt cx="2920483" cy="94158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284B28-94AF-4591-A2B3-C2E47421E2B9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BC4E1D-6C81-47A7-9340-B8A720D7447E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POST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29662F-2D72-4543-A1F6-2F6C1A3C713E}"/>
              </a:ext>
            </a:extLst>
          </p:cNvPr>
          <p:cNvGrpSpPr/>
          <p:nvPr/>
        </p:nvGrpSpPr>
        <p:grpSpPr>
          <a:xfrm>
            <a:off x="4559559" y="1682566"/>
            <a:ext cx="3072882" cy="941587"/>
            <a:chOff x="1125894" y="1687868"/>
            <a:chExt cx="3072882" cy="94158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B63776-19FD-4050-9279-0304B241BECD}"/>
                </a:ext>
              </a:extLst>
            </p:cNvPr>
            <p:cNvSpPr/>
            <p:nvPr/>
          </p:nvSpPr>
          <p:spPr>
            <a:xfrm>
              <a:off x="1125894" y="1687868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B07A0B-9171-4945-BEC2-49D8922B5744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CATEGORY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B41878-0672-40E9-A8DD-A9F97F630DDA}"/>
              </a:ext>
            </a:extLst>
          </p:cNvPr>
          <p:cNvGrpSpPr/>
          <p:nvPr/>
        </p:nvGrpSpPr>
        <p:grpSpPr>
          <a:xfrm>
            <a:off x="4635758" y="3362991"/>
            <a:ext cx="2920483" cy="941587"/>
            <a:chOff x="1278293" y="1726966"/>
            <a:chExt cx="2920483" cy="94158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90CEA6-B921-4C65-98CC-80FEFA71E252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102F67-0CE0-4812-B5AB-B0BC5001971E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COMMENTS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D764B0-4A6E-4EA0-B953-832F592AD470}"/>
              </a:ext>
            </a:extLst>
          </p:cNvPr>
          <p:cNvSpPr txBox="1"/>
          <p:nvPr/>
        </p:nvSpPr>
        <p:spPr>
          <a:xfrm>
            <a:off x="3338803" y="5410663"/>
            <a:ext cx="60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Resource for our application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0A66A6D-9A66-4808-B9CD-46CC74513B99}"/>
              </a:ext>
            </a:extLst>
          </p:cNvPr>
          <p:cNvSpPr/>
          <p:nvPr/>
        </p:nvSpPr>
        <p:spPr>
          <a:xfrm rot="5400000">
            <a:off x="5491198" y="-271536"/>
            <a:ext cx="1057203" cy="10102213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Best architecture while using Spring Boot for backend.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7C42F012-A58A-456F-8AEB-8FEDE15EF3E5}"/>
              </a:ext>
            </a:extLst>
          </p:cNvPr>
          <p:cNvSpPr/>
          <p:nvPr/>
        </p:nvSpPr>
        <p:spPr>
          <a:xfrm>
            <a:off x="10445621" y="2980459"/>
            <a:ext cx="1356048" cy="1985440"/>
          </a:xfrm>
          <a:prstGeom prst="flowChartMagneticDisk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C4C173-0C75-41B2-A769-9611CE5C1FE8}"/>
              </a:ext>
            </a:extLst>
          </p:cNvPr>
          <p:cNvSpPr/>
          <p:nvPr/>
        </p:nvSpPr>
        <p:spPr>
          <a:xfrm>
            <a:off x="306242" y="3142755"/>
            <a:ext cx="1202865" cy="1660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(Client)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B65F4-4E85-4547-8284-0A801F95006D}"/>
              </a:ext>
            </a:extLst>
          </p:cNvPr>
          <p:cNvSpPr/>
          <p:nvPr/>
        </p:nvSpPr>
        <p:spPr>
          <a:xfrm>
            <a:off x="3122809" y="2456053"/>
            <a:ext cx="1762930" cy="30884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E177A8-9912-4B27-9417-0DD239E72E41}"/>
              </a:ext>
            </a:extLst>
          </p:cNvPr>
          <p:cNvSpPr/>
          <p:nvPr/>
        </p:nvSpPr>
        <p:spPr>
          <a:xfrm>
            <a:off x="5523887" y="2442594"/>
            <a:ext cx="1762930" cy="3088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804D98-F972-4E83-8CE5-01159A440458}"/>
              </a:ext>
            </a:extLst>
          </p:cNvPr>
          <p:cNvSpPr/>
          <p:nvPr/>
        </p:nvSpPr>
        <p:spPr>
          <a:xfrm>
            <a:off x="7924965" y="2429135"/>
            <a:ext cx="1762930" cy="30884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Repositories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70F3B3D-3570-4C4F-B650-7A9A8F42BF25}"/>
              </a:ext>
            </a:extLst>
          </p:cNvPr>
          <p:cNvSpPr/>
          <p:nvPr/>
        </p:nvSpPr>
        <p:spPr>
          <a:xfrm>
            <a:off x="4885739" y="3847221"/>
            <a:ext cx="619210" cy="2659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286AD6B3-E532-4A1A-AF35-0164510CC4B8}"/>
              </a:ext>
            </a:extLst>
          </p:cNvPr>
          <p:cNvSpPr/>
          <p:nvPr/>
        </p:nvSpPr>
        <p:spPr>
          <a:xfrm>
            <a:off x="7321446" y="3734347"/>
            <a:ext cx="619210" cy="2659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CB9B8CE7-4F70-4556-A03A-04273E643955}"/>
              </a:ext>
            </a:extLst>
          </p:cNvPr>
          <p:cNvSpPr/>
          <p:nvPr/>
        </p:nvSpPr>
        <p:spPr>
          <a:xfrm>
            <a:off x="9757153" y="3761436"/>
            <a:ext cx="619210" cy="2659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D69736-6A8A-4637-A0E0-F96A1F0A02C9}"/>
              </a:ext>
            </a:extLst>
          </p:cNvPr>
          <p:cNvCxnSpPr/>
          <p:nvPr/>
        </p:nvCxnSpPr>
        <p:spPr>
          <a:xfrm>
            <a:off x="1509107" y="3492653"/>
            <a:ext cx="161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4DB104-358D-4ABD-93C9-E77091F7402B}"/>
              </a:ext>
            </a:extLst>
          </p:cNvPr>
          <p:cNvCxnSpPr>
            <a:cxnSpLocks/>
          </p:cNvCxnSpPr>
          <p:nvPr/>
        </p:nvCxnSpPr>
        <p:spPr>
          <a:xfrm flipH="1" flipV="1">
            <a:off x="1509107" y="4257764"/>
            <a:ext cx="1579073" cy="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Explosion: 8 Points 19">
            <a:extLst>
              <a:ext uri="{FF2B5EF4-FFF2-40B4-BE49-F238E27FC236}">
                <a16:creationId xmlns:a16="http://schemas.microsoft.com/office/drawing/2014/main" id="{12677D5B-BB66-4004-A9B6-15A6ACA9906C}"/>
              </a:ext>
            </a:extLst>
          </p:cNvPr>
          <p:cNvSpPr/>
          <p:nvPr/>
        </p:nvSpPr>
        <p:spPr>
          <a:xfrm>
            <a:off x="3088180" y="1369652"/>
            <a:ext cx="1762930" cy="104300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Layers</a:t>
            </a:r>
          </a:p>
        </p:txBody>
      </p:sp>
      <p:sp>
        <p:nvSpPr>
          <p:cNvPr id="49" name="Explosion: 8 Points 48">
            <a:extLst>
              <a:ext uri="{FF2B5EF4-FFF2-40B4-BE49-F238E27FC236}">
                <a16:creationId xmlns:a16="http://schemas.microsoft.com/office/drawing/2014/main" id="{400A7029-E121-4DA0-A15A-AC1AA41C289C}"/>
              </a:ext>
            </a:extLst>
          </p:cNvPr>
          <p:cNvSpPr/>
          <p:nvPr/>
        </p:nvSpPr>
        <p:spPr>
          <a:xfrm>
            <a:off x="5554300" y="1252874"/>
            <a:ext cx="1762930" cy="104300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50" name="Explosion: 8 Points 49">
            <a:extLst>
              <a:ext uri="{FF2B5EF4-FFF2-40B4-BE49-F238E27FC236}">
                <a16:creationId xmlns:a16="http://schemas.microsoft.com/office/drawing/2014/main" id="{F5277F53-A662-44C5-AB9A-9F8156D7BB70}"/>
              </a:ext>
            </a:extLst>
          </p:cNvPr>
          <p:cNvSpPr/>
          <p:nvPr/>
        </p:nvSpPr>
        <p:spPr>
          <a:xfrm>
            <a:off x="7873219" y="1239415"/>
            <a:ext cx="1762930" cy="104300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 Layer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8D1919-4A03-40D9-BB87-F8B129E602EC}"/>
              </a:ext>
            </a:extLst>
          </p:cNvPr>
          <p:cNvGrpSpPr/>
          <p:nvPr/>
        </p:nvGrpSpPr>
        <p:grpSpPr>
          <a:xfrm>
            <a:off x="2537927" y="2089100"/>
            <a:ext cx="7654212" cy="4008962"/>
            <a:chOff x="2537927" y="2089100"/>
            <a:chExt cx="7654212" cy="40089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7DD8FF-86DB-4815-831D-C75954D611B8}"/>
                </a:ext>
              </a:extLst>
            </p:cNvPr>
            <p:cNvSpPr/>
            <p:nvPr/>
          </p:nvSpPr>
          <p:spPr>
            <a:xfrm>
              <a:off x="2537927" y="2089100"/>
              <a:ext cx="7654212" cy="3671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3A93B6-FABC-4D72-A89C-06940F3D1F04}"/>
                </a:ext>
              </a:extLst>
            </p:cNvPr>
            <p:cNvSpPr txBox="1"/>
            <p:nvPr/>
          </p:nvSpPr>
          <p:spPr>
            <a:xfrm>
              <a:off x="5315209" y="5728730"/>
              <a:ext cx="1971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Spring Boot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4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33" grpId="0" build="allAtOnce" animBg="1"/>
      <p:bldP spid="34" grpId="0" animBg="1"/>
      <p:bldP spid="11" grpId="0" animBg="1"/>
      <p:bldP spid="36" grpId="0" animBg="1"/>
      <p:bldP spid="37" grpId="0" animBg="1"/>
      <p:bldP spid="20" grpId="0" animBg="1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18246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FC0A15B-60D8-4588-85A0-276AD420AC89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What we will learn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259D40-5A35-4A90-BC06-267448706C75}"/>
              </a:ext>
            </a:extLst>
          </p:cNvPr>
          <p:cNvSpPr txBox="1"/>
          <p:nvPr/>
        </p:nvSpPr>
        <p:spPr>
          <a:xfrm>
            <a:off x="287694" y="1491267"/>
            <a:ext cx="1141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Building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real time Rest APIS for </a:t>
            </a:r>
            <a:r>
              <a:rPr lang="en-US" sz="20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Blogging Application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using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Spring Boot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 Security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JWT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Spring Data JPA(Hibernate)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MySQL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FED7D-94CD-4B2A-8DF3-F7941CB62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C904B14-F784-4EE9-9396-C1DB6290EE9B}"/>
              </a:ext>
            </a:extLst>
          </p:cNvPr>
          <p:cNvSpPr txBox="1"/>
          <p:nvPr/>
        </p:nvSpPr>
        <p:spPr>
          <a:xfrm>
            <a:off x="287694" y="2332511"/>
            <a:ext cx="11411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Creating Rest Endpoints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Complex Db structure (JPA Entities)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Role based Authentication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Handling Exceptions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Using DTO for Data Transfer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Swagger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73391B-9B87-451F-B28D-0EF7D5116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96" y="491782"/>
            <a:ext cx="9366546" cy="61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4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98062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254488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Creating User API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430B7A-B6DD-4DFE-BD6D-C574F2A3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36097"/>
              </p:ext>
            </p:extLst>
          </p:nvPr>
        </p:nvGraphicFramePr>
        <p:xfrm>
          <a:off x="2258987" y="981776"/>
          <a:ext cx="8053560" cy="476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520">
                  <a:extLst>
                    <a:ext uri="{9D8B030D-6E8A-4147-A177-3AD203B41FA5}">
                      <a16:colId xmlns:a16="http://schemas.microsoft.com/office/drawing/2014/main" val="4101080553"/>
                    </a:ext>
                  </a:extLst>
                </a:gridCol>
                <a:gridCol w="2684520">
                  <a:extLst>
                    <a:ext uri="{9D8B030D-6E8A-4147-A177-3AD203B41FA5}">
                      <a16:colId xmlns:a16="http://schemas.microsoft.com/office/drawing/2014/main" val="837886607"/>
                    </a:ext>
                  </a:extLst>
                </a:gridCol>
                <a:gridCol w="2684520">
                  <a:extLst>
                    <a:ext uri="{9D8B030D-6E8A-4147-A177-3AD203B41FA5}">
                      <a16:colId xmlns:a16="http://schemas.microsoft.com/office/drawing/2014/main" val="585679890"/>
                    </a:ext>
                  </a:extLst>
                </a:gridCol>
              </a:tblGrid>
              <a:tr h="71447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87837"/>
                  </a:ext>
                </a:extLst>
              </a:tr>
              <a:tr h="714476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17480"/>
                  </a:ext>
                </a:extLst>
              </a:tr>
              <a:tr h="714476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/users/{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the user with given id</a:t>
                      </a:r>
                    </a:p>
                    <a:p>
                      <a:r>
                        <a:rPr lang="en-US" dirty="0"/>
                        <a:t>Request contain new user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62873"/>
                  </a:ext>
                </a:extLst>
              </a:tr>
              <a:tr h="714476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all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54978"/>
                  </a:ext>
                </a:extLst>
              </a:tr>
              <a:tr h="714476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/users/{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single user with given </a:t>
                      </a:r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72419"/>
                  </a:ext>
                </a:extLst>
              </a:tr>
              <a:tr h="714476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/users/{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the user with given  </a:t>
                      </a:r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5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337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254488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Basics of Validation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3D530C-B54E-4EAD-AF77-EE81E5AAE4C3}"/>
              </a:ext>
            </a:extLst>
          </p:cNvPr>
          <p:cNvSpPr txBox="1"/>
          <p:nvPr/>
        </p:nvSpPr>
        <p:spPr>
          <a:xfrm>
            <a:off x="586965" y="1575303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Java bean is validated with JSR 380 known as Bean Validation 2.0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920FF2-CBB7-4D91-B44D-955E2EF79C91}"/>
              </a:ext>
            </a:extLst>
          </p:cNvPr>
          <p:cNvSpPr txBox="1"/>
          <p:nvPr/>
        </p:nvSpPr>
        <p:spPr>
          <a:xfrm>
            <a:off x="586966" y="2368727"/>
            <a:ext cx="11018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JSR 380 is specification for the Java API  for bean validation . Properties of bean meet the specific  criteria .</a:t>
            </a:r>
          </a:p>
          <a:p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For validation different annotations is used like </a:t>
            </a:r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@NotNull, @Min, @Size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etc.</a:t>
            </a:r>
          </a:p>
          <a:p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Hibernate Validator is a implementation of validation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38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254488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Important  Annotations for validations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3D530C-B54E-4EAD-AF77-EE81E5AAE4C3}"/>
              </a:ext>
            </a:extLst>
          </p:cNvPr>
          <p:cNvSpPr txBox="1"/>
          <p:nvPr/>
        </p:nvSpPr>
        <p:spPr>
          <a:xfrm>
            <a:off x="586965" y="1575303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@NotNull 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920FF2-CBB7-4D91-B44D-955E2EF79C91}"/>
              </a:ext>
            </a:extLst>
          </p:cNvPr>
          <p:cNvSpPr txBox="1"/>
          <p:nvPr/>
        </p:nvSpPr>
        <p:spPr>
          <a:xfrm>
            <a:off x="586964" y="2432616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A009F-10ED-4689-8E1B-FCB4CBADFE1F}"/>
              </a:ext>
            </a:extLst>
          </p:cNvPr>
          <p:cNvSpPr txBox="1"/>
          <p:nvPr/>
        </p:nvSpPr>
        <p:spPr>
          <a:xfrm>
            <a:off x="586963" y="2918141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@Min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3A491-A6F3-4B24-B7C1-6B23F110D065}"/>
              </a:ext>
            </a:extLst>
          </p:cNvPr>
          <p:cNvSpPr txBox="1"/>
          <p:nvPr/>
        </p:nvSpPr>
        <p:spPr>
          <a:xfrm>
            <a:off x="586964" y="3337340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@Max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4B9E4-8336-459B-A6A9-0E373AB93240}"/>
              </a:ext>
            </a:extLst>
          </p:cNvPr>
          <p:cNvSpPr txBox="1"/>
          <p:nvPr/>
        </p:nvSpPr>
        <p:spPr>
          <a:xfrm>
            <a:off x="586963" y="1972389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@Email 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CC070-7B20-4102-8E4B-C963ABA0B477}"/>
              </a:ext>
            </a:extLst>
          </p:cNvPr>
          <p:cNvSpPr txBox="1"/>
          <p:nvPr/>
        </p:nvSpPr>
        <p:spPr>
          <a:xfrm>
            <a:off x="586962" y="3786112"/>
            <a:ext cx="11018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@NotEmpty</a:t>
            </a:r>
          </a:p>
          <a:p>
            <a:endParaRPr lang="en-US" sz="20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…………… </a:t>
            </a:r>
          </a:p>
        </p:txBody>
      </p:sp>
    </p:spTree>
    <p:extLst>
      <p:ext uri="{BB962C8B-B14F-4D97-AF65-F5344CB8AC3E}">
        <p14:creationId xmlns:p14="http://schemas.microsoft.com/office/powerpoint/2010/main" val="18526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254488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 to use 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ECC070-7B20-4102-8E4B-C963ABA0B477}"/>
              </a:ext>
            </a:extLst>
          </p:cNvPr>
          <p:cNvSpPr txBox="1"/>
          <p:nvPr/>
        </p:nvSpPr>
        <p:spPr>
          <a:xfrm>
            <a:off x="390331" y="1332622"/>
            <a:ext cx="1101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Spring boot provides support for Hibernate Validator.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29F63-757C-4C00-85A9-E2BC3D6CAFFE}"/>
              </a:ext>
            </a:extLst>
          </p:cNvPr>
          <p:cNvSpPr txBox="1"/>
          <p:nvPr/>
        </p:nvSpPr>
        <p:spPr>
          <a:xfrm>
            <a:off x="808023" y="2223209"/>
            <a:ext cx="1031868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&lt;version&gt;2.6.6&lt;/version&gt;</a:t>
            </a:r>
          </a:p>
          <a:p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72386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2789308" y="2875002"/>
            <a:ext cx="661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Securing Rest APIS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1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0" y="448673"/>
            <a:ext cx="801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JWT Authentication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4EA6B8-1710-AD1E-BBC7-2AFD5DE953EE}"/>
              </a:ext>
            </a:extLst>
          </p:cNvPr>
          <p:cNvSpPr txBox="1"/>
          <p:nvPr/>
        </p:nvSpPr>
        <p:spPr>
          <a:xfrm>
            <a:off x="1086414" y="1618473"/>
            <a:ext cx="964194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JWT stands for </a:t>
            </a:r>
            <a:r>
              <a:rPr lang="en-US" sz="2400" b="1" dirty="0" err="1"/>
              <a:t>Json</a:t>
            </a:r>
            <a:r>
              <a:rPr lang="en-US" sz="2400" b="1" dirty="0"/>
              <a:t> Web Token.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JWT is mostly used for securing Rest APIS.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Best way to communicate security between client and server securely.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JWT follows a stateless authentication mechanism.</a:t>
            </a:r>
          </a:p>
        </p:txBody>
      </p:sp>
      <p:sp>
        <p:nvSpPr>
          <p:cNvPr id="3" name="AutoShape 2" descr="JWT logo mark - Token Based Authentication">
            <a:extLst>
              <a:ext uri="{FF2B5EF4-FFF2-40B4-BE49-F238E27FC236}">
                <a16:creationId xmlns:a16="http://schemas.microsoft.com/office/drawing/2014/main" id="{69187C71-7B85-0C7C-8F94-C48DA22B89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SON Web Tokens - jwt.io">
            <a:extLst>
              <a:ext uri="{FF2B5EF4-FFF2-40B4-BE49-F238E27FC236}">
                <a16:creationId xmlns:a16="http://schemas.microsoft.com/office/drawing/2014/main" id="{2646E4C4-8EDD-8F3F-6766-4B121E1369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3D3A286-81B2-F36A-1F5D-421FFE579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6037" y="4282264"/>
            <a:ext cx="3810000" cy="1914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799F6A-2DCC-0A11-2D1A-11E4E6A8747A}"/>
                  </a:ext>
                </a:extLst>
              </p14:cNvPr>
              <p14:cNvContentPartPr/>
              <p14:nvPr/>
            </p14:nvContentPartPr>
            <p14:xfrm>
              <a:off x="3310920" y="545040"/>
              <a:ext cx="7858440" cy="3502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799F6A-2DCC-0A11-2D1A-11E4E6A874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1560" y="535680"/>
                <a:ext cx="7877160" cy="35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2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0" y="448673"/>
            <a:ext cx="801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Architecture of JWT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" name="AutoShape 2" descr="JWT logo mark - Token Based Authentication">
            <a:extLst>
              <a:ext uri="{FF2B5EF4-FFF2-40B4-BE49-F238E27FC236}">
                <a16:creationId xmlns:a16="http://schemas.microsoft.com/office/drawing/2014/main" id="{69187C71-7B85-0C7C-8F94-C48DA22B89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SON Web Tokens - jwt.io">
            <a:extLst>
              <a:ext uri="{FF2B5EF4-FFF2-40B4-BE49-F238E27FC236}">
                <a16:creationId xmlns:a16="http://schemas.microsoft.com/office/drawing/2014/main" id="{2646E4C4-8EDD-8F3F-6766-4B121E1369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3D3A286-81B2-F36A-1F5D-421FFE579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487" y="5425525"/>
            <a:ext cx="2127182" cy="1068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52834A-2BF0-43ED-A8A2-C893B1AE2B15}"/>
              </a:ext>
            </a:extLst>
          </p:cNvPr>
          <p:cNvSpPr/>
          <p:nvPr/>
        </p:nvSpPr>
        <p:spPr>
          <a:xfrm>
            <a:off x="5251010" y="1548203"/>
            <a:ext cx="1513684" cy="691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JWT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7BEB3-FA33-517C-D007-EB7C9B77C96F}"/>
              </a:ext>
            </a:extLst>
          </p:cNvPr>
          <p:cNvSpPr/>
          <p:nvPr/>
        </p:nvSpPr>
        <p:spPr>
          <a:xfrm>
            <a:off x="2050610" y="2977898"/>
            <a:ext cx="1513684" cy="691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D4E06-1CC0-6F40-FCA6-42DE301B339C}"/>
              </a:ext>
            </a:extLst>
          </p:cNvPr>
          <p:cNvSpPr/>
          <p:nvPr/>
        </p:nvSpPr>
        <p:spPr>
          <a:xfrm>
            <a:off x="5251010" y="2977897"/>
            <a:ext cx="1513684" cy="691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C2228-8B86-E4F7-56F1-B9085A48278D}"/>
              </a:ext>
            </a:extLst>
          </p:cNvPr>
          <p:cNvSpPr/>
          <p:nvPr/>
        </p:nvSpPr>
        <p:spPr>
          <a:xfrm>
            <a:off x="8436321" y="2977896"/>
            <a:ext cx="1513684" cy="691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D53AD3-D720-E1C7-E144-D90849657BB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2807452" y="2239347"/>
            <a:ext cx="3200400" cy="73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5556AC-9ECF-3238-85EB-B4912EFD859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6007852" y="2239347"/>
            <a:ext cx="0" cy="7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4BB2FE-AB2D-46B5-0167-A97D82725C4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07852" y="2239347"/>
            <a:ext cx="3200400" cy="7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C0C9F6-A9EE-9B61-9AAB-A6181BB02C5E}"/>
              </a:ext>
            </a:extLst>
          </p:cNvPr>
          <p:cNvSpPr txBox="1"/>
          <p:nvPr/>
        </p:nvSpPr>
        <p:spPr>
          <a:xfrm>
            <a:off x="1894114" y="3956180"/>
            <a:ext cx="29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Algo+Type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36BB9-A34C-8083-C903-919338F7E935}"/>
              </a:ext>
            </a:extLst>
          </p:cNvPr>
          <p:cNvSpPr txBox="1"/>
          <p:nvPr/>
        </p:nvSpPr>
        <p:spPr>
          <a:xfrm>
            <a:off x="5175380" y="3829690"/>
            <a:ext cx="29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about Claims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EAABD2-7C95-BF0C-28FA-48D54E29E073}"/>
              </a:ext>
            </a:extLst>
          </p:cNvPr>
          <p:cNvSpPr txBox="1"/>
          <p:nvPr/>
        </p:nvSpPr>
        <p:spPr>
          <a:xfrm>
            <a:off x="8313576" y="3819670"/>
            <a:ext cx="29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encoded header + encoded payload +key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A8E6B3-BD6E-56B1-28D0-54952A15FCBC}"/>
                  </a:ext>
                </a:extLst>
              </p14:cNvPr>
              <p14:cNvContentPartPr/>
              <p14:nvPr/>
            </p14:nvContentPartPr>
            <p14:xfrm>
              <a:off x="1395360" y="1656360"/>
              <a:ext cx="10199880" cy="4355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A8E6B3-BD6E-56B1-28D0-54952A15FC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6000" y="1647000"/>
                <a:ext cx="10218600" cy="43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44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0" y="448673"/>
            <a:ext cx="801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Architecture of JWT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9DA3522-3E38-0ECD-9696-12BBB25E4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28" y="1638385"/>
            <a:ext cx="9385363" cy="46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687ED6-CEC9-66F1-A5E7-DE4719F3C85F}"/>
                  </a:ext>
                </a:extLst>
              </p14:cNvPr>
              <p14:cNvContentPartPr/>
              <p14:nvPr/>
            </p14:nvContentPartPr>
            <p14:xfrm>
              <a:off x="869040" y="1781280"/>
              <a:ext cx="8962560" cy="387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687ED6-CEC9-66F1-A5E7-DE4719F3C8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680" y="1771920"/>
                <a:ext cx="8981280" cy="38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446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643812" y="465250"/>
            <a:ext cx="801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How to use JWT with Spring Security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1F00F69-DA31-1216-4F99-D572AE39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76" y="1638386"/>
            <a:ext cx="9875229" cy="433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8D3201-860C-553F-B71A-283E8B71C33D}"/>
                  </a:ext>
                </a:extLst>
              </p14:cNvPr>
              <p14:cNvContentPartPr/>
              <p14:nvPr/>
            </p14:nvContentPartPr>
            <p14:xfrm>
              <a:off x="3347280" y="731160"/>
              <a:ext cx="8280000" cy="45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8D3201-860C-553F-B71A-283E8B71C3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920" y="721800"/>
                <a:ext cx="8298720" cy="45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716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08915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What we will learn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6A223-4E8D-48FE-A664-9A9370B419D5}"/>
              </a:ext>
            </a:extLst>
          </p:cNvPr>
          <p:cNvSpPr txBox="1"/>
          <p:nvPr/>
        </p:nvSpPr>
        <p:spPr>
          <a:xfrm>
            <a:off x="287694" y="1491267"/>
            <a:ext cx="11411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 to add profiles for different </a:t>
            </a:r>
            <a:r>
              <a:rPr lang="en-US" sz="2000" b="1" u="sng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envionments</a:t>
            </a: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 to deploy spring boot in productions.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 much more…..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457200" y="286865"/>
            <a:ext cx="801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Steps to Implement JWT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162A9-8098-B11F-56AE-DF39BFF2D094}"/>
              </a:ext>
            </a:extLst>
          </p:cNvPr>
          <p:cNvSpPr txBox="1"/>
          <p:nvPr/>
        </p:nvSpPr>
        <p:spPr>
          <a:xfrm>
            <a:off x="1408921" y="1134519"/>
            <a:ext cx="10392747" cy="5436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Add dependency(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io.jsonwebtoken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)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Create JWT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authenticationEntryPoint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implements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AuthenticationEntryPoint</a:t>
            </a:r>
            <a:endParaRPr lang="en-US" dirty="0">
              <a:solidFill>
                <a:srgbClr val="000000"/>
              </a:solidFill>
              <a:latin typeface="Ubuntu" panose="020B050403060203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Create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JWTTokenHelper</a:t>
            </a:r>
            <a:endParaRPr lang="en-US" dirty="0">
              <a:solidFill>
                <a:srgbClr val="000000"/>
              </a:solidFill>
              <a:latin typeface="Ubuntu" panose="020B050403060203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JwtAuthenticationFilter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 extends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OnceRequestFilter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                  </a:t>
            </a: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Get 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jwt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token </a:t>
            </a:r>
            <a:r>
              <a:rPr lang="en-US" sz="1800" b="1" i="1" u="none" strike="noStrike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from request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Ubuntu" panose="020B0504030602030204" pitchFamily="34" charset="0"/>
            </a:endParaRP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Validate token</a:t>
            </a: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Get user from token</a:t>
            </a: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Load user associated with token</a:t>
            </a:r>
          </a:p>
          <a:p>
            <a:pPr marL="7429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Set spring security </a:t>
            </a:r>
            <a:endParaRPr lang="en-US" b="0" i="0" u="none" strike="noStrike" dirty="0">
              <a:solidFill>
                <a:srgbClr val="000000"/>
              </a:solidFill>
              <a:effectLst/>
              <a:latin typeface="Ubuntu" panose="020B050403060203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Create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JwtAuthResponse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Ubuntu" panose="020B050403060203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Configure JWT in spring security config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Create login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api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to return token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Test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1466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202677" y="213317"/>
            <a:ext cx="801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Documenting APIS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E41BE8-BC2F-D7C9-E1C6-B72A87B61C19}"/>
                  </a:ext>
                </a:extLst>
              </p14:cNvPr>
              <p14:cNvContentPartPr/>
              <p14:nvPr/>
            </p14:nvContentPartPr>
            <p14:xfrm>
              <a:off x="2892600" y="961200"/>
              <a:ext cx="8656560" cy="564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E41BE8-BC2F-D7C9-E1C6-B72A87B61C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3240" y="951840"/>
                <a:ext cx="8675280" cy="56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727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286865"/>
            <a:ext cx="8011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  <a:ea typeface="Roboto" panose="02000000000000000000" pitchFamily="2" charset="0"/>
                <a:cs typeface="Times New Roman" panose="02020603050405020304" pitchFamily="18" charset="0"/>
              </a:rPr>
              <a:t>Deploying Spring Boot App on AWS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F234C3-0668-D71A-3878-DC7CBD2140EF}"/>
                  </a:ext>
                </a:extLst>
              </p14:cNvPr>
              <p14:cNvContentPartPr/>
              <p14:nvPr/>
            </p14:nvContentPartPr>
            <p14:xfrm>
              <a:off x="2214000" y="1113120"/>
              <a:ext cx="7686720" cy="3054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F234C3-0668-D71A-3878-DC7CBD2140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4640" y="1103760"/>
                <a:ext cx="7705440" cy="30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41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08915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Prerequisite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6A223-4E8D-48FE-A664-9A9370B419D5}"/>
              </a:ext>
            </a:extLst>
          </p:cNvPr>
          <p:cNvSpPr txBox="1"/>
          <p:nvPr/>
        </p:nvSpPr>
        <p:spPr>
          <a:xfrm>
            <a:off x="287694" y="1491267"/>
            <a:ext cx="114113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Core java (</a:t>
            </a:r>
            <a:r>
              <a:rPr lang="en-US" sz="2000" b="1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oops , package , exception , lambda , stream </a:t>
            </a:r>
            <a:r>
              <a:rPr lang="en-US" sz="2000" b="1" i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api</a:t>
            </a:r>
            <a:r>
              <a:rPr lang="en-US" sz="2000" b="1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etc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Basics of Spring Framework( </a:t>
            </a:r>
            <a:r>
              <a:rPr lang="en-US" sz="2000" b="1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 Core(DI) , JPA and MVC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 Boot Basics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Basics of MySQL 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STS IDE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08915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How to learn for this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6A223-4E8D-48FE-A664-9A9370B419D5}"/>
              </a:ext>
            </a:extLst>
          </p:cNvPr>
          <p:cNvSpPr txBox="1"/>
          <p:nvPr/>
        </p:nvSpPr>
        <p:spPr>
          <a:xfrm>
            <a:off x="436984" y="1509928"/>
            <a:ext cx="1141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Code with me …………………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08915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Client – Server Architecture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9199C232-552A-43AC-831F-35948A3FF9A2}"/>
              </a:ext>
            </a:extLst>
          </p:cNvPr>
          <p:cNvSpPr/>
          <p:nvPr/>
        </p:nvSpPr>
        <p:spPr>
          <a:xfrm>
            <a:off x="10506763" y="2588501"/>
            <a:ext cx="1379807" cy="20988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E9611-9863-4FD7-9BF5-E160213996C5}"/>
              </a:ext>
            </a:extLst>
          </p:cNvPr>
          <p:cNvSpPr txBox="1"/>
          <p:nvPr/>
        </p:nvSpPr>
        <p:spPr>
          <a:xfrm>
            <a:off x="7144440" y="1307431"/>
            <a:ext cx="11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8D6D61-F958-474E-AFBD-2B4902CB7F25}"/>
              </a:ext>
            </a:extLst>
          </p:cNvPr>
          <p:cNvGrpSpPr/>
          <p:nvPr/>
        </p:nvGrpSpPr>
        <p:grpSpPr>
          <a:xfrm>
            <a:off x="5688175" y="1716031"/>
            <a:ext cx="3781778" cy="3668889"/>
            <a:chOff x="5712178" y="1425620"/>
            <a:chExt cx="3781778" cy="36688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B99DA1-B86E-4558-A649-B19B22AF6CF7}"/>
                </a:ext>
              </a:extLst>
            </p:cNvPr>
            <p:cNvSpPr/>
            <p:nvPr/>
          </p:nvSpPr>
          <p:spPr>
            <a:xfrm>
              <a:off x="5712178" y="1425620"/>
              <a:ext cx="3781778" cy="366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C46E166-7AC6-4A58-BBC7-29EE49B0066D}"/>
                </a:ext>
              </a:extLst>
            </p:cNvPr>
            <p:cNvSpPr/>
            <p:nvPr/>
          </p:nvSpPr>
          <p:spPr>
            <a:xfrm>
              <a:off x="6658288" y="2452908"/>
              <a:ext cx="1986845" cy="161431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58FC8E-68E4-4FC0-A9B5-5BE71B9EB063}"/>
                </a:ext>
              </a:extLst>
            </p:cNvPr>
            <p:cNvSpPr txBox="1"/>
            <p:nvPr/>
          </p:nvSpPr>
          <p:spPr>
            <a:xfrm>
              <a:off x="7043103" y="4145319"/>
              <a:ext cx="16312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Server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2B47F3-0A9F-437C-9570-04444221C27F}"/>
                </a:ext>
              </a:extLst>
            </p:cNvPr>
            <p:cNvSpPr txBox="1"/>
            <p:nvPr/>
          </p:nvSpPr>
          <p:spPr>
            <a:xfrm>
              <a:off x="6948202" y="2936058"/>
              <a:ext cx="12802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REST APIS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F884E3-9E4B-432E-A9EA-A512C0A62E8D}"/>
              </a:ext>
            </a:extLst>
          </p:cNvPr>
          <p:cNvGrpSpPr/>
          <p:nvPr/>
        </p:nvGrpSpPr>
        <p:grpSpPr>
          <a:xfrm>
            <a:off x="540078" y="1910355"/>
            <a:ext cx="3007625" cy="3499556"/>
            <a:chOff x="235541" y="1695607"/>
            <a:chExt cx="3007625" cy="349955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73E8BEA-6CEB-4193-83DA-70709834B189}"/>
                </a:ext>
              </a:extLst>
            </p:cNvPr>
            <p:cNvSpPr/>
            <p:nvPr/>
          </p:nvSpPr>
          <p:spPr>
            <a:xfrm>
              <a:off x="235541" y="1695607"/>
              <a:ext cx="3007625" cy="34995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E2E19A-A582-444E-B25F-7B7C088108D7}"/>
                </a:ext>
              </a:extLst>
            </p:cNvPr>
            <p:cNvSpPr txBox="1"/>
            <p:nvPr/>
          </p:nvSpPr>
          <p:spPr>
            <a:xfrm>
              <a:off x="553156" y="2257121"/>
              <a:ext cx="1230488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Android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3A51CE-2BEF-41FC-A570-454CD7C977FD}"/>
                </a:ext>
              </a:extLst>
            </p:cNvPr>
            <p:cNvSpPr txBox="1"/>
            <p:nvPr/>
          </p:nvSpPr>
          <p:spPr>
            <a:xfrm>
              <a:off x="1398511" y="2991650"/>
              <a:ext cx="1512711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Desktop App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96DE5F-4433-406B-9A9A-1DD438115144}"/>
                </a:ext>
              </a:extLst>
            </p:cNvPr>
            <p:cNvSpPr txBox="1"/>
            <p:nvPr/>
          </p:nvSpPr>
          <p:spPr>
            <a:xfrm>
              <a:off x="1343378" y="4297026"/>
              <a:ext cx="1512711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App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6CA865-05CE-477C-B754-10D66B7FB2FB}"/>
                </a:ext>
              </a:extLst>
            </p:cNvPr>
            <p:cNvSpPr txBox="1"/>
            <p:nvPr/>
          </p:nvSpPr>
          <p:spPr>
            <a:xfrm>
              <a:off x="394267" y="3651017"/>
              <a:ext cx="1512711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PostMan</a:t>
              </a:r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9144794-B4D6-4EF6-BCC1-BF1CD22D5EE8}"/>
              </a:ext>
            </a:extLst>
          </p:cNvPr>
          <p:cNvSpPr txBox="1"/>
          <p:nvPr/>
        </p:nvSpPr>
        <p:spPr>
          <a:xfrm>
            <a:off x="1558878" y="1508114"/>
            <a:ext cx="11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F75465F-639B-445A-AA9F-2D7ABE9E0DCF}"/>
              </a:ext>
            </a:extLst>
          </p:cNvPr>
          <p:cNvGrpSpPr/>
          <p:nvPr/>
        </p:nvGrpSpPr>
        <p:grpSpPr>
          <a:xfrm>
            <a:off x="3735702" y="2156072"/>
            <a:ext cx="1829720" cy="685129"/>
            <a:chOff x="3769569" y="2347985"/>
            <a:chExt cx="1829720" cy="685129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27E6A1D-EEBB-4FC0-B2D5-915CB90813DB}"/>
                </a:ext>
              </a:extLst>
            </p:cNvPr>
            <p:cNvSpPr/>
            <p:nvPr/>
          </p:nvSpPr>
          <p:spPr>
            <a:xfrm>
              <a:off x="3769569" y="2663782"/>
              <a:ext cx="1829720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D424DE-6E7E-4A49-B4FE-3250B2E45072}"/>
                </a:ext>
              </a:extLst>
            </p:cNvPr>
            <p:cNvSpPr txBox="1"/>
            <p:nvPr/>
          </p:nvSpPr>
          <p:spPr>
            <a:xfrm>
              <a:off x="4155515" y="2347985"/>
              <a:ext cx="1412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</p:grpSp>
      <p:sp>
        <p:nvSpPr>
          <p:cNvPr id="44" name="Arrow: Left 43">
            <a:extLst>
              <a:ext uri="{FF2B5EF4-FFF2-40B4-BE49-F238E27FC236}">
                <a16:creationId xmlns:a16="http://schemas.microsoft.com/office/drawing/2014/main" id="{BC339D89-33EC-45C4-B83F-9FAB1442226A}"/>
              </a:ext>
            </a:extLst>
          </p:cNvPr>
          <p:cNvSpPr/>
          <p:nvPr/>
        </p:nvSpPr>
        <p:spPr>
          <a:xfrm>
            <a:off x="3670456" y="4435730"/>
            <a:ext cx="1894966" cy="4453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FEB8C-BF6B-4691-B454-50EC887D3B23}"/>
              </a:ext>
            </a:extLst>
          </p:cNvPr>
          <p:cNvSpPr txBox="1"/>
          <p:nvPr/>
        </p:nvSpPr>
        <p:spPr>
          <a:xfrm>
            <a:off x="4038106" y="4191714"/>
            <a:ext cx="179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258494AC-E249-422C-A072-6AE17DC643A2}"/>
              </a:ext>
            </a:extLst>
          </p:cNvPr>
          <p:cNvSpPr/>
          <p:nvPr/>
        </p:nvSpPr>
        <p:spPr>
          <a:xfrm>
            <a:off x="9561689" y="3535787"/>
            <a:ext cx="854374" cy="3768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5FD11-8A99-4E37-A77E-CC3998EE2864}"/>
              </a:ext>
            </a:extLst>
          </p:cNvPr>
          <p:cNvSpPr txBox="1"/>
          <p:nvPr/>
        </p:nvSpPr>
        <p:spPr>
          <a:xfrm>
            <a:off x="3793209" y="3180288"/>
            <a:ext cx="189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Data Exchange</a:t>
            </a:r>
          </a:p>
          <a:p>
            <a:r>
              <a:rPr lang="en-US" b="1" i="1" dirty="0"/>
              <a:t>JSON , XML</a:t>
            </a:r>
          </a:p>
        </p:txBody>
      </p:sp>
    </p:spTree>
    <p:extLst>
      <p:ext uri="{BB962C8B-B14F-4D97-AF65-F5344CB8AC3E}">
        <p14:creationId xmlns:p14="http://schemas.microsoft.com/office/powerpoint/2010/main" val="31411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41" grpId="0"/>
      <p:bldP spid="44" grpId="0" animBg="1"/>
      <p:bldP spid="47" grpId="0"/>
      <p:bldP spid="48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08915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 is REST 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6A223-4E8D-48FE-A664-9A9370B419D5}"/>
              </a:ext>
            </a:extLst>
          </p:cNvPr>
          <p:cNvSpPr txBox="1"/>
          <p:nvPr/>
        </p:nvSpPr>
        <p:spPr>
          <a:xfrm>
            <a:off x="449626" y="1967229"/>
            <a:ext cx="1141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REST means 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5C178A1-C08A-49A5-86F3-B5453CBF14AD}"/>
              </a:ext>
            </a:extLst>
          </p:cNvPr>
          <p:cNvSpPr txBox="1"/>
          <p:nvPr/>
        </p:nvSpPr>
        <p:spPr>
          <a:xfrm>
            <a:off x="2382325" y="2466900"/>
            <a:ext cx="6656714" cy="23083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presentational </a:t>
            </a:r>
          </a:p>
          <a:p>
            <a:pPr algn="ctr"/>
            <a:r>
              <a:rPr lang="en-US" sz="4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tate</a:t>
            </a:r>
          </a:p>
          <a:p>
            <a:pPr algn="ctr"/>
            <a:r>
              <a:rPr lang="en-US" sz="4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ransfer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40A3BA-6222-4270-BC48-764BF98BD78F}"/>
              </a:ext>
            </a:extLst>
          </p:cNvPr>
          <p:cNvGrpSpPr/>
          <p:nvPr/>
        </p:nvGrpSpPr>
        <p:grpSpPr>
          <a:xfrm>
            <a:off x="6750424" y="3238508"/>
            <a:ext cx="4410634" cy="461665"/>
            <a:chOff x="6750424" y="2907866"/>
            <a:chExt cx="4410634" cy="461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A450BEC-5502-49A8-A787-67621E14792B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6750424" y="3138699"/>
              <a:ext cx="2931457" cy="1692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D3A5D2-8489-427E-8868-CD50ED7357D4}"/>
                </a:ext>
              </a:extLst>
            </p:cNvPr>
            <p:cNvSpPr txBox="1"/>
            <p:nvPr/>
          </p:nvSpPr>
          <p:spPr>
            <a:xfrm>
              <a:off x="9681881" y="2907866"/>
              <a:ext cx="1479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</a:rPr>
                <a:t>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AB7D0F-F1A2-4478-9793-E86DF265626C}"/>
              </a:ext>
            </a:extLst>
          </p:cNvPr>
          <p:cNvGrpSpPr/>
          <p:nvPr/>
        </p:nvGrpSpPr>
        <p:grpSpPr>
          <a:xfrm rot="21407835">
            <a:off x="7564290" y="1730717"/>
            <a:ext cx="3469729" cy="1086960"/>
            <a:chOff x="7691329" y="2723199"/>
            <a:chExt cx="3469729" cy="108696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A91CD1-5A7E-43CE-8C85-9F5E73873001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rot="951505" flipV="1">
              <a:off x="7691329" y="2861453"/>
              <a:ext cx="1897030" cy="9487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A7112D-E72A-4618-B96D-A2550BBA4AFC}"/>
                </a:ext>
              </a:extLst>
            </p:cNvPr>
            <p:cNvSpPr txBox="1"/>
            <p:nvPr/>
          </p:nvSpPr>
          <p:spPr>
            <a:xfrm>
              <a:off x="9681881" y="2723199"/>
              <a:ext cx="1479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</a:rPr>
                <a:t>Format</a:t>
              </a:r>
            </a:p>
            <a:p>
              <a:r>
                <a:rPr lang="en-US" sz="2400" dirty="0" err="1">
                  <a:latin typeface="Roboto" panose="02000000000000000000" pitchFamily="2" charset="0"/>
                  <a:ea typeface="Roboto" panose="02000000000000000000" pitchFamily="2" charset="0"/>
                </a:rPr>
                <a:t>json,xml</a:t>
              </a:r>
              <a:endParaRPr lang="en-US" sz="2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76EA9-2F7E-4EF8-81D8-7E5E0E205DEE}"/>
              </a:ext>
            </a:extLst>
          </p:cNvPr>
          <p:cNvGrpSpPr/>
          <p:nvPr/>
        </p:nvGrpSpPr>
        <p:grpSpPr>
          <a:xfrm>
            <a:off x="6948202" y="4444431"/>
            <a:ext cx="4368775" cy="1480505"/>
            <a:chOff x="6948202" y="4113789"/>
            <a:chExt cx="4368775" cy="14805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0B173A-A50A-41DB-B90B-6AAEE55AE72B}"/>
                </a:ext>
              </a:extLst>
            </p:cNvPr>
            <p:cNvSpPr txBox="1"/>
            <p:nvPr/>
          </p:nvSpPr>
          <p:spPr>
            <a:xfrm>
              <a:off x="7281334" y="4763297"/>
              <a:ext cx="40356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</a:rPr>
                <a:t>Transfer data between  two parties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171A8F-9D42-4C0B-BE4F-C14C18D6C472}"/>
                </a:ext>
              </a:extLst>
            </p:cNvPr>
            <p:cNvCxnSpPr>
              <a:cxnSpLocks/>
            </p:cNvCxnSpPr>
            <p:nvPr/>
          </p:nvCxnSpPr>
          <p:spPr>
            <a:xfrm>
              <a:off x="6948202" y="4113789"/>
              <a:ext cx="2225352" cy="64950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9A48235-4BD2-4C06-826C-64D534556D00}"/>
              </a:ext>
            </a:extLst>
          </p:cNvPr>
          <p:cNvSpPr txBox="1"/>
          <p:nvPr/>
        </p:nvSpPr>
        <p:spPr>
          <a:xfrm>
            <a:off x="449626" y="1063465"/>
            <a:ext cx="1141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It is a software architectural style created by Roy Fielding in 2000 to guide the design of architecture for the web.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C708AE-C2EA-4027-8451-B88F699C588F}"/>
              </a:ext>
            </a:extLst>
          </p:cNvPr>
          <p:cNvGrpSpPr/>
          <p:nvPr/>
        </p:nvGrpSpPr>
        <p:grpSpPr>
          <a:xfrm>
            <a:off x="-160175" y="6008915"/>
            <a:ext cx="13585373" cy="625151"/>
            <a:chOff x="-206829" y="6139543"/>
            <a:chExt cx="13585373" cy="6251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ACA055-8626-47A6-8DD1-21108B76CCF4}"/>
                </a:ext>
              </a:extLst>
            </p:cNvPr>
            <p:cNvSpPr/>
            <p:nvPr/>
          </p:nvSpPr>
          <p:spPr>
            <a:xfrm>
              <a:off x="-206829" y="6139543"/>
              <a:ext cx="12605657" cy="625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94B7D5-2473-4BF1-8731-F83468B58C91}"/>
                </a:ext>
              </a:extLst>
            </p:cNvPr>
            <p:cNvGrpSpPr/>
            <p:nvPr/>
          </p:nvGrpSpPr>
          <p:grpSpPr>
            <a:xfrm>
              <a:off x="402972" y="6208748"/>
              <a:ext cx="12975572" cy="415986"/>
              <a:chOff x="402972" y="6208748"/>
              <a:chExt cx="12975572" cy="4159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6EEC4C-5D44-459F-A88E-68222E273B6B}"/>
                  </a:ext>
                </a:extLst>
              </p:cNvPr>
              <p:cNvGrpSpPr/>
              <p:nvPr/>
            </p:nvGrpSpPr>
            <p:grpSpPr>
              <a:xfrm>
                <a:off x="8458511" y="6234794"/>
                <a:ext cx="4920033" cy="387994"/>
                <a:chOff x="7376154" y="6234794"/>
                <a:chExt cx="4920033" cy="38799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ACC343-85EA-4275-9225-86F88D8F4BC6}"/>
                    </a:ext>
                  </a:extLst>
                </p:cNvPr>
                <p:cNvSpPr txBox="1"/>
                <p:nvPr/>
              </p:nvSpPr>
              <p:spPr>
                <a:xfrm>
                  <a:off x="7845484" y="6234794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577DA6D-D70B-4E0B-AB42-CADBF6F58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54" y="6253456"/>
                  <a:ext cx="533874" cy="36933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5BC2C6B-A382-470A-A7FC-7065C55F4D09}"/>
                  </a:ext>
                </a:extLst>
              </p:cNvPr>
              <p:cNvGrpSpPr/>
              <p:nvPr/>
            </p:nvGrpSpPr>
            <p:grpSpPr>
              <a:xfrm>
                <a:off x="760451" y="6216132"/>
                <a:ext cx="8366449" cy="408602"/>
                <a:chOff x="760451" y="6188139"/>
                <a:chExt cx="8366449" cy="4086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BA6E5A-8F3F-463A-8971-9F365A90F9B7}"/>
                    </a:ext>
                  </a:extLst>
                </p:cNvPr>
                <p:cNvSpPr txBox="1"/>
                <p:nvPr/>
              </p:nvSpPr>
              <p:spPr>
                <a:xfrm>
                  <a:off x="4676197" y="6216132"/>
                  <a:ext cx="4450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B975226C-51D3-4DF8-808A-3BD9EA921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782" y="6188139"/>
                  <a:ext cx="408602" cy="408602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BF49EC-939E-4406-9533-CBB354683A4A}"/>
                    </a:ext>
                  </a:extLst>
                </p:cNvPr>
                <p:cNvSpPr txBox="1"/>
                <p:nvPr/>
              </p:nvSpPr>
              <p:spPr>
                <a:xfrm>
                  <a:off x="760451" y="6197470"/>
                  <a:ext cx="2962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/ Learn Code With Durgesh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1A25BF-7B04-4AC9-881E-E89568A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72" y="6208748"/>
                <a:ext cx="408602" cy="408602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REST Guidelines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D6DB8F-1431-4790-A7DB-ECC9BAE45981}"/>
              </a:ext>
            </a:extLst>
          </p:cNvPr>
          <p:cNvSpPr txBox="1"/>
          <p:nvPr/>
        </p:nvSpPr>
        <p:spPr>
          <a:xfrm>
            <a:off x="287694" y="1491267"/>
            <a:ext cx="114113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Client Server Architecture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Stateless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Cacheable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Layered System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Unform Interface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Code on Demand( Optional )</a:t>
            </a:r>
          </a:p>
        </p:txBody>
      </p:sp>
    </p:spTree>
    <p:extLst>
      <p:ext uri="{BB962C8B-B14F-4D97-AF65-F5344CB8AC3E}">
        <p14:creationId xmlns:p14="http://schemas.microsoft.com/office/powerpoint/2010/main" val="239975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D6C2D-0676-4C77-AC23-F82180A2E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950B9-F0FC-4F18-9907-1E31A3843D4B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REST Concepts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141F2-D86D-4F08-8BCB-E1AED3C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5" y="255176"/>
            <a:ext cx="771264" cy="7712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D6DB8F-1431-4790-A7DB-ECC9BAE45981}"/>
              </a:ext>
            </a:extLst>
          </p:cNvPr>
          <p:cNvSpPr txBox="1"/>
          <p:nvPr/>
        </p:nvSpPr>
        <p:spPr>
          <a:xfrm>
            <a:off x="287694" y="1491267"/>
            <a:ext cx="11411338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Resource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Sub-resource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URI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 Methods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 Response Code</a:t>
            </a:r>
          </a:p>
        </p:txBody>
      </p:sp>
    </p:spTree>
    <p:extLst>
      <p:ext uri="{BB962C8B-B14F-4D97-AF65-F5344CB8AC3E}">
        <p14:creationId xmlns:p14="http://schemas.microsoft.com/office/powerpoint/2010/main" val="1873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1423</Words>
  <Application>Microsoft Office PowerPoint</Application>
  <PresentationFormat>Widescreen</PresentationFormat>
  <Paragraphs>325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Inter</vt:lpstr>
      <vt:lpstr>Roboto</vt:lpstr>
      <vt:lpstr>Roboto Black</vt:lpstr>
      <vt:lpstr>Ubuntu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 Tiwari</dc:creator>
  <cp:lastModifiedBy>Durgesh Tiwari</cp:lastModifiedBy>
  <cp:revision>23</cp:revision>
  <dcterms:created xsi:type="dcterms:W3CDTF">2022-03-26T11:03:16Z</dcterms:created>
  <dcterms:modified xsi:type="dcterms:W3CDTF">2022-05-23T15:11:18Z</dcterms:modified>
</cp:coreProperties>
</file>