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bbde02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bbde02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ucidchart.com/documents/edit/0e1a63f1-d393-4208-b7a1-3dfa464803cf/0?callback=close&amp;name=slides&amp;callback_type=back&amp;v=2721&amp;s=720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 (next page) - Assignment 1	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Made by Harshdeep Singh, Muhammad Bilal Zubair (Set B - group 13)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300" y="17725"/>
            <a:ext cx="6591024" cy="510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