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42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76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19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6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6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4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9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09A8-BF1C-47EC-B4EC-A913D3178888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EC2FE-0B26-4BD9-B304-0C7C44A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9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C4167-7B17-17FD-9E11-2C5AC5CD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150" y="0"/>
            <a:ext cx="2109830" cy="2117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3D004-F817-C089-43D1-AC41799C56DB}"/>
              </a:ext>
            </a:extLst>
          </p:cNvPr>
          <p:cNvSpPr txBox="1"/>
          <p:nvPr/>
        </p:nvSpPr>
        <p:spPr>
          <a:xfrm>
            <a:off x="2151567" y="105718"/>
            <a:ext cx="6079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Rockwell" panose="02060603020205020403" pitchFamily="18" charset="0"/>
              </a:rPr>
              <a:t>Basic Details of the Team and Problem Statement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B3DE2-04A8-8DE8-76E0-33B491AAE26E}"/>
              </a:ext>
            </a:extLst>
          </p:cNvPr>
          <p:cNvSpPr txBox="1"/>
          <p:nvPr/>
        </p:nvSpPr>
        <p:spPr>
          <a:xfrm>
            <a:off x="1911096" y="1668379"/>
            <a:ext cx="10280905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2200" dirty="0" err="1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Helpfy</a:t>
            </a:r>
            <a:b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Problem Statement Title:  </a:t>
            </a:r>
            <a: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WebApp for Data labeling And Small poll like tasks.</a:t>
            </a:r>
            <a:b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Byte Coders</a:t>
            </a:r>
            <a:b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Harsh Sharma</a:t>
            </a:r>
            <a:b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sz="2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ckwell" panose="02060603020205020403" pitchFamily="18" charset="0"/>
              </a:rPr>
              <a:t>U-0702</a:t>
            </a:r>
          </a:p>
          <a:p>
            <a:endParaRPr lang="en-IN" sz="2200" dirty="0"/>
          </a:p>
          <a:p>
            <a:endParaRPr lang="en-IN" sz="22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ckwell" panose="02060603020205020403" pitchFamily="18" charset="0"/>
              </a:rPr>
              <a:t>SHREE GURU GOBIND SINGH TRICENTENARY UNIVERSITY, GURGAON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200" dirty="0">
              <a:latin typeface="Rockwell" panose="02060603020205020403" pitchFamily="18" charset="0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22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200" dirty="0"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Web3 And Block Chain</a:t>
            </a:r>
            <a:endParaRPr lang="en-US" sz="2200" dirty="0">
              <a:latin typeface="Rockwell" panose="02060603020205020403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0111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B726B-7B2A-E1F3-D067-A8F41BCEEE3B}"/>
              </a:ext>
            </a:extLst>
          </p:cNvPr>
          <p:cNvSpPr txBox="1"/>
          <p:nvPr/>
        </p:nvSpPr>
        <p:spPr>
          <a:xfrm>
            <a:off x="2468880" y="2176272"/>
            <a:ext cx="6062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299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A00C-6084-56AB-EB7C-9F74708E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05319" cy="132080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Rockwell" panose="02060603020205020403" pitchFamily="18" charset="0"/>
              </a:rPr>
              <a:t>Idea/Approach Details</a:t>
            </a:r>
            <a:endParaRPr lang="en-IN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61F-8FBD-21D6-5DD1-9D27D1A9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75342" cy="388077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dirty="0">
              <a:solidFill>
                <a:schemeClr val="accent1"/>
              </a:solidFill>
              <a:latin typeface="Rockwell" panose="02060603020205020403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Rockwell" panose="02060603020205020403" pitchFamily="18" charset="0"/>
              </a:rPr>
              <a:t> A </a:t>
            </a:r>
            <a:r>
              <a:rPr lang="en-US" dirty="0" err="1">
                <a:latin typeface="Rockwell" panose="02060603020205020403" pitchFamily="18" charset="0"/>
              </a:rPr>
              <a:t>webApp</a:t>
            </a:r>
            <a:r>
              <a:rPr lang="en-US" dirty="0">
                <a:latin typeface="Rockwell" panose="02060603020205020403" pitchFamily="18" charset="0"/>
              </a:rPr>
              <a:t> where different companies can place some small tasks with some amount of money which was converted in form of </a:t>
            </a:r>
            <a:r>
              <a:rPr lang="en-US" dirty="0" err="1">
                <a:latin typeface="Rockwell" panose="02060603020205020403" pitchFamily="18" charset="0"/>
              </a:rPr>
              <a:t>solana</a:t>
            </a:r>
            <a:r>
              <a:rPr lang="en-US" dirty="0">
                <a:latin typeface="Rockwell" panose="02060603020205020403" pitchFamily="18" charset="0"/>
              </a:rPr>
              <a:t> (block chain).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Rockwell" panose="02060603020205020403" pitchFamily="18" charset="0"/>
              </a:rPr>
              <a:t>And all these tasks can be done by the Workers.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Rockwell" panose="02060603020205020403" pitchFamily="18" charset="0"/>
              </a:rPr>
              <a:t>It includes data labeling , write stuff , Give suggestion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Rockwell" panose="02060603020205020403" pitchFamily="18" charset="0"/>
              </a:rPr>
              <a:t>Here Workers can withdraw their money.</a:t>
            </a:r>
          </a:p>
          <a:p>
            <a:endParaRPr lang="en-IN" dirty="0"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BEC828CB-9152-E20A-8790-A98318A3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34" r="18934"/>
          <a:stretch/>
        </p:blipFill>
        <p:spPr>
          <a:xfrm>
            <a:off x="6352676" y="178844"/>
            <a:ext cx="5390145" cy="29453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1AE51-2BB8-6A10-7E7F-880ECFC1E108}"/>
              </a:ext>
            </a:extLst>
          </p:cNvPr>
          <p:cNvSpPr txBox="1"/>
          <p:nvPr/>
        </p:nvSpPr>
        <p:spPr>
          <a:xfrm>
            <a:off x="6352676" y="3785937"/>
            <a:ext cx="5422229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solidFill>
                  <a:schemeClr val="accent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800" b="0" i="0" dirty="0">
                <a:solidFill>
                  <a:schemeClr val="accent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:</a:t>
            </a:r>
            <a:endParaRPr lang="en-US" dirty="0">
              <a:solidFill>
                <a:schemeClr val="accent1"/>
              </a:solidFill>
              <a:latin typeface="Rockwell" panose="02060603020205020403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 For frontend and backend we are using </a:t>
            </a:r>
            <a:r>
              <a:rPr lang="en-US" sz="1800" b="0" i="0" dirty="0" err="1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Nextjs</a:t>
            </a: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, Web3 and </a:t>
            </a:r>
            <a:r>
              <a:rPr lang="en-US" sz="1800" b="0" i="0" dirty="0" err="1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solana</a:t>
            </a: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for payments.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Uploading Assets on S3(AWS) &amp; Handling Payments via Solana.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For Database we are using neon which is </a:t>
            </a:r>
            <a:r>
              <a:rPr lang="en-US" dirty="0" err="1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noSQL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Database through </a:t>
            </a:r>
            <a:r>
              <a:rPr lang="en-US" dirty="0" err="1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prisma+postgras</a:t>
            </a:r>
            <a:r>
              <a:rPr lang="en-US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.</a:t>
            </a:r>
            <a:endParaRPr lang="en-US" sz="1800" b="0" i="0" dirty="0">
              <a:solidFill>
                <a:schemeClr val="dk1"/>
              </a:solidFill>
              <a:latin typeface="Rockwell" panose="02060603020205020403" pitchFamily="18" charset="0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dirty="0">
              <a:solidFill>
                <a:schemeClr val="dk1"/>
              </a:solidFill>
              <a:latin typeface="Rockwell" panose="02060603020205020403" pitchFamily="18" charset="0"/>
              <a:ea typeface="Libre Franklin"/>
              <a:cs typeface="Libre Franklin"/>
              <a:sym typeface="Libre Frankl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05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2EA3D-CC87-C5F9-6D15-3C57F1EE5F34}"/>
              </a:ext>
            </a:extLst>
          </p:cNvPr>
          <p:cNvSpPr txBox="1"/>
          <p:nvPr/>
        </p:nvSpPr>
        <p:spPr>
          <a:xfrm>
            <a:off x="384048" y="155448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User-Frontend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90273-15B4-D843-118D-CFB1366595EB}"/>
              </a:ext>
            </a:extLst>
          </p:cNvPr>
          <p:cNvSpPr txBox="1"/>
          <p:nvPr/>
        </p:nvSpPr>
        <p:spPr>
          <a:xfrm>
            <a:off x="7388352" y="155448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Workers-Frontend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D8AC6-9A66-3516-DE05-8A187D81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524780"/>
            <a:ext cx="5117592" cy="2816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425451-DBEF-CDF0-0E32-E9596DAE580C}"/>
              </a:ext>
            </a:extLst>
          </p:cNvPr>
          <p:cNvSpPr txBox="1"/>
          <p:nvPr/>
        </p:nvSpPr>
        <p:spPr>
          <a:xfrm>
            <a:off x="109728" y="3619024"/>
            <a:ext cx="11484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Implemented Blockchain and Web3 As our theme And we have tried to make a </a:t>
            </a:r>
            <a:r>
              <a:rPr lang="en-US" dirty="0" err="1"/>
              <a:t>webApp</a:t>
            </a:r>
            <a:r>
              <a:rPr lang="en-US" dirty="0"/>
              <a:t>. where users can place a small task such As data Labeling and tasks where humans as Worker on the WebApp can Decide the result by more number of Click on A specific Image such as choosing A best thumbnail from a group of photos.</a:t>
            </a:r>
          </a:p>
          <a:p>
            <a:endParaRPr lang="en-US" dirty="0"/>
          </a:p>
          <a:p>
            <a:r>
              <a:rPr lang="en-US" b="1" dirty="0" err="1"/>
              <a:t>TechStack</a:t>
            </a:r>
            <a:r>
              <a:rPr lang="en-US" b="1" dirty="0"/>
              <a:t> </a:t>
            </a:r>
            <a:r>
              <a:rPr lang="en-US" b="1" dirty="0" err="1"/>
              <a:t>Explaination</a:t>
            </a:r>
            <a:r>
              <a:rPr lang="en-US" b="1" dirty="0"/>
              <a:t>:-</a:t>
            </a:r>
          </a:p>
          <a:p>
            <a:r>
              <a:rPr lang="en-US" dirty="0"/>
              <a:t>The language we used for backend is type script where a using and workers and </a:t>
            </a:r>
            <a:r>
              <a:rPr lang="en-US" dirty="0" err="1"/>
              <a:t>signin</a:t>
            </a:r>
            <a:r>
              <a:rPr lang="en-US" dirty="0"/>
              <a:t> by JWT(</a:t>
            </a:r>
            <a:r>
              <a:rPr lang="en-US" dirty="0" err="1"/>
              <a:t>jsonwebtokens</a:t>
            </a:r>
            <a:r>
              <a:rPr lang="en-US" dirty="0"/>
              <a:t>) And For creating </a:t>
            </a:r>
            <a:r>
              <a:rPr lang="en-US" dirty="0" err="1"/>
              <a:t>presigned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We have used AWS S3 credentials Also we have used AWS S3 Bucket for saving the uploaded data in the form of AWS </a:t>
            </a:r>
            <a:r>
              <a:rPr lang="en-US" dirty="0" err="1"/>
              <a:t>urls</a:t>
            </a:r>
            <a:r>
              <a:rPr lang="en-US" dirty="0"/>
              <a:t> . And for payments and payouts we are using </a:t>
            </a:r>
            <a:r>
              <a:rPr lang="en-US" dirty="0" err="1"/>
              <a:t>solana</a:t>
            </a:r>
            <a:r>
              <a:rPr lang="en-US" dirty="0"/>
              <a:t> with the help of fantom Wallet. And for database We have used </a:t>
            </a:r>
            <a:r>
              <a:rPr lang="en-US" dirty="0" err="1"/>
              <a:t>postgrap+prisma</a:t>
            </a:r>
            <a:r>
              <a:rPr lang="en-US" dirty="0"/>
              <a:t> along with NEONDB. </a:t>
            </a:r>
          </a:p>
          <a:p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6DE7F-965C-B703-61B0-C01B3398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23248"/>
            <a:ext cx="5332736" cy="2816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E18BD6-313A-1B4D-FD13-99446A13D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719" y="523248"/>
            <a:ext cx="938513" cy="1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4ED0AD-39B6-D820-993B-DC1550FA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3" y="336884"/>
            <a:ext cx="11972256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8AAAD-783D-1D82-B682-72E9A572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659"/>
            <a:ext cx="5879253" cy="2728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51D4-8179-F1C0-7B6F-AD95792505F2}"/>
              </a:ext>
            </a:extLst>
          </p:cNvPr>
          <p:cNvSpPr txBox="1"/>
          <p:nvPr/>
        </p:nvSpPr>
        <p:spPr>
          <a:xfrm>
            <a:off x="3547872" y="164592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Flow (POSTMAN)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2533-AE63-8816-A2C8-6B763941E4D3}"/>
              </a:ext>
            </a:extLst>
          </p:cNvPr>
          <p:cNvSpPr txBox="1"/>
          <p:nvPr/>
        </p:nvSpPr>
        <p:spPr>
          <a:xfrm>
            <a:off x="-1" y="3648456"/>
            <a:ext cx="587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</a:t>
            </a:r>
            <a:r>
              <a:rPr lang="en-US" dirty="0"/>
              <a:t> of user through JWT token (</a:t>
            </a:r>
            <a:r>
              <a:rPr lang="en-US" dirty="0" err="1"/>
              <a:t>jsonwebtokens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B1710-040A-1AA9-3344-7A492E62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52" y="700659"/>
            <a:ext cx="5753348" cy="2728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A94B45-0353-9CA8-1110-4B77E252EDD1}"/>
              </a:ext>
            </a:extLst>
          </p:cNvPr>
          <p:cNvSpPr txBox="1"/>
          <p:nvPr/>
        </p:nvSpPr>
        <p:spPr>
          <a:xfrm>
            <a:off x="5952744" y="3648456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</a:t>
            </a:r>
            <a:r>
              <a:rPr lang="en-US" dirty="0" err="1"/>
              <a:t>presignrd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 through Aws bucket S3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F4EF44-70A3-5E7A-D898-DE068D72F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89" y="4017788"/>
            <a:ext cx="4546405" cy="2319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3A2C7E-BED1-27C9-009E-BA9C2DA89537}"/>
              </a:ext>
            </a:extLst>
          </p:cNvPr>
          <p:cNvSpPr txBox="1"/>
          <p:nvPr/>
        </p:nvSpPr>
        <p:spPr>
          <a:xfrm>
            <a:off x="7849294" y="4837176"/>
            <a:ext cx="367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Showing the entry of user through </a:t>
            </a:r>
            <a:r>
              <a:rPr lang="en-US" dirty="0" err="1"/>
              <a:t>neonDatabase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4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A733EF-29C6-98A0-8D0E-AD3EA2419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1" y="265176"/>
            <a:ext cx="4048569" cy="2432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43D23-2F76-6BD5-8BD7-4A56FFCE432F}"/>
              </a:ext>
            </a:extLst>
          </p:cNvPr>
          <p:cNvSpPr txBox="1"/>
          <p:nvPr/>
        </p:nvSpPr>
        <p:spPr>
          <a:xfrm>
            <a:off x="205551" y="2944368"/>
            <a:ext cx="404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credentials For uploading a task to S3 to the AWS S3 bucket (not saving in Backend)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4F129F-C5C5-6E03-547F-9620F90A0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64" y="265176"/>
            <a:ext cx="5310615" cy="1907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CE6D2C-CC38-6679-64FC-662C2A3923DB}"/>
              </a:ext>
            </a:extLst>
          </p:cNvPr>
          <p:cNvSpPr txBox="1"/>
          <p:nvPr/>
        </p:nvSpPr>
        <p:spPr>
          <a:xfrm>
            <a:off x="4901184" y="2307860"/>
            <a:ext cx="49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Uploaded to S3 bucket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2B86A6-5AA2-ABE6-B77C-2F0F265D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96" y="2737628"/>
            <a:ext cx="4025319" cy="21635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35FC8E-3849-6DBB-F125-17CE8556CE77}"/>
              </a:ext>
            </a:extLst>
          </p:cNvPr>
          <p:cNvSpPr txBox="1"/>
          <p:nvPr/>
        </p:nvSpPr>
        <p:spPr>
          <a:xfrm>
            <a:off x="8558784" y="4958048"/>
            <a:ext cx="33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Data In S3 bucket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B25245-DECF-8EA4-9FB1-39C29FF2E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44" y="3597164"/>
            <a:ext cx="4349205" cy="23546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C18739-E3AC-6BF2-BB07-B343382AE6A3}"/>
              </a:ext>
            </a:extLst>
          </p:cNvPr>
          <p:cNvSpPr txBox="1"/>
          <p:nvPr/>
        </p:nvSpPr>
        <p:spPr>
          <a:xfrm>
            <a:off x="2715768" y="6034147"/>
            <a:ext cx="51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Task For Workers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55013B-7754-633E-2B76-97C5F5C0BB01}"/>
              </a:ext>
            </a:extLst>
          </p:cNvPr>
          <p:cNvSpPr txBox="1"/>
          <p:nvPr/>
        </p:nvSpPr>
        <p:spPr>
          <a:xfrm>
            <a:off x="335059" y="2526530"/>
            <a:ext cx="418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 Details in DATABASE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507AF-E7B1-733D-BD33-95BE4680D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81"/>
            <a:ext cx="4791456" cy="2453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784482-0120-7A00-E670-39BD043B0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75" y="93003"/>
            <a:ext cx="4437836" cy="3227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3CA648-9350-5C1A-9ECC-1EA15BDB09CD}"/>
              </a:ext>
            </a:extLst>
          </p:cNvPr>
          <p:cNvSpPr txBox="1"/>
          <p:nvPr/>
        </p:nvSpPr>
        <p:spPr>
          <a:xfrm>
            <a:off x="5440680" y="3429000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Solving the Task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8B560C-5405-3329-D304-051DC0CD6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7833"/>
            <a:ext cx="4858071" cy="2569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F7464B-BC93-3C17-0639-21DA599C66BE}"/>
              </a:ext>
            </a:extLst>
          </p:cNvPr>
          <p:cNvSpPr txBox="1"/>
          <p:nvPr/>
        </p:nvSpPr>
        <p:spPr>
          <a:xfrm>
            <a:off x="246888" y="5952744"/>
            <a:ext cx="403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</a:t>
            </a:r>
            <a:r>
              <a:rPr lang="en-US" dirty="0" err="1"/>
              <a:t>Signin</a:t>
            </a:r>
            <a:r>
              <a:rPr lang="en-US" dirty="0"/>
              <a:t> with their amount in their Wallet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C6218-2B67-06A7-F6D6-EA0F76C8F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781169"/>
            <a:ext cx="4453650" cy="2494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FE795-4474-2ED5-62C3-BF26FDC618A7}"/>
              </a:ext>
            </a:extLst>
          </p:cNvPr>
          <p:cNvSpPr txBox="1"/>
          <p:nvPr/>
        </p:nvSpPr>
        <p:spPr>
          <a:xfrm>
            <a:off x="5705856" y="6492240"/>
            <a:ext cx="41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Solving the another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7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DC642-ED32-85EC-F090-867DE2B4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5" y="0"/>
            <a:ext cx="3659065" cy="226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B9BCE-C432-3FFA-7B68-066CB914F954}"/>
              </a:ext>
            </a:extLst>
          </p:cNvPr>
          <p:cNvSpPr txBox="1"/>
          <p:nvPr/>
        </p:nvSpPr>
        <p:spPr>
          <a:xfrm>
            <a:off x="547175" y="2261188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Solving the Task With Amount 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2B28F-337C-3B5C-4C81-C2F2413FB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48" y="0"/>
            <a:ext cx="4297229" cy="2414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2ADB44-77A7-994E-D654-F7A4B5A0C59E}"/>
              </a:ext>
            </a:extLst>
          </p:cNvPr>
          <p:cNvSpPr txBox="1"/>
          <p:nvPr/>
        </p:nvSpPr>
        <p:spPr>
          <a:xfrm>
            <a:off x="9528048" y="292608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Making A payout.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D3F598-A505-A508-5831-05B2699C6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5" y="3160570"/>
            <a:ext cx="4407407" cy="2472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647E5-A5EB-5B2E-94E7-ACF7B37BAD5A}"/>
              </a:ext>
            </a:extLst>
          </p:cNvPr>
          <p:cNvSpPr txBox="1"/>
          <p:nvPr/>
        </p:nvSpPr>
        <p:spPr>
          <a:xfrm>
            <a:off x="374905" y="5788152"/>
            <a:ext cx="4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With their </a:t>
            </a:r>
            <a:r>
              <a:rPr lang="en-US" dirty="0" err="1"/>
              <a:t>TaskId</a:t>
            </a:r>
            <a:r>
              <a:rPr lang="en-US" dirty="0"/>
              <a:t> Their Amount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52CBC6-AC6E-9B4A-0ECA-5993E8C8A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33" y="2747610"/>
            <a:ext cx="5256363" cy="31948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EADD7F-9163-F212-B141-07845742C8A4}"/>
              </a:ext>
            </a:extLst>
          </p:cNvPr>
          <p:cNvSpPr txBox="1"/>
          <p:nvPr/>
        </p:nvSpPr>
        <p:spPr>
          <a:xfrm>
            <a:off x="5623560" y="599667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DataBase</a:t>
            </a:r>
            <a:r>
              <a:rPr lang="en-US" dirty="0"/>
              <a:t> = </a:t>
            </a:r>
            <a:r>
              <a:rPr lang="en-US" dirty="0" err="1"/>
              <a:t>Postgrap</a:t>
            </a:r>
            <a:r>
              <a:rPr lang="en-US" dirty="0"/>
              <a:t> + Prisma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68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5A17-9305-2325-2402-DDBE1B8B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Rockwell" panose="02060603020205020403" pitchFamily="18" charset="0"/>
              </a:rPr>
              <a:t>Team Member Details 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4" name="Google Shape;238;p4">
            <a:extLst>
              <a:ext uri="{FF2B5EF4-FFF2-40B4-BE49-F238E27FC236}">
                <a16:creationId xmlns:a16="http://schemas.microsoft.com/office/drawing/2014/main" id="{8B2B4220-E07D-A87E-1743-E52BB8FB22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507613"/>
            <a:ext cx="10230769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rgbClr val="5D7C3F"/>
                </a:solidFill>
                <a:latin typeface="Rockwell" panose="02060603020205020403" pitchFamily="18" charset="0"/>
              </a:rPr>
              <a:t>Team Leader Name: Harsh Sharma</a:t>
            </a:r>
            <a:endParaRPr lang="en-US" sz="2000" dirty="0">
              <a:latin typeface="Rockwell" panose="02060603020205020403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>
                <a:latin typeface="Rockwell" panose="02060603020205020403" pitchFamily="18" charset="0"/>
              </a:rPr>
              <a:t>Branch (</a:t>
            </a:r>
            <a:r>
              <a:rPr lang="en-US" sz="2000" dirty="0" err="1">
                <a:latin typeface="Rockwell" panose="02060603020205020403" pitchFamily="18" charset="0"/>
              </a:rPr>
              <a:t>Btech</a:t>
            </a:r>
            <a:r>
              <a:rPr lang="en-US" sz="2000" dirty="0">
                <a:latin typeface="Rockwell" panose="02060603020205020403" pitchFamily="18" charset="0"/>
              </a:rPr>
              <a:t>):			                                Stream (CSE ):			Year (I):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rgbClr val="5D7C3F"/>
                </a:solidFill>
                <a:latin typeface="Rockwell" panose="02060603020205020403" pitchFamily="18" charset="0"/>
              </a:rPr>
              <a:t>Team Member 1 Name: Shubham Singh</a:t>
            </a:r>
            <a:endParaRPr lang="en-US" sz="2000" dirty="0">
              <a:latin typeface="Rockwell" panose="02060603020205020403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>
                <a:latin typeface="Rockwell" panose="02060603020205020403" pitchFamily="18" charset="0"/>
              </a:rPr>
              <a:t>Branch (</a:t>
            </a:r>
            <a:r>
              <a:rPr lang="en-US" sz="2000" dirty="0" err="1">
                <a:latin typeface="Rockwell" panose="02060603020205020403" pitchFamily="18" charset="0"/>
              </a:rPr>
              <a:t>Btech</a:t>
            </a:r>
            <a:r>
              <a:rPr lang="en-US" sz="2000" dirty="0">
                <a:latin typeface="Rockwell" panose="02060603020205020403" pitchFamily="18" charset="0"/>
              </a:rPr>
              <a:t>):			                            Stream (CSE ):			Year (I):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rgbClr val="5D7C3F"/>
                </a:solidFill>
                <a:latin typeface="Rockwell" panose="02060603020205020403" pitchFamily="18" charset="0"/>
              </a:rPr>
              <a:t>Team Member 2 Name:  Dushyant </a:t>
            </a:r>
            <a:r>
              <a:rPr lang="en-US" sz="2000" b="1" dirty="0" err="1">
                <a:solidFill>
                  <a:srgbClr val="5D7C3F"/>
                </a:solidFill>
                <a:latin typeface="Rockwell" panose="02060603020205020403" pitchFamily="18" charset="0"/>
              </a:rPr>
              <a:t>Vasisht</a:t>
            </a:r>
            <a:endParaRPr lang="en-US" sz="2000" b="1" dirty="0">
              <a:solidFill>
                <a:srgbClr val="5D7C3F"/>
              </a:solidFill>
              <a:latin typeface="Rockwell" panose="02060603020205020403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dirty="0">
                <a:latin typeface="Rockwell" panose="02060603020205020403" pitchFamily="18" charset="0"/>
              </a:rPr>
              <a:t>Branch (</a:t>
            </a:r>
            <a:r>
              <a:rPr lang="en-US" sz="2000" dirty="0" err="1">
                <a:latin typeface="Rockwell" panose="02060603020205020403" pitchFamily="18" charset="0"/>
              </a:rPr>
              <a:t>Btech</a:t>
            </a:r>
            <a:r>
              <a:rPr lang="en-US" sz="2000" dirty="0">
                <a:latin typeface="Rockwell" panose="02060603020205020403" pitchFamily="18" charset="0"/>
              </a:rPr>
              <a:t>):		                             	    Stream (CSE):			Year (I):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000" b="1" dirty="0">
                <a:solidFill>
                  <a:srgbClr val="5D7C3F"/>
                </a:solidFill>
                <a:latin typeface="Rockwell" panose="02060603020205020403" pitchFamily="18" charset="0"/>
              </a:rPr>
              <a:t>Team Member 3 Name: Himanshu Soni</a:t>
            </a:r>
            <a:endParaRPr lang="en-US" sz="2000" dirty="0">
              <a:latin typeface="Rockwell" panose="02060603020205020403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000" dirty="0">
                <a:latin typeface="Rockwell" panose="02060603020205020403" pitchFamily="18" charset="0"/>
              </a:rPr>
              <a:t>Branch (</a:t>
            </a:r>
            <a:r>
              <a:rPr lang="en-US" sz="2000" dirty="0" err="1">
                <a:latin typeface="Rockwell" panose="02060603020205020403" pitchFamily="18" charset="0"/>
              </a:rPr>
              <a:t>Btech</a:t>
            </a:r>
            <a:r>
              <a:rPr lang="en-US" sz="2000" dirty="0">
                <a:latin typeface="Rockwell" panose="02060603020205020403" pitchFamily="18" charset="0"/>
              </a:rPr>
              <a:t>):			                              Stream (CSE):			Year (I): </a:t>
            </a:r>
          </a:p>
        </p:txBody>
      </p:sp>
    </p:spTree>
    <p:extLst>
      <p:ext uri="{BB962C8B-B14F-4D97-AF65-F5344CB8AC3E}">
        <p14:creationId xmlns:p14="http://schemas.microsoft.com/office/powerpoint/2010/main" val="718636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</TotalTime>
  <Words>553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Rockwell</vt:lpstr>
      <vt:lpstr>Trebuchet MS</vt:lpstr>
      <vt:lpstr>Wingdings 3</vt:lpstr>
      <vt:lpstr>Facet</vt:lpstr>
      <vt:lpstr>PowerPoint Presentation</vt:lpstr>
      <vt:lpstr>Idea/Approach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 Details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Singh</dc:creator>
  <cp:lastModifiedBy>Shubham Singh</cp:lastModifiedBy>
  <cp:revision>4</cp:revision>
  <dcterms:created xsi:type="dcterms:W3CDTF">2024-05-14T07:58:51Z</dcterms:created>
  <dcterms:modified xsi:type="dcterms:W3CDTF">2024-05-20T17:15:32Z</dcterms:modified>
</cp:coreProperties>
</file>