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2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0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1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1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9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6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08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4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05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9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4567-0C16-4788-8A94-C7B1A5CDC945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8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4567-0C16-4788-8A94-C7B1A5CDC945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70FCF-4E4E-4DD8-99C7-CC7B30A68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1400" dirty="0" smtClean="0"/>
              <a:t>Prof. Sarada Samantaray</a:t>
            </a:r>
          </a:p>
          <a:p>
            <a:pPr algn="r"/>
            <a:r>
              <a:rPr lang="en-US" sz="1000" dirty="0" smtClean="0"/>
              <a:t>M. Tech (CS)</a:t>
            </a:r>
          </a:p>
          <a:p>
            <a:pPr algn="r"/>
            <a:r>
              <a:rPr lang="en-US" sz="1400" dirty="0" smtClean="0"/>
              <a:t>Associate Dean, NMIMS University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206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a (relatively simpler scripting language – ideal for </a:t>
            </a:r>
            <a:r>
              <a:rPr lang="en-US" dirty="0" smtClean="0"/>
              <a:t>UDFs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27376" cy="4351338"/>
          </a:xfrm>
        </p:spPr>
        <p:txBody>
          <a:bodyPr/>
          <a:lstStyle/>
          <a:p>
            <a:r>
              <a:rPr lang="en-US" dirty="0" smtClean="0"/>
              <a:t>Intuitive syntax</a:t>
            </a:r>
          </a:p>
          <a:p>
            <a:r>
              <a:rPr lang="en-US" dirty="0" smtClean="0"/>
              <a:t>Dynamic typing</a:t>
            </a:r>
          </a:p>
          <a:p>
            <a:r>
              <a:rPr lang="en-US" dirty="0" smtClean="0"/>
              <a:t>Interpreted execution</a:t>
            </a:r>
          </a:p>
          <a:p>
            <a:endParaRPr lang="en-US" dirty="0"/>
          </a:p>
          <a:p>
            <a:r>
              <a:rPr lang="en-US" dirty="0" smtClean="0"/>
              <a:t>Python is pre-installed on </a:t>
            </a:r>
            <a:r>
              <a:rPr lang="en-US" dirty="0" err="1" smtClean="0"/>
              <a:t>Cloudera</a:t>
            </a:r>
            <a:r>
              <a:rPr lang="en-US" dirty="0" smtClean="0"/>
              <a:t> VM</a:t>
            </a:r>
          </a:p>
          <a:p>
            <a:pPr lvl="1"/>
            <a:r>
              <a:rPr lang="en-US" dirty="0" smtClean="0"/>
              <a:t>Python 2.6.6 supports streaming for Hive</a:t>
            </a:r>
          </a:p>
          <a:p>
            <a:pPr lvl="1"/>
            <a:r>
              <a:rPr lang="en-US" dirty="0" err="1" smtClean="0"/>
              <a:t>Jython</a:t>
            </a:r>
            <a:r>
              <a:rPr lang="en-US" dirty="0" smtClean="0"/>
              <a:t> (a Java implementation of Python) has native support in Pig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1825625"/>
            <a:ext cx="39052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0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Python UDF in Pig?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Pig natively support </a:t>
            </a:r>
            <a:r>
              <a:rPr lang="en-US" dirty="0" err="1" smtClean="0"/>
              <a:t>Jython</a:t>
            </a:r>
            <a:endParaRPr lang="en-US" dirty="0" smtClean="0"/>
          </a:p>
          <a:p>
            <a:pPr lvl="1"/>
            <a:r>
              <a:rPr lang="en-US" dirty="0" smtClean="0"/>
              <a:t>Define the output scheme as a Pig bag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outputSchema</a:t>
            </a:r>
            <a:r>
              <a:rPr lang="en-US" dirty="0" smtClean="0"/>
              <a:t>(“</a:t>
            </a:r>
            <a:r>
              <a:rPr lang="en-US" dirty="0" err="1" smtClean="0"/>
              <a:t>resule</a:t>
            </a:r>
            <a:r>
              <a:rPr lang="en-US" dirty="0" smtClean="0"/>
              <a:t>: {(</a:t>
            </a:r>
            <a:r>
              <a:rPr lang="en-US" dirty="0" err="1" smtClean="0"/>
              <a:t>a:chararray</a:t>
            </a:r>
            <a:r>
              <a:rPr lang="en-US" dirty="0" smtClean="0"/>
              <a:t>, b:int)}”)</a:t>
            </a:r>
          </a:p>
          <a:p>
            <a:pPr marL="45720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myfunction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return a,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74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the Pig FOREACH … GENERATE statement to invoke a UDF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REGISTER ‘myscript.py’ using </a:t>
            </a:r>
            <a:r>
              <a:rPr lang="en-US" dirty="0" err="1" smtClean="0"/>
              <a:t>jython</a:t>
            </a:r>
            <a:r>
              <a:rPr lang="en-US" dirty="0" smtClean="0"/>
              <a:t> as </a:t>
            </a:r>
            <a:r>
              <a:rPr lang="en-US" dirty="0" err="1" smtClean="0"/>
              <a:t>myfunction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Src</a:t>
            </a:r>
            <a:r>
              <a:rPr lang="en-US" dirty="0" smtClean="0"/>
              <a:t> = LOAD ‘/data/source’ AS (</a:t>
            </a:r>
            <a:r>
              <a:rPr lang="en-US" dirty="0" err="1" smtClean="0"/>
              <a:t>row:chararray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Res = FOREACH </a:t>
            </a:r>
            <a:r>
              <a:rPr lang="en-US" dirty="0" err="1" smtClean="0"/>
              <a:t>src</a:t>
            </a:r>
            <a:r>
              <a:rPr lang="en-US" dirty="0" smtClean="0"/>
              <a:t> GENERATE </a:t>
            </a:r>
            <a:r>
              <a:rPr lang="en-US" dirty="0" err="1" smtClean="0"/>
              <a:t>myscript.myfunction</a:t>
            </a:r>
            <a:r>
              <a:rPr lang="en-US" dirty="0" smtClean="0"/>
              <a:t>(row);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33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use a Python UDF in Hive?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exchanges data with Python using a streaming technique</a:t>
            </a:r>
          </a:p>
          <a:p>
            <a:pPr lvl="1"/>
            <a:r>
              <a:rPr lang="en-US" dirty="0" smtClean="0"/>
              <a:t>Rows from Hive are passed to Python through STDIN</a:t>
            </a:r>
          </a:p>
          <a:p>
            <a:pPr lvl="1"/>
            <a:r>
              <a:rPr lang="en-US" dirty="0" smtClean="0"/>
              <a:t>Processed rows from Python are passed to Hive through STDOUT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line = </a:t>
            </a:r>
            <a:r>
              <a:rPr lang="en-US" dirty="0" err="1" smtClean="0"/>
              <a:t>sys.stdin.readline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print </a:t>
            </a:r>
            <a:r>
              <a:rPr lang="en-US" dirty="0" err="1" smtClean="0"/>
              <a:t>processed_row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51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r>
              <a:rPr lang="en-US" dirty="0" smtClean="0"/>
              <a:t>Use the Hive TRANSFORM statement to invoke a UDF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add file ‘/data/…’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SELECT TRANSFORM (col1, col2, col3)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USING ‘python myscript.py’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AS (col1 STRING, col2 INT, col3 STRING)</a:t>
            </a:r>
          </a:p>
          <a:p>
            <a:pPr marL="0" indent="0">
              <a:buNone/>
            </a:pPr>
            <a:r>
              <a:rPr lang="en-US" dirty="0" smtClean="0"/>
              <a:t>	FROM </a:t>
            </a:r>
            <a:r>
              <a:rPr lang="en-US" dirty="0" err="1" smtClean="0"/>
              <a:t>mytable</a:t>
            </a:r>
            <a:endParaRPr lang="en-US" dirty="0" smtClean="0"/>
          </a:p>
          <a:p>
            <a:pPr marL="0" indent="0">
              <a:buNone/>
            </a:pPr>
            <a:r>
              <a:rPr lang="en-US" smtClean="0"/>
              <a:t>	ORDER BY col1;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6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Oozie?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37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Pig performs a series of transformation to data relations bases in Pig Latin statements</a:t>
            </a:r>
          </a:p>
          <a:p>
            <a:r>
              <a:rPr lang="en-US" dirty="0" smtClean="0"/>
              <a:t>Relations are loaded using schema on read semantics to project table structure at runtime</a:t>
            </a:r>
          </a:p>
          <a:p>
            <a:r>
              <a:rPr lang="en-US" dirty="0" smtClean="0"/>
              <a:t>You can run Pig Latin statements interactively in the Grunt shell, or save a script file and run then as a batch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15" y="1690688"/>
            <a:ext cx="81915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54698" cy="4351338"/>
          </a:xfrm>
        </p:spPr>
        <p:txBody>
          <a:bodyPr/>
          <a:lstStyle/>
          <a:p>
            <a:r>
              <a:rPr lang="en-US" dirty="0" smtClean="0"/>
              <a:t>A relation is an outer bag</a:t>
            </a:r>
          </a:p>
          <a:p>
            <a:pPr lvl="1"/>
            <a:r>
              <a:rPr lang="en-US" dirty="0" smtClean="0"/>
              <a:t>A bag is a collection of tuples</a:t>
            </a:r>
          </a:p>
          <a:p>
            <a:pPr lvl="1"/>
            <a:r>
              <a:rPr lang="en-US" dirty="0" smtClean="0"/>
              <a:t>A tuple is an ordered set of fields</a:t>
            </a:r>
          </a:p>
          <a:p>
            <a:pPr lvl="1"/>
            <a:r>
              <a:rPr lang="en-US" dirty="0" smtClean="0"/>
              <a:t>A field is a data item</a:t>
            </a:r>
          </a:p>
          <a:p>
            <a:r>
              <a:rPr lang="en-US" dirty="0" smtClean="0"/>
              <a:t>A field can contain an inner bag</a:t>
            </a:r>
          </a:p>
          <a:p>
            <a:r>
              <a:rPr lang="en-US" dirty="0" smtClean="0"/>
              <a:t>A bag can contain tuples with non-matching schema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105" y="352543"/>
            <a:ext cx="3007112" cy="1632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52619" y="2164727"/>
            <a:ext cx="370005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{(a,1)</a:t>
            </a:r>
          </a:p>
          <a:p>
            <a:r>
              <a:rPr lang="en-US" sz="4000" dirty="0" smtClean="0"/>
              <a:t> (b,2)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(c,3</a:t>
            </a:r>
            <a:r>
              <a:rPr lang="en-US" sz="4400" dirty="0" smtClean="0"/>
              <a:t>)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(d,{(4,5),(6,7)})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(e)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(f,8,9)</a:t>
            </a:r>
          </a:p>
          <a:p>
            <a:r>
              <a:rPr lang="en-US" sz="4400" dirty="0" smtClean="0"/>
              <a:t>}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540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kinds of things can I do with Pig?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80786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860663" y="1690688"/>
            <a:ext cx="22538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2017-06-01, 32</a:t>
            </a:r>
          </a:p>
          <a:p>
            <a:pPr algn="ctr"/>
            <a:r>
              <a:rPr lang="en-US" dirty="0" smtClean="0"/>
              <a:t>2017-06-01, 38</a:t>
            </a:r>
          </a:p>
          <a:p>
            <a:pPr algn="ctr"/>
            <a:r>
              <a:rPr lang="en-US" dirty="0" smtClean="0"/>
              <a:t>2017-06-01, 35</a:t>
            </a:r>
          </a:p>
          <a:p>
            <a:pPr algn="ctr"/>
            <a:r>
              <a:rPr lang="en-US" dirty="0" smtClean="0"/>
              <a:t>2017-06-02, 30</a:t>
            </a:r>
          </a:p>
          <a:p>
            <a:pPr algn="ctr"/>
            <a:r>
              <a:rPr lang="en-US" dirty="0" smtClean="0"/>
              <a:t>2017-06-02, 33</a:t>
            </a:r>
          </a:p>
          <a:p>
            <a:pPr algn="ctr"/>
            <a:r>
              <a:rPr lang="en-US" dirty="0" smtClean="0"/>
              <a:t>2017-06-02, 30</a:t>
            </a:r>
          </a:p>
          <a:p>
            <a:pPr algn="ctr"/>
            <a:r>
              <a:rPr lang="en-US" dirty="0" smtClean="0"/>
              <a:t>….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2017-06-01  35.00</a:t>
            </a:r>
          </a:p>
          <a:p>
            <a:pPr algn="ctr"/>
            <a:r>
              <a:rPr lang="en-US" dirty="0" smtClean="0"/>
              <a:t>2017-06-02  31.00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82542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-- Load comma-delimited source data</a:t>
            </a:r>
          </a:p>
          <a:p>
            <a:pPr marL="0" indent="0">
              <a:buNone/>
            </a:pPr>
            <a:r>
              <a:rPr lang="en-US" dirty="0" smtClean="0"/>
              <a:t>Readings = LOAD ‘/weather/data.txt’ USING </a:t>
            </a:r>
            <a:r>
              <a:rPr lang="en-US" dirty="0" err="1" smtClean="0"/>
              <a:t>PigStorage</a:t>
            </a:r>
            <a:r>
              <a:rPr lang="en-US" dirty="0" smtClean="0"/>
              <a:t>(‘,’) AS (</a:t>
            </a:r>
            <a:r>
              <a:rPr lang="en-US" dirty="0" err="1" smtClean="0"/>
              <a:t>date:chararray</a:t>
            </a:r>
            <a:r>
              <a:rPr lang="en-US" dirty="0" smtClean="0"/>
              <a:t>, </a:t>
            </a:r>
            <a:r>
              <a:rPr lang="en-US" dirty="0" err="1" smtClean="0"/>
              <a:t>temp:long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-- Group the tuples by date</a:t>
            </a:r>
          </a:p>
          <a:p>
            <a:pPr marL="0" indent="0">
              <a:buNone/>
            </a:pPr>
            <a:r>
              <a:rPr lang="en-US" dirty="0" err="1" smtClean="0"/>
              <a:t>GroupedReading</a:t>
            </a:r>
            <a:r>
              <a:rPr lang="en-US" dirty="0" smtClean="0"/>
              <a:t> = GROUP Readings BY date;</a:t>
            </a:r>
          </a:p>
          <a:p>
            <a:pPr marL="0" indent="0">
              <a:buNone/>
            </a:pPr>
            <a:r>
              <a:rPr lang="en-US" dirty="0" smtClean="0"/>
              <a:t>--Get the average temp value for each data</a:t>
            </a:r>
          </a:p>
          <a:p>
            <a:pPr marL="0" indent="0">
              <a:buNone/>
            </a:pPr>
            <a:r>
              <a:rPr lang="en-US" dirty="0" err="1" smtClean="0"/>
              <a:t>GroupedAvgs</a:t>
            </a:r>
            <a:r>
              <a:rPr lang="en-US" dirty="0" smtClean="0"/>
              <a:t> = FOREACH </a:t>
            </a:r>
            <a:r>
              <a:rPr lang="en-US" dirty="0" err="1" smtClean="0"/>
              <a:t>GroupedReading</a:t>
            </a:r>
            <a:r>
              <a:rPr lang="en-US" dirty="0" smtClean="0"/>
              <a:t> GENERATE </a:t>
            </a:r>
            <a:r>
              <a:rPr lang="en-US" dirty="0" smtClean="0"/>
              <a:t>GROUP, </a:t>
            </a:r>
            <a:r>
              <a:rPr lang="en-US" dirty="0" smtClean="0"/>
              <a:t>AVG(</a:t>
            </a:r>
            <a:r>
              <a:rPr lang="en-US" dirty="0" err="1" smtClean="0"/>
              <a:t>Readings.temp</a:t>
            </a:r>
            <a:r>
              <a:rPr lang="en-US" dirty="0" smtClean="0"/>
              <a:t>) AS </a:t>
            </a:r>
            <a:r>
              <a:rPr lang="en-US" dirty="0" err="1" smtClean="0"/>
              <a:t>avgtemp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--ungroup the dates with the average temp</a:t>
            </a:r>
          </a:p>
          <a:p>
            <a:pPr marL="0" indent="0">
              <a:buNone/>
            </a:pPr>
            <a:r>
              <a:rPr lang="en-US" dirty="0" err="1" smtClean="0"/>
              <a:t>AvgWeather</a:t>
            </a:r>
            <a:r>
              <a:rPr lang="en-US" dirty="0" smtClean="0"/>
              <a:t> = FOREACH </a:t>
            </a:r>
            <a:r>
              <a:rPr lang="en-US" smtClean="0"/>
              <a:t>GroupedAvgs </a:t>
            </a:r>
            <a:r>
              <a:rPr lang="en-US" dirty="0" smtClean="0"/>
              <a:t>GENERATE FLATTEN(group) AS date, </a:t>
            </a:r>
            <a:r>
              <a:rPr lang="en-US" dirty="0" err="1" smtClean="0"/>
              <a:t>avgtemp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--Sort the results by date</a:t>
            </a:r>
          </a:p>
          <a:p>
            <a:pPr marL="0" indent="0">
              <a:buNone/>
            </a:pPr>
            <a:r>
              <a:rPr lang="en-US" dirty="0" err="1" smtClean="0"/>
              <a:t>SortedResults</a:t>
            </a:r>
            <a:r>
              <a:rPr lang="en-US" dirty="0" smtClean="0"/>
              <a:t> = ORDER </a:t>
            </a:r>
            <a:r>
              <a:rPr lang="en-US" dirty="0" err="1" smtClean="0"/>
              <a:t>AvgWeather</a:t>
            </a:r>
            <a:r>
              <a:rPr lang="en-US" dirty="0" smtClean="0"/>
              <a:t> BY date ASC;</a:t>
            </a:r>
          </a:p>
          <a:p>
            <a:pPr marL="0" indent="0">
              <a:buNone/>
            </a:pPr>
            <a:r>
              <a:rPr lang="en-US" dirty="0" smtClean="0"/>
              <a:t>-- Save the result in the ‘/weather/summary folder</a:t>
            </a:r>
          </a:p>
          <a:p>
            <a:pPr marL="0" indent="0">
              <a:buNone/>
            </a:pPr>
            <a:r>
              <a:rPr lang="en-US" dirty="0" smtClean="0"/>
              <a:t>STORE </a:t>
            </a:r>
            <a:r>
              <a:rPr lang="en-US" dirty="0" err="1" smtClean="0"/>
              <a:t>SortedResults</a:t>
            </a:r>
            <a:r>
              <a:rPr lang="en-US" dirty="0" smtClean="0"/>
              <a:t> INTO ‘/weather/summary’;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6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Common Pig Latin Operations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258059" cy="4351338"/>
          </a:xfrm>
        </p:spPr>
        <p:txBody>
          <a:bodyPr>
            <a:noAutofit/>
          </a:bodyPr>
          <a:lstStyle/>
          <a:p>
            <a:r>
              <a:rPr lang="en-US" sz="4800" dirty="0" smtClean="0"/>
              <a:t>LOAD</a:t>
            </a:r>
          </a:p>
          <a:p>
            <a:r>
              <a:rPr lang="en-US" sz="4800" dirty="0" smtClean="0"/>
              <a:t>FILTER</a:t>
            </a:r>
          </a:p>
          <a:p>
            <a:r>
              <a:rPr lang="en-US" sz="4800" dirty="0" smtClean="0"/>
              <a:t>FOREACH … GENERATE</a:t>
            </a:r>
          </a:p>
          <a:p>
            <a:r>
              <a:rPr lang="en-US" sz="4800" dirty="0" smtClean="0"/>
              <a:t>ORDER</a:t>
            </a:r>
          </a:p>
          <a:p>
            <a:r>
              <a:rPr lang="en-US" sz="4800" dirty="0" smtClean="0"/>
              <a:t>JOIN</a:t>
            </a:r>
            <a:endParaRPr lang="en-IN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32955" y="1825625"/>
            <a:ext cx="3320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smtClean="0"/>
              <a:t>GROUP</a:t>
            </a:r>
          </a:p>
          <a:p>
            <a:r>
              <a:rPr lang="en-US" sz="4800" dirty="0" smtClean="0"/>
              <a:t>FLATTEN</a:t>
            </a:r>
          </a:p>
          <a:p>
            <a:r>
              <a:rPr lang="en-US" sz="4800" dirty="0" smtClean="0"/>
              <a:t>LIMIT</a:t>
            </a:r>
          </a:p>
          <a:p>
            <a:r>
              <a:rPr lang="en-US" sz="4800" dirty="0" smtClean="0"/>
              <a:t>DUMP</a:t>
            </a:r>
          </a:p>
          <a:p>
            <a:r>
              <a:rPr lang="en-US" sz="4800" dirty="0" smtClean="0"/>
              <a:t>STORE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5389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Pig generates Map Reduce jobs for each of the Pig Latin statements</a:t>
            </a:r>
          </a:p>
          <a:p>
            <a:r>
              <a:rPr lang="en-US" dirty="0" smtClean="0"/>
              <a:t>Jobs are executed on:</a:t>
            </a:r>
          </a:p>
          <a:p>
            <a:pPr lvl="1"/>
            <a:r>
              <a:rPr lang="en-US" dirty="0" smtClean="0"/>
              <a:t>DUMP</a:t>
            </a:r>
          </a:p>
          <a:p>
            <a:pPr lvl="1"/>
            <a:r>
              <a:rPr lang="en-US" dirty="0" smtClean="0"/>
              <a:t>STORE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Readings = LOAD ‘/weather/data.txt’ USING </a:t>
            </a:r>
            <a:r>
              <a:rPr lang="en-US" dirty="0" err="1" smtClean="0"/>
              <a:t>PigStirage</a:t>
            </a:r>
            <a:r>
              <a:rPr lang="en-US" dirty="0" smtClean="0"/>
              <a:t>(‘,’) AS (</a:t>
            </a:r>
            <a:r>
              <a:rPr lang="en-US" dirty="0" err="1" smtClean="0"/>
              <a:t>date:chararray</a:t>
            </a:r>
            <a:r>
              <a:rPr lang="en-US" dirty="0" smtClean="0"/>
              <a:t>, </a:t>
            </a:r>
            <a:r>
              <a:rPr lang="en-US" dirty="0" err="1" smtClean="0"/>
              <a:t>temp:long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GroupedReading</a:t>
            </a:r>
            <a:r>
              <a:rPr lang="en-US" dirty="0" smtClean="0"/>
              <a:t> = GROUP Readings BY date;</a:t>
            </a:r>
          </a:p>
          <a:p>
            <a:pPr marL="0" indent="0">
              <a:buNone/>
            </a:pPr>
            <a:r>
              <a:rPr lang="en-US" dirty="0" err="1" smtClean="0"/>
              <a:t>GroupedAvgs</a:t>
            </a:r>
            <a:r>
              <a:rPr lang="en-US" dirty="0" smtClean="0"/>
              <a:t> = FOREACH </a:t>
            </a:r>
            <a:r>
              <a:rPr lang="en-US" dirty="0" err="1" smtClean="0"/>
              <a:t>GroupedReading</a:t>
            </a:r>
            <a:r>
              <a:rPr lang="en-US" dirty="0" smtClean="0"/>
              <a:t> GENERATE group, AVG(</a:t>
            </a:r>
            <a:r>
              <a:rPr lang="en-US" dirty="0" err="1" smtClean="0"/>
              <a:t>Readings.temp</a:t>
            </a:r>
            <a:r>
              <a:rPr lang="en-US" dirty="0" smtClean="0"/>
              <a:t>) AS </a:t>
            </a:r>
            <a:r>
              <a:rPr lang="en-US" dirty="0" err="1" smtClean="0"/>
              <a:t>avgtemp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err="1" smtClean="0"/>
              <a:t>AvgWeather</a:t>
            </a:r>
            <a:r>
              <a:rPr lang="en-US" dirty="0" smtClean="0"/>
              <a:t> = FOREACH </a:t>
            </a:r>
            <a:r>
              <a:rPr lang="en-US" dirty="0" err="1" smtClean="0"/>
              <a:t>GroupedAbg</a:t>
            </a:r>
            <a:r>
              <a:rPr lang="en-US" dirty="0" smtClean="0"/>
              <a:t> GENERATE FLATTEN(group) AS date, </a:t>
            </a:r>
            <a:r>
              <a:rPr lang="en-US" dirty="0" err="1" smtClean="0"/>
              <a:t>avgtemp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SortedResults</a:t>
            </a:r>
            <a:r>
              <a:rPr lang="en-US" dirty="0" smtClean="0"/>
              <a:t> = ORDER </a:t>
            </a:r>
            <a:r>
              <a:rPr lang="en-US" dirty="0" err="1" smtClean="0"/>
              <a:t>AvgWeather</a:t>
            </a:r>
            <a:r>
              <a:rPr lang="en-US" dirty="0" smtClean="0"/>
              <a:t> BY date ASC;</a:t>
            </a:r>
          </a:p>
          <a:p>
            <a:pPr marL="0" indent="0">
              <a:buNone/>
            </a:pPr>
            <a:r>
              <a:rPr lang="en-US" dirty="0" smtClean="0"/>
              <a:t>STORE </a:t>
            </a:r>
            <a:r>
              <a:rPr lang="en-US" dirty="0" err="1" smtClean="0"/>
              <a:t>SortedResults</a:t>
            </a:r>
            <a:r>
              <a:rPr lang="en-US" dirty="0" smtClean="0"/>
              <a:t> INTO ‘/weather/summary’;</a:t>
            </a:r>
            <a:endParaRPr lang="en-IN" dirty="0" smtClean="0"/>
          </a:p>
          <a:p>
            <a:pPr marL="457200" lvl="1" indent="0">
              <a:buNone/>
            </a:pPr>
            <a:endParaRPr lang="en-IN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8757634" y="5512158"/>
            <a:ext cx="2596166" cy="1166439"/>
          </a:xfrm>
          <a:prstGeom prst="wedgeRectCallout">
            <a:avLst>
              <a:gd name="adj1" fmla="val -98263"/>
              <a:gd name="adj2" fmla="val -25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Jobs executed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1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Pig 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3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run a Pig script!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Save a Pig Latin script file</a:t>
            </a:r>
          </a:p>
          <a:p>
            <a:pPr marL="514350" indent="-514350">
              <a:buAutoNum type="arabicPeriod"/>
            </a:pPr>
            <a:r>
              <a:rPr lang="en-US" dirty="0" smtClean="0"/>
              <a:t>Run the script using Pig</a:t>
            </a:r>
          </a:p>
          <a:p>
            <a:pPr marL="514350" indent="-514350">
              <a:buAutoNum type="arabicPeriod"/>
            </a:pPr>
            <a:r>
              <a:rPr lang="en-US" dirty="0" smtClean="0"/>
              <a:t>Consume the result using any tool/software</a:t>
            </a:r>
          </a:p>
          <a:p>
            <a:pPr marL="971550" lvl="1" indent="-514350">
              <a:buAutoNum type="arabicPeriod"/>
            </a:pPr>
            <a:r>
              <a:rPr lang="en-US" dirty="0" smtClean="0"/>
              <a:t>For example, excel or power BI</a:t>
            </a:r>
            <a:r>
              <a:rPr lang="en-IN" dirty="0" smtClean="0"/>
              <a:t>Default output does not include schema – </a:t>
            </a:r>
            <a:r>
              <a:rPr lang="en-IN" smtClean="0"/>
              <a:t>just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37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UDFs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66012" cy="4351338"/>
          </a:xfrm>
        </p:spPr>
        <p:txBody>
          <a:bodyPr/>
          <a:lstStyle/>
          <a:p>
            <a:r>
              <a:rPr lang="en-US" dirty="0" smtClean="0"/>
              <a:t>User-Defined Function (UDFs) extend the capabilities of Hive and Pig</a:t>
            </a:r>
          </a:p>
          <a:p>
            <a:r>
              <a:rPr lang="en-US" dirty="0" smtClean="0"/>
              <a:t>Simple than writing custom </a:t>
            </a:r>
            <a:r>
              <a:rPr lang="en-US" dirty="0" err="1" smtClean="0"/>
              <a:t>MapReduce</a:t>
            </a:r>
            <a:r>
              <a:rPr lang="en-US" dirty="0" smtClean="0"/>
              <a:t> components</a:t>
            </a:r>
          </a:p>
          <a:p>
            <a:r>
              <a:rPr lang="en-US" dirty="0" smtClean="0"/>
              <a:t>Can be implemented using many languages, for example: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C#</a:t>
            </a:r>
          </a:p>
          <a:p>
            <a:pPr lvl="1"/>
            <a:r>
              <a:rPr lang="en-US" dirty="0" smtClean="0"/>
              <a:t>Python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696" y="1825625"/>
            <a:ext cx="26003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5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619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Pig</vt:lpstr>
      <vt:lpstr>What is Pig?</vt:lpstr>
      <vt:lpstr>Relations</vt:lpstr>
      <vt:lpstr>What kinds of things can I do with Pig?</vt:lpstr>
      <vt:lpstr>Common Pig Latin Operations</vt:lpstr>
      <vt:lpstr>PowerPoint Presentation</vt:lpstr>
      <vt:lpstr>Pig DEMO</vt:lpstr>
      <vt:lpstr>How do I run a Pig script!</vt:lpstr>
      <vt:lpstr>What is UDFs</vt:lpstr>
      <vt:lpstr>Python is a (relatively simpler scripting language – ideal for UDFs</vt:lpstr>
      <vt:lpstr>How do I use Python UDF in Pig?</vt:lpstr>
      <vt:lpstr>Use the Pig FOREACH … GENERATE statement to invoke a UDF</vt:lpstr>
      <vt:lpstr>How do I use a Python UDF in Hive?</vt:lpstr>
      <vt:lpstr>PowerPoint Presentation</vt:lpstr>
      <vt:lpstr>What is Oozie?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Pig</dc:title>
  <dc:creator>Sarada Samantaray</dc:creator>
  <cp:lastModifiedBy>Sarada Samantaray</cp:lastModifiedBy>
  <cp:revision>20</cp:revision>
  <dcterms:created xsi:type="dcterms:W3CDTF">2017-11-05T13:28:12Z</dcterms:created>
  <dcterms:modified xsi:type="dcterms:W3CDTF">2019-02-20T04:57:48Z</dcterms:modified>
</cp:coreProperties>
</file>