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1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4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6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4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8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1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0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F61B-267F-40F3-B1FE-DB047FFD4CC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D454-7F3A-4E4D-922F-3D4A0117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 workshop!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600" dirty="0" smtClean="0"/>
              <a:t>Prof. Sarada Samantaray</a:t>
            </a:r>
          </a:p>
          <a:p>
            <a:pPr algn="r"/>
            <a:r>
              <a:rPr lang="en-US" sz="1100" dirty="0" smtClean="0"/>
              <a:t>M. Tech (CS)</a:t>
            </a:r>
          </a:p>
          <a:p>
            <a:pPr algn="r"/>
            <a:r>
              <a:rPr lang="en-US" sz="1600" dirty="0" smtClean="0"/>
              <a:t>Associate Dean, NMIMS University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1536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storing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Pigs eat anything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file = LOAD ‘/data/data.txt’ AS (line);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 = LOAD ‘/data/tweets.csv’ USING </a:t>
            </a:r>
            <a:r>
              <a:rPr lang="en-US" dirty="0" err="1" smtClean="0"/>
              <a:t>PigStorage</a:t>
            </a:r>
            <a:r>
              <a:rPr lang="en-US" dirty="0" smtClean="0"/>
              <a:t> (‘,’)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 = LOAD ‘/data/tweets.csv’ USING </a:t>
            </a:r>
            <a:r>
              <a:rPr lang="en-US" dirty="0" err="1" smtClean="0"/>
              <a:t>PigStorage</a:t>
            </a:r>
            <a:r>
              <a:rPr lang="en-US" dirty="0" smtClean="0"/>
              <a:t>(‘,’) AS (‘list’, ‘of’, ‘fields’);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98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storing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PigStorage</a:t>
            </a:r>
            <a:r>
              <a:rPr lang="en-US" dirty="0" smtClean="0"/>
              <a:t> – for most cases</a:t>
            </a:r>
          </a:p>
          <a:p>
            <a:r>
              <a:rPr lang="en-US" dirty="0" err="1" smtClean="0"/>
              <a:t>TextLoader</a:t>
            </a:r>
            <a:r>
              <a:rPr lang="en-US" dirty="0" smtClean="0"/>
              <a:t> – to load text files</a:t>
            </a:r>
          </a:p>
          <a:p>
            <a:r>
              <a:rPr lang="en-US" dirty="0" err="1" smtClean="0"/>
              <a:t>JSONLoader</a:t>
            </a:r>
            <a:r>
              <a:rPr lang="en-US" dirty="0" smtClean="0"/>
              <a:t> = to load JSON files</a:t>
            </a:r>
          </a:p>
          <a:p>
            <a:r>
              <a:rPr lang="en-US" dirty="0" smtClean="0"/>
              <a:t>Custom loaders – You can write your own custom loaders as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8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DUMP input;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Very useful for debugging, but don’t use it on huge 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92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from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data INTO ‘</a:t>
            </a:r>
            <a:r>
              <a:rPr lang="en-US" dirty="0" err="1" smtClean="0"/>
              <a:t>output_location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 data INTO ‘</a:t>
            </a:r>
            <a:r>
              <a:rPr lang="en-US" dirty="0" err="1" smtClean="0"/>
              <a:t>output_location</a:t>
            </a:r>
            <a:r>
              <a:rPr lang="en-US" dirty="0" smtClean="0"/>
              <a:t>’ USING </a:t>
            </a:r>
            <a:r>
              <a:rPr lang="en-US" dirty="0" err="1" smtClean="0"/>
              <a:t>PigStorage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STORE data INTO ‘</a:t>
            </a:r>
            <a:r>
              <a:rPr lang="en-US" dirty="0" err="1" smtClean="0"/>
              <a:t>output_location</a:t>
            </a:r>
            <a:r>
              <a:rPr lang="en-US" dirty="0" smtClean="0"/>
              <a:t>’ USING </a:t>
            </a:r>
            <a:r>
              <a:rPr lang="en-US" dirty="0" err="1" smtClean="0"/>
              <a:t>PigStorage</a:t>
            </a:r>
            <a:r>
              <a:rPr lang="en-US" dirty="0" smtClean="0"/>
              <a:t>(‘,’);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 data INTO ‘</a:t>
            </a:r>
            <a:r>
              <a:rPr lang="en-US" dirty="0" err="1" smtClean="0"/>
              <a:t>output_location</a:t>
            </a:r>
            <a:r>
              <a:rPr lang="en-US" dirty="0" smtClean="0"/>
              <a:t>’ USING </a:t>
            </a:r>
            <a:r>
              <a:rPr lang="en-US" dirty="0" err="1" smtClean="0"/>
              <a:t>BinStorage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90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LOAD, lot of options are available</a:t>
            </a:r>
          </a:p>
          <a:p>
            <a:r>
              <a:rPr lang="en-US" dirty="0" smtClean="0"/>
              <a:t>Can store locally or in HDFS</a:t>
            </a:r>
          </a:p>
          <a:p>
            <a:r>
              <a:rPr lang="en-US" dirty="0" smtClean="0"/>
              <a:t>You can write your own custom Storage as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16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 = LOAD ‘/data/data-bag.txt’ USING </a:t>
            </a:r>
            <a:r>
              <a:rPr lang="en-US" dirty="0" err="1" smtClean="0"/>
              <a:t>PigStorage</a:t>
            </a:r>
            <a:r>
              <a:rPr lang="en-US" dirty="0" smtClean="0"/>
              <a:t>(‘,’);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 data INTO ‘/data/output/load-store’ USING </a:t>
            </a:r>
            <a:r>
              <a:rPr lang="en-US" dirty="0" err="1" smtClean="0"/>
              <a:t>PigStorage</a:t>
            </a:r>
            <a:r>
              <a:rPr lang="en-US" dirty="0" smtClean="0"/>
              <a:t> (‘|’);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50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Types</a:t>
            </a:r>
          </a:p>
          <a:p>
            <a:r>
              <a:rPr lang="en-US" dirty="0" smtClean="0"/>
              <a:t>Complex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10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long – (32, 64 bit) integers</a:t>
            </a:r>
          </a:p>
          <a:p>
            <a:r>
              <a:rPr lang="en-US" dirty="0"/>
              <a:t>f</a:t>
            </a:r>
            <a:r>
              <a:rPr lang="en-US" dirty="0" smtClean="0"/>
              <a:t>loat, double – (32, 64 bit) floating point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– (true/false)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hararray</a:t>
            </a:r>
            <a:r>
              <a:rPr lang="en-US" dirty="0" smtClean="0"/>
              <a:t> (String in UTF-8)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ytearray</a:t>
            </a:r>
            <a:r>
              <a:rPr lang="en-US" dirty="0" smtClean="0"/>
              <a:t> (blob) (</a:t>
            </a:r>
            <a:r>
              <a:rPr lang="en-US" dirty="0" err="1" smtClean="0"/>
              <a:t>DataByteArray</a:t>
            </a:r>
            <a:r>
              <a:rPr lang="en-US" dirty="0" smtClean="0"/>
              <a:t> in Java)</a:t>
            </a:r>
          </a:p>
          <a:p>
            <a:endParaRPr lang="en-US" dirty="0"/>
          </a:p>
          <a:p>
            <a:r>
              <a:rPr lang="en-US" dirty="0" smtClean="0"/>
              <a:t>If you don’t specify anything </a:t>
            </a:r>
            <a:r>
              <a:rPr lang="en-US" dirty="0" err="1" smtClean="0"/>
              <a:t>bytearray</a:t>
            </a:r>
            <a:r>
              <a:rPr lang="en-US" dirty="0" smtClean="0"/>
              <a:t> is used by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04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uple – ordered set of fields</a:t>
            </a:r>
          </a:p>
          <a:p>
            <a:r>
              <a:rPr lang="en-US" dirty="0" smtClean="0"/>
              <a:t>(data) bag – collection of tuples</a:t>
            </a:r>
          </a:p>
          <a:p>
            <a:r>
              <a:rPr lang="en-US" dirty="0"/>
              <a:t>m</a:t>
            </a:r>
            <a:r>
              <a:rPr lang="en-US" dirty="0" smtClean="0"/>
              <a:t>ap – set of key value pairs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49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with one or more fields</a:t>
            </a:r>
          </a:p>
          <a:p>
            <a:r>
              <a:rPr lang="en-US" dirty="0" smtClean="0"/>
              <a:t>Fields can be of any data type</a:t>
            </a:r>
          </a:p>
          <a:p>
            <a:r>
              <a:rPr lang="en-US" dirty="0" smtClean="0"/>
              <a:t>Ordering is important</a:t>
            </a:r>
          </a:p>
          <a:p>
            <a:r>
              <a:rPr lang="en-US" dirty="0" smtClean="0"/>
              <a:t>Enclosed inside parentheses ()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(Sarada, Samantaray, Siba, Panda)</a:t>
            </a:r>
          </a:p>
          <a:p>
            <a:pPr marL="0" indent="0">
              <a:buNone/>
            </a:pPr>
            <a:r>
              <a:rPr lang="en-US" dirty="0" smtClean="0"/>
              <a:t>(Sarada, 68, </a:t>
            </a:r>
            <a:r>
              <a:rPr lang="en-US" dirty="0" smtClean="0"/>
              <a:t>5.8, 37.0C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71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Engineer and learner by profession</a:t>
            </a:r>
          </a:p>
          <a:p>
            <a:r>
              <a:rPr lang="en-US" dirty="0" smtClean="0"/>
              <a:t>I mine useful information from data</a:t>
            </a:r>
          </a:p>
          <a:p>
            <a:r>
              <a:rPr lang="en-US" dirty="0" smtClean="0"/>
              <a:t>You might recognize me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07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tuples</a:t>
            </a:r>
          </a:p>
          <a:p>
            <a:r>
              <a:rPr lang="en-US" dirty="0" smtClean="0"/>
              <a:t>SQL equivalent is Table</a:t>
            </a:r>
          </a:p>
          <a:p>
            <a:r>
              <a:rPr lang="en-US" dirty="0" smtClean="0"/>
              <a:t>Each tuple can have different set of fields</a:t>
            </a:r>
          </a:p>
          <a:p>
            <a:r>
              <a:rPr lang="en-US" dirty="0" smtClean="0"/>
              <a:t>Can have duplicates</a:t>
            </a:r>
          </a:p>
          <a:p>
            <a:r>
              <a:rPr lang="en-US" dirty="0" smtClean="0"/>
              <a:t>Inner bag uses curly braces {}</a:t>
            </a:r>
          </a:p>
          <a:p>
            <a:r>
              <a:rPr lang="en-US" dirty="0" smtClean="0"/>
              <a:t>Outer bag doesn’t use anything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658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-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Outer bag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(1,2,3)</a:t>
            </a:r>
          </a:p>
          <a:p>
            <a:pPr marL="0" indent="0">
              <a:buNone/>
            </a:pPr>
            <a:r>
              <a:rPr lang="en-US" dirty="0" smtClean="0"/>
              <a:t>(1,2,4)</a:t>
            </a:r>
          </a:p>
          <a:p>
            <a:pPr marL="0" indent="0">
              <a:buNone/>
            </a:pPr>
            <a:r>
              <a:rPr lang="en-US" dirty="0" smtClean="0"/>
              <a:t>(2,3,4)</a:t>
            </a:r>
          </a:p>
          <a:p>
            <a:pPr marL="0" indent="0">
              <a:buNone/>
            </a:pPr>
            <a:r>
              <a:rPr lang="en-US" dirty="0" smtClean="0"/>
              <a:t>(3,4,5)</a:t>
            </a:r>
          </a:p>
          <a:p>
            <a:pPr marL="0" indent="0">
              <a:buNone/>
            </a:pPr>
            <a:r>
              <a:rPr lang="en-US" dirty="0" smtClean="0"/>
              <a:t>(4,5,6)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5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-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Inner bag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(1,{(1,2,3),(1,2,4)})</a:t>
            </a:r>
          </a:p>
          <a:p>
            <a:pPr marL="0" indent="0">
              <a:buNone/>
            </a:pPr>
            <a:r>
              <a:rPr lang="en-US" dirty="0" smtClean="0"/>
              <a:t>(2,{(2,3,4)})</a:t>
            </a:r>
          </a:p>
          <a:p>
            <a:pPr marL="0" indent="0">
              <a:buNone/>
            </a:pPr>
            <a:r>
              <a:rPr lang="en-US" dirty="0" smtClean="0"/>
              <a:t>(3,{(3,4,5)})</a:t>
            </a:r>
          </a:p>
          <a:p>
            <a:pPr marL="0" indent="0">
              <a:buNone/>
            </a:pPr>
            <a:r>
              <a:rPr lang="en-US" dirty="0" smtClean="0"/>
              <a:t>(4,{(4,5,6)})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330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key value pairs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HashMap</a:t>
            </a:r>
            <a:r>
              <a:rPr lang="en-US" dirty="0" smtClean="0"/>
              <a:t> in Java</a:t>
            </a:r>
          </a:p>
          <a:p>
            <a:r>
              <a:rPr lang="en-US" dirty="0" smtClean="0"/>
              <a:t>Key must be unique</a:t>
            </a:r>
          </a:p>
          <a:p>
            <a:r>
              <a:rPr lang="en-US" dirty="0" smtClean="0"/>
              <a:t>Key must be of </a:t>
            </a:r>
            <a:r>
              <a:rPr lang="en-US" dirty="0" err="1" smtClean="0"/>
              <a:t>chararray</a:t>
            </a:r>
            <a:r>
              <a:rPr lang="en-US" dirty="0" smtClean="0"/>
              <a:t> data type</a:t>
            </a:r>
          </a:p>
          <a:p>
            <a:r>
              <a:rPr lang="en-US" dirty="0"/>
              <a:t>V</a:t>
            </a:r>
            <a:r>
              <a:rPr lang="en-US" dirty="0" smtClean="0"/>
              <a:t>alue can be any type</a:t>
            </a:r>
          </a:p>
          <a:p>
            <a:r>
              <a:rPr lang="en-US" dirty="0" smtClean="0"/>
              <a:t>Key/value is separated by #</a:t>
            </a:r>
          </a:p>
          <a:p>
            <a:r>
              <a:rPr lang="en-US" dirty="0" smtClean="0"/>
              <a:t>Map is enclosed by []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66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name#sarada</a:t>
            </a:r>
            <a:r>
              <a:rPr lang="en-US" dirty="0"/>
              <a:t>, </a:t>
            </a:r>
            <a:r>
              <a:rPr lang="en-US" dirty="0" smtClean="0"/>
              <a:t>weight#68.5, </a:t>
            </a:r>
            <a:r>
              <a:rPr lang="en-US" dirty="0"/>
              <a:t>height#5.8]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[name#(</a:t>
            </a:r>
            <a:r>
              <a:rPr lang="en-US" dirty="0" err="1" smtClean="0"/>
              <a:t>sarada</a:t>
            </a:r>
            <a:r>
              <a:rPr lang="en-US" dirty="0" smtClean="0"/>
              <a:t>, </a:t>
            </a:r>
            <a:r>
              <a:rPr lang="en-US" dirty="0" err="1" smtClean="0"/>
              <a:t>samantaray</a:t>
            </a:r>
            <a:r>
              <a:rPr lang="en-US" dirty="0" smtClean="0"/>
              <a:t>), language#(Java, Pig, Python)]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47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SQL</a:t>
            </a:r>
          </a:p>
          <a:p>
            <a:r>
              <a:rPr lang="en-US" dirty="0" smtClean="0"/>
              <a:t>Denotes that value of data element is unknown</a:t>
            </a:r>
          </a:p>
          <a:p>
            <a:r>
              <a:rPr lang="en-US" dirty="0" smtClean="0"/>
              <a:t>Any data type can be null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00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in Load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specify a schema (collection of </a:t>
            </a:r>
            <a:r>
              <a:rPr lang="en-US" dirty="0" err="1" smtClean="0"/>
              <a:t>daratypes</a:t>
            </a:r>
            <a:r>
              <a:rPr lang="en-US" dirty="0" smtClean="0"/>
              <a:t>) to LOAD statement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 = LOAD ‘/data/data-bag.txt’ USING </a:t>
            </a:r>
            <a:r>
              <a:rPr lang="en-US" dirty="0" err="1" smtClean="0"/>
              <a:t>PigStorage</a:t>
            </a:r>
            <a:r>
              <a:rPr lang="en-US" dirty="0" smtClean="0"/>
              <a:t>(‘,’) AS (f1:int, f2:int, f3:int)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 = LOAD ‘/data/nested-scheme.txt’ AS (f1:int, f2:bag{</a:t>
            </a:r>
            <a:r>
              <a:rPr lang="en-US" dirty="0" err="1" smtClean="0"/>
              <a:t>t:tuple</a:t>
            </a:r>
            <a:r>
              <a:rPr lang="en-US" dirty="0" smtClean="0"/>
              <a:t>(n1:int, n2:int)}, f3:map[]);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15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can be looked up by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Map Lookup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0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 = LOAD ‘/data/nested-scheme.txt’ AS (f1:int, </a:t>
            </a:r>
            <a:r>
              <a:rPr lang="en-US" dirty="0" smtClean="0"/>
              <a:t>f2:bag{</a:t>
            </a:r>
            <a:r>
              <a:rPr lang="en-US" dirty="0"/>
              <a:t>t</a:t>
            </a:r>
            <a:r>
              <a:rPr lang="en-US" dirty="0" smtClean="0"/>
              <a:t>uple(n1:int</a:t>
            </a:r>
            <a:r>
              <a:rPr lang="en-US" dirty="0" smtClean="0"/>
              <a:t>, n2:int)}, f3:map[]);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y_pos</a:t>
            </a:r>
            <a:r>
              <a:rPr lang="en-US" dirty="0" smtClean="0"/>
              <a:t> = FOREACH data GENERATE $0;</a:t>
            </a:r>
          </a:p>
          <a:p>
            <a:pPr marL="0" indent="0">
              <a:buNone/>
            </a:pPr>
            <a:r>
              <a:rPr lang="en-US" dirty="0" smtClean="0"/>
              <a:t>DUMP </a:t>
            </a:r>
            <a:r>
              <a:rPr lang="en-US" dirty="0" err="1"/>
              <a:t>b</a:t>
            </a:r>
            <a:r>
              <a:rPr lang="en-US" dirty="0" err="1" smtClean="0"/>
              <a:t>y_pos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by_field</a:t>
            </a:r>
            <a:r>
              <a:rPr lang="en-US" dirty="0" smtClean="0"/>
              <a:t> = FOREACH data GENERATE f2;</a:t>
            </a:r>
          </a:p>
          <a:p>
            <a:pPr marL="0" indent="0">
              <a:buNone/>
            </a:pPr>
            <a:r>
              <a:rPr lang="en-US" dirty="0" smtClean="0"/>
              <a:t>SUMP </a:t>
            </a:r>
            <a:r>
              <a:rPr lang="en-US" dirty="0" err="1" smtClean="0"/>
              <a:t>by_field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by_map</a:t>
            </a:r>
            <a:r>
              <a:rPr lang="en-US" dirty="0" smtClean="0"/>
              <a:t> = FOREACH data GENERATE f3:’name’;</a:t>
            </a:r>
          </a:p>
          <a:p>
            <a:pPr marL="0" indent="0">
              <a:buNone/>
            </a:pPr>
            <a:r>
              <a:rPr lang="en-US" dirty="0" smtClean="0"/>
              <a:t>SUMP </a:t>
            </a:r>
            <a:r>
              <a:rPr lang="en-US" dirty="0" err="1" smtClean="0"/>
              <a:t>by_map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23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not be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Big Data or why it is needed?</a:t>
            </a:r>
          </a:p>
          <a:p>
            <a:r>
              <a:rPr lang="en-US" dirty="0" smtClean="0"/>
              <a:t>What is Map Reduce?</a:t>
            </a:r>
          </a:p>
          <a:p>
            <a:r>
              <a:rPr lang="en-US" dirty="0" smtClean="0"/>
              <a:t>What is Hadoop?</a:t>
            </a:r>
          </a:p>
          <a:p>
            <a:r>
              <a:rPr lang="en-US" dirty="0" smtClean="0"/>
              <a:t>Internal architecture of Pig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428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usual arithmetic operators are supported</a:t>
            </a:r>
          </a:p>
          <a:p>
            <a:pPr lvl="1"/>
            <a:r>
              <a:rPr lang="en-US" dirty="0" smtClean="0"/>
              <a:t>Addition (+)</a:t>
            </a:r>
          </a:p>
          <a:p>
            <a:pPr lvl="1"/>
            <a:r>
              <a:rPr lang="en-US" dirty="0" smtClean="0"/>
              <a:t>Subtraction (-)</a:t>
            </a:r>
          </a:p>
          <a:p>
            <a:pPr lvl="1"/>
            <a:r>
              <a:rPr lang="en-US" dirty="0" smtClean="0"/>
              <a:t>Multiplication (*)</a:t>
            </a:r>
          </a:p>
          <a:p>
            <a:pPr lvl="1"/>
            <a:r>
              <a:rPr lang="en-US" dirty="0" smtClean="0"/>
              <a:t>Division (/)</a:t>
            </a:r>
          </a:p>
          <a:p>
            <a:pPr lvl="1"/>
            <a:r>
              <a:rPr lang="en-US" dirty="0" smtClean="0"/>
              <a:t>Module (%)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12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usual comparison operators are supported</a:t>
            </a:r>
          </a:p>
          <a:p>
            <a:pPr lvl="1"/>
            <a:r>
              <a:rPr lang="en-US" dirty="0" smtClean="0"/>
              <a:t>==</a:t>
            </a:r>
          </a:p>
          <a:p>
            <a:pPr lvl="1"/>
            <a:r>
              <a:rPr lang="en-US" dirty="0" smtClean="0"/>
              <a:t>!=</a:t>
            </a:r>
          </a:p>
          <a:p>
            <a:pPr lvl="1"/>
            <a:r>
              <a:rPr lang="en-US" dirty="0" smtClean="0"/>
              <a:t>&lt;</a:t>
            </a:r>
          </a:p>
          <a:p>
            <a:pPr lvl="1"/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&lt;=</a:t>
            </a:r>
          </a:p>
          <a:p>
            <a:pPr lvl="1"/>
            <a:r>
              <a:rPr lang="en-US" dirty="0" smtClean="0"/>
              <a:t>&gt;=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06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FOREACH</a:t>
            </a:r>
          </a:p>
          <a:p>
            <a:r>
              <a:rPr lang="en-US" dirty="0" smtClean="0"/>
              <a:t>FLATTEN</a:t>
            </a:r>
          </a:p>
          <a:p>
            <a:r>
              <a:rPr lang="en-US" dirty="0" smtClean="0"/>
              <a:t>GROUP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DISTINCT</a:t>
            </a:r>
          </a:p>
          <a:p>
            <a:r>
              <a:rPr lang="en-US" dirty="0" smtClean="0"/>
              <a:t>LIMIT</a:t>
            </a:r>
          </a:p>
          <a:p>
            <a:r>
              <a:rPr lang="en-US" dirty="0" smtClean="0"/>
              <a:t>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968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data transformation based on columns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x = FOREACH data GENERATE 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FOREACH data GENERATE $0, $1;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FOREACH data GENERATE $0 AS first</a:t>
            </a:r>
            <a:r>
              <a:rPr lang="en-US" smtClean="0"/>
              <a:t>, </a:t>
            </a:r>
            <a:r>
              <a:rPr lang="en-US" smtClean="0"/>
              <a:t>$1 </a:t>
            </a:r>
            <a:r>
              <a:rPr lang="en-US" dirty="0" smtClean="0"/>
              <a:t>AS second;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881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Un-nests tuples and nags. Most of the time results in cross product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(a, (</a:t>
            </a:r>
            <a:r>
              <a:rPr lang="en-US" dirty="0" err="1" smtClean="0"/>
              <a:t>b,c</a:t>
            </a:r>
            <a:r>
              <a:rPr lang="en-US" dirty="0" smtClean="0"/>
              <a:t>)) =&gt; 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({(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d,e</a:t>
            </a:r>
            <a:r>
              <a:rPr lang="en-US" dirty="0" smtClean="0"/>
              <a:t>)}) =&gt; 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abd</a:t>
            </a:r>
            <a:r>
              <a:rPr lang="en-US" dirty="0" smtClean="0"/>
              <a:t> (</a:t>
            </a:r>
            <a:r>
              <a:rPr lang="en-US" dirty="0" err="1" smtClean="0"/>
              <a:t>d,e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(a, {(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d,e</a:t>
            </a:r>
            <a:r>
              <a:rPr lang="en-US" dirty="0" smtClean="0"/>
              <a:t>)}) =&gt; (</a:t>
            </a:r>
            <a:r>
              <a:rPr lang="en-US" dirty="0" err="1" smtClean="0"/>
              <a:t>a,b,c</a:t>
            </a:r>
            <a:r>
              <a:rPr lang="en-US" dirty="0" smtClean="0"/>
              <a:t>) and (</a:t>
            </a:r>
            <a:r>
              <a:rPr lang="en-US" smtClean="0"/>
              <a:t>a,d,e)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4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see today?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</a:p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Loading and storing data</a:t>
            </a:r>
          </a:p>
          <a:p>
            <a:pPr lvl="1"/>
            <a:r>
              <a:rPr lang="en-US" dirty="0" smtClean="0"/>
              <a:t>Pig Latin</a:t>
            </a:r>
          </a:p>
          <a:p>
            <a:pPr lvl="1"/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Pig</a:t>
            </a:r>
          </a:p>
          <a:p>
            <a:pPr lvl="1"/>
            <a:r>
              <a:rPr lang="en-US" dirty="0" smtClean="0"/>
              <a:t>Writing UDF’s</a:t>
            </a:r>
          </a:p>
          <a:p>
            <a:r>
              <a:rPr lang="en-US" dirty="0" smtClean="0"/>
              <a:t>Debugging Pig scripts</a:t>
            </a:r>
          </a:p>
          <a:p>
            <a:r>
              <a:rPr lang="en-US" dirty="0" smtClean="0"/>
              <a:t>Optimizing Pig scripts</a:t>
            </a:r>
          </a:p>
          <a:p>
            <a:r>
              <a:rPr lang="en-US" dirty="0" smtClean="0"/>
              <a:t>When to use Pig?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86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for analyzing large sets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3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Shell (Grunt)</a:t>
            </a:r>
          </a:p>
          <a:p>
            <a:r>
              <a:rPr lang="en-US" dirty="0" smtClean="0"/>
              <a:t>Pig language (Latin)</a:t>
            </a:r>
          </a:p>
          <a:p>
            <a:r>
              <a:rPr lang="en-US" dirty="0" smtClean="0"/>
              <a:t>Libraries (piggy bank)</a:t>
            </a:r>
          </a:p>
          <a:p>
            <a:r>
              <a:rPr lang="en-US" dirty="0" smtClean="0"/>
              <a:t>User Defined Function (UDF)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82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b="1" dirty="0" smtClean="0"/>
              <a:t>data flow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Provides standard data processing operations</a:t>
            </a:r>
          </a:p>
          <a:p>
            <a:r>
              <a:rPr lang="en-US" dirty="0" smtClean="0"/>
              <a:t>Insulates Hadoop complexity</a:t>
            </a:r>
          </a:p>
          <a:p>
            <a:r>
              <a:rPr lang="en-US" dirty="0" smtClean="0"/>
              <a:t>Abstract Map Reduce</a:t>
            </a:r>
          </a:p>
          <a:p>
            <a:r>
              <a:rPr lang="en-US" dirty="0"/>
              <a:t>I</a:t>
            </a:r>
            <a:r>
              <a:rPr lang="en-US" dirty="0" smtClean="0"/>
              <a:t>ncrease programming productivity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 but there are cases where Pig is not suitable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30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workshop, we will use Pig in local 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0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of executing Pig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in shell</a:t>
            </a:r>
          </a:p>
          <a:p>
            <a:r>
              <a:rPr lang="en-US" dirty="0" smtClean="0"/>
              <a:t>From a file</a:t>
            </a:r>
          </a:p>
          <a:p>
            <a:r>
              <a:rPr lang="en-US" dirty="0" smtClean="0"/>
              <a:t>Streaming through other executable</a:t>
            </a:r>
          </a:p>
          <a:p>
            <a:r>
              <a:rPr lang="en-US" dirty="0" smtClean="0"/>
              <a:t>Embed script in other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66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918</Words>
  <Application>Microsoft Office PowerPoint</Application>
  <PresentationFormat>Widescreen</PresentationFormat>
  <Paragraphs>201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PIG workshop!</vt:lpstr>
      <vt:lpstr>PowerPoint Presentation</vt:lpstr>
      <vt:lpstr>What will not be covered</vt:lpstr>
      <vt:lpstr>What we will see today?</vt:lpstr>
      <vt:lpstr>What is Pig?</vt:lpstr>
      <vt:lpstr>Components of Pig</vt:lpstr>
      <vt:lpstr>Why Pig?</vt:lpstr>
      <vt:lpstr>Pig Model</vt:lpstr>
      <vt:lpstr>Different ways of executing Pig scripts</vt:lpstr>
      <vt:lpstr>Loading and storing data</vt:lpstr>
      <vt:lpstr>Loading and storing data</vt:lpstr>
      <vt:lpstr>Viewing Data</vt:lpstr>
      <vt:lpstr>Storing Data from Pig</vt:lpstr>
      <vt:lpstr>Storing Data</vt:lpstr>
      <vt:lpstr>Load and Store example</vt:lpstr>
      <vt:lpstr>Pig Latin</vt:lpstr>
      <vt:lpstr>Scalar Types</vt:lpstr>
      <vt:lpstr>Complex Types</vt:lpstr>
      <vt:lpstr>Tuple</vt:lpstr>
      <vt:lpstr>Bag</vt:lpstr>
      <vt:lpstr>Bag - Examples</vt:lpstr>
      <vt:lpstr>Bag - Examples</vt:lpstr>
      <vt:lpstr>Map</vt:lpstr>
      <vt:lpstr>Map - Example</vt:lpstr>
      <vt:lpstr>NULL</vt:lpstr>
      <vt:lpstr>Schemas in Load statement</vt:lpstr>
      <vt:lpstr>Expressions</vt:lpstr>
      <vt:lpstr>Expressions - Example</vt:lpstr>
      <vt:lpstr>Operators</vt:lpstr>
      <vt:lpstr>Arithmetic Operators</vt:lpstr>
      <vt:lpstr>Logical operations</vt:lpstr>
      <vt:lpstr>Relational Operators</vt:lpstr>
      <vt:lpstr>FOREACH</vt:lpstr>
      <vt:lpstr>FLATTEN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workshop!</dc:title>
  <dc:creator>Sarada Samantaray</dc:creator>
  <cp:lastModifiedBy>Sarada Samantaray</cp:lastModifiedBy>
  <cp:revision>10</cp:revision>
  <dcterms:created xsi:type="dcterms:W3CDTF">2017-11-03T15:00:03Z</dcterms:created>
  <dcterms:modified xsi:type="dcterms:W3CDTF">2019-02-20T05:13:22Z</dcterms:modified>
</cp:coreProperties>
</file>