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sldIdLst>
    <p:sldId id="299" r:id="rId5"/>
    <p:sldId id="298" r:id="rId6"/>
    <p:sldId id="300" r:id="rId7"/>
    <p:sldId id="301" r:id="rId8"/>
    <p:sldId id="302" r:id="rId9"/>
    <p:sldId id="303" r:id="rId10"/>
    <p:sldId id="304" r:id="rId11"/>
    <p:sldId id="305" r:id="rId12"/>
    <p:sldId id="306" r:id="rId13"/>
    <p:sldId id="307" r:id="rId14"/>
    <p:sldId id="308" r:id="rId15"/>
    <p:sldId id="289"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32C"/>
    <a:srgbClr val="554D3D"/>
    <a:srgbClr val="403A2F"/>
    <a:srgbClr val="474134"/>
    <a:srgbClr val="595515"/>
    <a:srgbClr val="5B542C"/>
    <a:srgbClr val="59522B"/>
    <a:srgbClr val="5D562D"/>
    <a:srgbClr val="655D31"/>
    <a:srgbClr val="6B6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4" autoAdjust="0"/>
    <p:restoredTop sz="94162" autoAdjust="0"/>
  </p:normalViewPr>
  <p:slideViewPr>
    <p:cSldViewPr snapToGrid="0" showGuides="1">
      <p:cViewPr varScale="1">
        <p:scale>
          <a:sx n="67" d="100"/>
          <a:sy n="67" d="100"/>
        </p:scale>
        <p:origin x="900" y="60"/>
      </p:cViewPr>
      <p:guideLst>
        <p:guide orient="horz" pos="218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26648-F114-4402-B049-AA57EA7F2020}" type="datetimeFigureOut">
              <a:rPr lang="en-US" smtClean="0"/>
              <a:t>7/13/2025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2815FE-BC4D-474E-9AA3-6983BC3D8777}" type="slidenum">
              <a:rPr lang="en-US" smtClean="0"/>
              <a:t>‹#›</a:t>
            </a:fld>
            <a:endParaRPr lang="en-US"/>
          </a:p>
        </p:txBody>
      </p:sp>
    </p:spTree>
    <p:extLst>
      <p:ext uri="{BB962C8B-B14F-4D97-AF65-F5344CB8AC3E}">
        <p14:creationId xmlns:p14="http://schemas.microsoft.com/office/powerpoint/2010/main" val="361355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0177DF1D-D731-86FC-22F9-00221AD8C227}"/>
              </a:ext>
            </a:extLst>
          </p:cNvPr>
          <p:cNvSpPr>
            <a:spLocks noGrp="1"/>
          </p:cNvSpPr>
          <p:nvPr>
            <p:ph type="pic" sz="quarter" idx="10"/>
          </p:nvPr>
        </p:nvSpPr>
        <p:spPr>
          <a:xfrm>
            <a:off x="1289143" y="440217"/>
            <a:ext cx="9613711" cy="2327086"/>
          </a:xfrm>
          <a:ln w="15875">
            <a:solidFill>
              <a:schemeClr val="accent1"/>
            </a:solidFill>
          </a:ln>
        </p:spPr>
        <p:txBody>
          <a:bodyPr anchor="ctr">
            <a:noAutofit/>
          </a:bodyPr>
          <a:lstStyle>
            <a:lvl1pPr marL="0" indent="0" algn="ctr">
              <a:buNone/>
              <a:defRPr>
                <a:solidFill>
                  <a:schemeClr val="accent1"/>
                </a:solidFill>
              </a:defRPr>
            </a:lvl1pPr>
          </a:lstStyle>
          <a:p>
            <a:endParaRPr lang="en-US" dirty="0"/>
          </a:p>
        </p:txBody>
      </p:sp>
      <p:sp>
        <p:nvSpPr>
          <p:cNvPr id="2" name="Title 1">
            <a:extLst>
              <a:ext uri="{FF2B5EF4-FFF2-40B4-BE49-F238E27FC236}">
                <a16:creationId xmlns:a16="http://schemas.microsoft.com/office/drawing/2014/main" id="{C7A4FE67-D925-EFE3-2BA5-C28DA7C030D8}"/>
              </a:ext>
            </a:extLst>
          </p:cNvPr>
          <p:cNvSpPr>
            <a:spLocks noGrp="1"/>
          </p:cNvSpPr>
          <p:nvPr>
            <p:ph type="ctrTitle"/>
          </p:nvPr>
        </p:nvSpPr>
        <p:spPr>
          <a:xfrm>
            <a:off x="1143000" y="3236976"/>
            <a:ext cx="6867144" cy="2386584"/>
          </a:xfrm>
        </p:spPr>
        <p:txBody>
          <a:bodyPr anchor="b">
            <a:noAutofit/>
          </a:bodyPr>
          <a:lstStyle>
            <a:lvl1pPr algn="l">
              <a:defRPr sz="6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33D58524-513B-3FD2-4ED0-CB0CA3A3DF58}"/>
              </a:ext>
            </a:extLst>
          </p:cNvPr>
          <p:cNvSpPr>
            <a:spLocks noGrp="1"/>
          </p:cNvSpPr>
          <p:nvPr>
            <p:ph type="subTitle" idx="1"/>
          </p:nvPr>
        </p:nvSpPr>
        <p:spPr>
          <a:xfrm>
            <a:off x="6327648" y="5971032"/>
            <a:ext cx="3776472" cy="530352"/>
          </a:xfrm>
        </p:spPr>
        <p:txBody>
          <a:bodyPr>
            <a:noAutofit/>
          </a:bodyPr>
          <a:lstStyle>
            <a:lvl1pPr marL="0" indent="0" algn="ctr">
              <a:buNone/>
              <a:defRPr sz="2000">
                <a:solidFill>
                  <a:schemeClr val="accent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8" name="Straight Connector 7">
            <a:extLst>
              <a:ext uri="{FF2B5EF4-FFF2-40B4-BE49-F238E27FC236}">
                <a16:creationId xmlns:a16="http://schemas.microsoft.com/office/drawing/2014/main" id="{AAA2A54F-058C-EF24-C892-91614AF2D7E8}"/>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A313A15-57C2-5BD9-DE2B-442792010C5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D750DB-651A-3C95-E822-712897C2D5A4}"/>
              </a:ext>
            </a:extLst>
          </p:cNvPr>
          <p:cNvCxnSpPr>
            <a:cxnSpLocks/>
          </p:cNvCxnSpPr>
          <p:nvPr userDrawn="1"/>
        </p:nvCxnSpPr>
        <p:spPr>
          <a:xfrm>
            <a:off x="398366" y="3226467"/>
            <a:ext cx="11395267" cy="44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36281F-EE75-A92A-B85E-00B02B5C0B67}"/>
              </a:ext>
            </a:extLst>
          </p:cNvPr>
          <p:cNvCxnSpPr>
            <a:cxnSpLocks/>
          </p:cNvCxnSpPr>
          <p:nvPr userDrawn="1"/>
        </p:nvCxnSpPr>
        <p:spPr>
          <a:xfrm>
            <a:off x="-11430" y="6165891"/>
            <a:ext cx="63397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B98AA9-64E2-C5F9-3E90-D02F312EDC52}"/>
              </a:ext>
            </a:extLst>
          </p:cNvPr>
          <p:cNvCxnSpPr>
            <a:cxnSpLocks/>
          </p:cNvCxnSpPr>
          <p:nvPr userDrawn="1"/>
        </p:nvCxnSpPr>
        <p:spPr>
          <a:xfrm>
            <a:off x="10103564" y="6165891"/>
            <a:ext cx="208843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403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tx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2FEDE488-304D-8F7B-7181-CB5794855926}"/>
              </a:ext>
            </a:extLst>
          </p:cNvPr>
          <p:cNvCxnSpPr>
            <a:cxnSpLocks/>
          </p:cNvCxnSpPr>
          <p:nvPr userDrawn="1"/>
        </p:nvCxnSpPr>
        <p:spPr>
          <a:xfrm>
            <a:off x="1565155" y="1983947"/>
            <a:ext cx="1062684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73152"/>
            <a:ext cx="3227832" cy="969264"/>
          </a:xfrm>
        </p:spPr>
        <p:txBody>
          <a:bodyPr/>
          <a:lstStyle>
            <a:lvl1pPr>
              <a:defRPr>
                <a:solidFill>
                  <a:schemeClr val="accent1"/>
                </a:solidFill>
              </a:defRPr>
            </a:lvl1pPr>
          </a:lstStyle>
          <a:p>
            <a:r>
              <a:rPr lang="en-US" dirty="0"/>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59436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5120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5120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01752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2916936"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2916936"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5440680"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5358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5358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5" name="Picture Placeholder 31">
            <a:extLst>
              <a:ext uri="{FF2B5EF4-FFF2-40B4-BE49-F238E27FC236}">
                <a16:creationId xmlns:a16="http://schemas.microsoft.com/office/drawing/2014/main" id="{8AC38C98-F011-6729-EA3D-B9F72D88DBB5}"/>
              </a:ext>
            </a:extLst>
          </p:cNvPr>
          <p:cNvSpPr>
            <a:spLocks noGrp="1"/>
          </p:cNvSpPr>
          <p:nvPr>
            <p:ph type="pic" sz="quarter" idx="25"/>
          </p:nvPr>
        </p:nvSpPr>
        <p:spPr>
          <a:xfrm>
            <a:off x="7744968"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3" name="Text Placeholder 2">
            <a:extLst>
              <a:ext uri="{FF2B5EF4-FFF2-40B4-BE49-F238E27FC236}">
                <a16:creationId xmlns:a16="http://schemas.microsoft.com/office/drawing/2014/main" id="{01D32DAF-E8E7-6294-0961-BC9CCFB6F413}"/>
              </a:ext>
            </a:extLst>
          </p:cNvPr>
          <p:cNvSpPr>
            <a:spLocks noGrp="1"/>
          </p:cNvSpPr>
          <p:nvPr>
            <p:ph type="body" idx="16"/>
          </p:nvPr>
        </p:nvSpPr>
        <p:spPr>
          <a:xfrm>
            <a:off x="764438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8" name="Text Placeholder 2">
            <a:extLst>
              <a:ext uri="{FF2B5EF4-FFF2-40B4-BE49-F238E27FC236}">
                <a16:creationId xmlns:a16="http://schemas.microsoft.com/office/drawing/2014/main" id="{C9875650-BD0D-32C5-3819-F8C14365B414}"/>
              </a:ext>
            </a:extLst>
          </p:cNvPr>
          <p:cNvSpPr>
            <a:spLocks noGrp="1"/>
          </p:cNvSpPr>
          <p:nvPr>
            <p:ph type="body" idx="21"/>
          </p:nvPr>
        </p:nvSpPr>
        <p:spPr>
          <a:xfrm>
            <a:off x="764438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10204704" y="1481328"/>
            <a:ext cx="969264" cy="969264"/>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10113264" y="2743200"/>
            <a:ext cx="1389888" cy="466344"/>
          </a:xfrm>
        </p:spPr>
        <p:txBody>
          <a:bodyPr anchor="ctr"/>
          <a:lstStyle>
            <a:lvl1pPr marL="0" indent="0">
              <a:lnSpc>
                <a:spcPct val="100000"/>
              </a:lnSpc>
              <a:spcBef>
                <a:spcPts val="0"/>
              </a:spcBef>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10113264" y="3218688"/>
            <a:ext cx="1801368" cy="1481328"/>
          </a:xfrm>
        </p:spPr>
        <p:txBody>
          <a:bodyPr anchor="t"/>
          <a:lstStyle>
            <a:lvl1pPr marL="0" indent="0">
              <a:lnSpc>
                <a:spcPct val="100000"/>
              </a:lnSpc>
              <a:spcBef>
                <a:spcPts val="0"/>
              </a:spcBef>
              <a:buNone/>
              <a:defRPr sz="18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8" name="Straight Connector 7">
            <a:extLst>
              <a:ext uri="{FF2B5EF4-FFF2-40B4-BE49-F238E27FC236}">
                <a16:creationId xmlns:a16="http://schemas.microsoft.com/office/drawing/2014/main" id="{DEEA677E-8DEA-5E75-BA4B-23D1BA7F8E99}"/>
              </a:ext>
            </a:extLst>
          </p:cNvPr>
          <p:cNvCxnSpPr>
            <a:cxnSpLocks/>
          </p:cNvCxnSpPr>
          <p:nvPr userDrawn="1"/>
        </p:nvCxnSpPr>
        <p:spPr>
          <a:xfrm>
            <a:off x="3866404" y="52254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3319DB-4A46-5428-C6CC-D0751895D66F}"/>
              </a:ext>
            </a:extLst>
          </p:cNvPr>
          <p:cNvCxnSpPr>
            <a:cxnSpLocks/>
          </p:cNvCxnSpPr>
          <p:nvPr userDrawn="1"/>
        </p:nvCxnSpPr>
        <p:spPr>
          <a:xfrm>
            <a:off x="0" y="5757057"/>
            <a:ext cx="85048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2B810B-B523-F767-647B-12432989B2E9}"/>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6">
            <a:extLst>
              <a:ext uri="{FF2B5EF4-FFF2-40B4-BE49-F238E27FC236}">
                <a16:creationId xmlns:a16="http://schemas.microsoft.com/office/drawing/2014/main" id="{2A089CB3-1FD6-52E9-890B-0C5EC799D8A1}"/>
              </a:ext>
            </a:extLst>
          </p:cNvPr>
          <p:cNvSpPr>
            <a:spLocks noGrp="1"/>
          </p:cNvSpPr>
          <p:nvPr>
            <p:ph type="body" sz="quarter" idx="13"/>
          </p:nvPr>
        </p:nvSpPr>
        <p:spPr>
          <a:xfrm>
            <a:off x="8836655" y="5143104"/>
            <a:ext cx="3355345" cy="1252728"/>
          </a:xfrm>
        </p:spPr>
        <p:txBody>
          <a:bodyPr anchor="ctr"/>
          <a:lstStyle>
            <a:lvl1pPr marL="0" indent="0">
              <a:buNone/>
              <a:defRPr sz="4000">
                <a:solidFill>
                  <a:schemeClr val="accent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196127821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672C-3B98-424B-3047-A14FF403A81D}"/>
              </a:ext>
            </a:extLst>
          </p:cNvPr>
          <p:cNvSpPr>
            <a:spLocks noGrp="1"/>
          </p:cNvSpPr>
          <p:nvPr>
            <p:ph type="title"/>
          </p:nvPr>
        </p:nvSpPr>
        <p:spPr>
          <a:xfrm>
            <a:off x="466344" y="36576"/>
            <a:ext cx="5294376" cy="969264"/>
          </a:xfrm>
        </p:spPr>
        <p:txBody>
          <a:bodyPr/>
          <a:lstStyle>
            <a:lvl1pPr>
              <a:lnSpc>
                <a:spcPct val="100000"/>
              </a:lnSpc>
              <a:defRPr>
                <a:solidFill>
                  <a:schemeClr val="accent1"/>
                </a:solidFill>
              </a:defRPr>
            </a:lvl1pPr>
          </a:lstStyle>
          <a:p>
            <a:r>
              <a:rPr lang="en-US" dirty="0"/>
              <a:t>Click to edit Master title style</a:t>
            </a:r>
          </a:p>
        </p:txBody>
      </p:sp>
      <p:sp>
        <p:nvSpPr>
          <p:cNvPr id="22" name="Picture Placeholder 20">
            <a:extLst>
              <a:ext uri="{FF2B5EF4-FFF2-40B4-BE49-F238E27FC236}">
                <a16:creationId xmlns:a16="http://schemas.microsoft.com/office/drawing/2014/main" id="{656258F0-1496-C756-9648-B7772E2B1113}"/>
              </a:ext>
            </a:extLst>
          </p:cNvPr>
          <p:cNvSpPr>
            <a:spLocks noGrp="1"/>
          </p:cNvSpPr>
          <p:nvPr>
            <p:ph type="pic" sz="quarter" idx="13"/>
          </p:nvPr>
        </p:nvSpPr>
        <p:spPr>
          <a:xfrm>
            <a:off x="444501" y="1592221"/>
            <a:ext cx="5207000" cy="4292599"/>
          </a:xfrm>
          <a:ln w="15875">
            <a:solidFill>
              <a:schemeClr val="accent1"/>
            </a:solidFill>
          </a:ln>
        </p:spPr>
        <p:txBody>
          <a:bodyPr anchor="ctr"/>
          <a:lstStyle>
            <a:lvl1pPr marL="0" indent="0" algn="ctr">
              <a:buFontTx/>
              <a:buNone/>
              <a:defRPr>
                <a:solidFill>
                  <a:schemeClr val="accent1"/>
                </a:solidFill>
              </a:defRPr>
            </a:lvl1pPr>
          </a:lstStyle>
          <a:p>
            <a:endParaRPr lang="en-US" dirty="0"/>
          </a:p>
        </p:txBody>
      </p:sp>
      <p:sp>
        <p:nvSpPr>
          <p:cNvPr id="3" name="Text Placeholder 2">
            <a:extLst>
              <a:ext uri="{FF2B5EF4-FFF2-40B4-BE49-F238E27FC236}">
                <a16:creationId xmlns:a16="http://schemas.microsoft.com/office/drawing/2014/main" id="{39399D7D-8B9F-47AD-ACF1-0FAA45069006}"/>
              </a:ext>
            </a:extLst>
          </p:cNvPr>
          <p:cNvSpPr>
            <a:spLocks noGrp="1"/>
          </p:cNvSpPr>
          <p:nvPr>
            <p:ph type="body" idx="1"/>
          </p:nvPr>
        </p:nvSpPr>
        <p:spPr>
          <a:xfrm>
            <a:off x="6565392" y="740664"/>
            <a:ext cx="5157787"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2E9DC0-11F7-BF92-00BF-7C7E94670C1C}"/>
              </a:ext>
            </a:extLst>
          </p:cNvPr>
          <p:cNvSpPr>
            <a:spLocks noGrp="1"/>
          </p:cNvSpPr>
          <p:nvPr>
            <p:ph sz="half" idx="2"/>
          </p:nvPr>
        </p:nvSpPr>
        <p:spPr>
          <a:xfrm>
            <a:off x="6565392" y="1417320"/>
            <a:ext cx="5157787" cy="2029968"/>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A110F4B-383C-979A-7C67-60731A902CCF}"/>
              </a:ext>
            </a:extLst>
          </p:cNvPr>
          <p:cNvSpPr>
            <a:spLocks noGrp="1"/>
          </p:cNvSpPr>
          <p:nvPr>
            <p:ph type="body" sz="quarter" idx="3"/>
          </p:nvPr>
        </p:nvSpPr>
        <p:spPr>
          <a:xfrm>
            <a:off x="6565392" y="3941064"/>
            <a:ext cx="5183188" cy="466344"/>
          </a:xfrm>
        </p:spPr>
        <p:txBody>
          <a:bodyPr anchor="ctr"/>
          <a:lstStyle>
            <a:lvl1pPr marL="0" indent="0">
              <a:buNone/>
              <a:defRPr sz="2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0758E51B-C92F-F9B7-5D67-2EE0685CCF12}"/>
              </a:ext>
            </a:extLst>
          </p:cNvPr>
          <p:cNvSpPr>
            <a:spLocks noGrp="1"/>
          </p:cNvSpPr>
          <p:nvPr>
            <p:ph sz="quarter" idx="4"/>
          </p:nvPr>
        </p:nvSpPr>
        <p:spPr>
          <a:xfrm>
            <a:off x="6565392" y="4485555"/>
            <a:ext cx="5183188" cy="1197864"/>
          </a:xfrm>
        </p:spPr>
        <p:txBody>
          <a:bodyPr/>
          <a:lstStyle>
            <a:lvl1pPr>
              <a:lnSpc>
                <a:spcPct val="100000"/>
              </a:lnSpc>
              <a:spcBef>
                <a:spcPts val="1800"/>
              </a:spcBef>
              <a:defRPr sz="1800">
                <a:solidFill>
                  <a:schemeClr val="accent1"/>
                </a:solidFill>
              </a:defRPr>
            </a:lvl1pPr>
            <a:lvl2pPr>
              <a:lnSpc>
                <a:spcPct val="100000"/>
              </a:lnSpc>
              <a:spcBef>
                <a:spcPts val="600"/>
              </a:spcBef>
              <a:defRPr sz="1600">
                <a:solidFill>
                  <a:schemeClr val="accent1"/>
                </a:solidFill>
              </a:defRPr>
            </a:lvl2pPr>
            <a:lvl3pPr>
              <a:lnSpc>
                <a:spcPct val="100000"/>
              </a:lnSpc>
              <a:spcBef>
                <a:spcPts val="600"/>
              </a:spcBef>
              <a:defRPr sz="1400">
                <a:solidFill>
                  <a:schemeClr val="accent1"/>
                </a:solidFill>
              </a:defRPr>
            </a:lvl3pPr>
            <a:lvl4pPr>
              <a:lnSpc>
                <a:spcPct val="100000"/>
              </a:lnSpc>
              <a:spcBef>
                <a:spcPts val="600"/>
              </a:spcBef>
              <a:defRPr sz="1200">
                <a:solidFill>
                  <a:schemeClr val="accent1"/>
                </a:solidFill>
              </a:defRPr>
            </a:lvl4pPr>
            <a:lvl5pPr>
              <a:lnSpc>
                <a:spcPct val="100000"/>
              </a:lnSpc>
              <a:spcBef>
                <a:spcPts val="600"/>
              </a:spcBef>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F376A9B-4626-290B-917F-B57D35120DB4}"/>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8" name="Footer Placeholder 7">
            <a:extLst>
              <a:ext uri="{FF2B5EF4-FFF2-40B4-BE49-F238E27FC236}">
                <a16:creationId xmlns:a16="http://schemas.microsoft.com/office/drawing/2014/main" id="{7147E33F-E2CD-B99B-7A79-CDC2550A1465}"/>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7" name="Date Placeholder 6">
            <a:extLst>
              <a:ext uri="{FF2B5EF4-FFF2-40B4-BE49-F238E27FC236}">
                <a16:creationId xmlns:a16="http://schemas.microsoft.com/office/drawing/2014/main" id="{7427C822-3603-1035-6BD5-07AEADACE876}"/>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11" name="Straight Connector 10">
            <a:extLst>
              <a:ext uri="{FF2B5EF4-FFF2-40B4-BE49-F238E27FC236}">
                <a16:creationId xmlns:a16="http://schemas.microsoft.com/office/drawing/2014/main" id="{BE816DB4-C374-189A-F1F8-5F1B43EC2B71}"/>
              </a:ext>
            </a:extLst>
          </p:cNvPr>
          <p:cNvCxnSpPr>
            <a:cxnSpLocks/>
          </p:cNvCxnSpPr>
          <p:nvPr userDrawn="1"/>
        </p:nvCxnSpPr>
        <p:spPr>
          <a:xfrm>
            <a:off x="0" y="1037557"/>
            <a:ext cx="6096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EC7540-FB09-0AE1-04FF-3706800F4DB6}"/>
              </a:ext>
            </a:extLst>
          </p:cNvPr>
          <p:cNvCxnSpPr>
            <a:cxnSpLocks/>
          </p:cNvCxnSpPr>
          <p:nvPr userDrawn="1"/>
        </p:nvCxnSpPr>
        <p:spPr>
          <a:xfrm flipV="1">
            <a:off x="6096000" y="0"/>
            <a:ext cx="0" cy="643948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9421D4-0B4D-95CB-4FCB-E139DCBAD9BB}"/>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4892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0F0B75-DD75-7194-E40A-3AA5DD203B15}"/>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9" name="Rectangle 8">
            <a:extLst>
              <a:ext uri="{FF2B5EF4-FFF2-40B4-BE49-F238E27FC236}">
                <a16:creationId xmlns:a16="http://schemas.microsoft.com/office/drawing/2014/main" id="{AEB85F28-9AE2-01CA-E801-96F2F2ACC4FE}"/>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64008"/>
            <a:ext cx="8165592" cy="969264"/>
          </a:xfrm>
        </p:spPr>
        <p:txBody>
          <a:bodyPr/>
          <a:lstStyle>
            <a:lvl1pPr algn="ctr">
              <a:defRPr/>
            </a:lvl1pPr>
          </a:lstStyle>
          <a:p>
            <a:r>
              <a:rPr lang="en-US" dirty="0"/>
              <a:t>Click to edit Master title style</a:t>
            </a:r>
          </a:p>
        </p:txBody>
      </p:sp>
      <p:sp>
        <p:nvSpPr>
          <p:cNvPr id="21" name="Text Placeholder 2">
            <a:extLst>
              <a:ext uri="{FF2B5EF4-FFF2-40B4-BE49-F238E27FC236}">
                <a16:creationId xmlns:a16="http://schemas.microsoft.com/office/drawing/2014/main" id="{77B3A0F7-4877-4804-831D-E094CB4C49B3}"/>
              </a:ext>
            </a:extLst>
          </p:cNvPr>
          <p:cNvSpPr>
            <a:spLocks noGrp="1"/>
          </p:cNvSpPr>
          <p:nvPr>
            <p:ph type="body" idx="13"/>
          </p:nvPr>
        </p:nvSpPr>
        <p:spPr>
          <a:xfrm>
            <a:off x="667512" y="1673352"/>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114800" y="1307592"/>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5160F9ED-11F2-C22D-919C-AD28524B1305}"/>
              </a:ext>
            </a:extLst>
          </p:cNvPr>
          <p:cNvSpPr>
            <a:spLocks noGrp="1"/>
          </p:cNvSpPr>
          <p:nvPr>
            <p:ph type="body" sz="quarter" idx="14"/>
          </p:nvPr>
        </p:nvSpPr>
        <p:spPr>
          <a:xfrm>
            <a:off x="667512" y="3452264"/>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dirty="0"/>
          </a:p>
        </p:txBody>
      </p:sp>
      <p:sp>
        <p:nvSpPr>
          <p:cNvPr id="17" name="Content Placeholder 2">
            <a:extLst>
              <a:ext uri="{FF2B5EF4-FFF2-40B4-BE49-F238E27FC236}">
                <a16:creationId xmlns:a16="http://schemas.microsoft.com/office/drawing/2014/main" id="{8C5B491A-910D-96D7-7910-D672B6313334}"/>
              </a:ext>
            </a:extLst>
          </p:cNvPr>
          <p:cNvSpPr>
            <a:spLocks noGrp="1"/>
          </p:cNvSpPr>
          <p:nvPr>
            <p:ph idx="15"/>
          </p:nvPr>
        </p:nvSpPr>
        <p:spPr>
          <a:xfrm>
            <a:off x="4123102" y="3086504"/>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
            <a:extLst>
              <a:ext uri="{FF2B5EF4-FFF2-40B4-BE49-F238E27FC236}">
                <a16:creationId xmlns:a16="http://schemas.microsoft.com/office/drawing/2014/main" id="{C7845D54-C197-EEDA-099F-45ED6EC803CE}"/>
              </a:ext>
            </a:extLst>
          </p:cNvPr>
          <p:cNvSpPr>
            <a:spLocks noGrp="1"/>
          </p:cNvSpPr>
          <p:nvPr>
            <p:ph type="body" sz="quarter" idx="3"/>
          </p:nvPr>
        </p:nvSpPr>
        <p:spPr>
          <a:xfrm>
            <a:off x="667512" y="5288457"/>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Content Placeholder 2">
            <a:extLst>
              <a:ext uri="{FF2B5EF4-FFF2-40B4-BE49-F238E27FC236}">
                <a16:creationId xmlns:a16="http://schemas.microsoft.com/office/drawing/2014/main" id="{B00C50B6-D96C-CEAF-4897-329D7DBC41E1}"/>
              </a:ext>
            </a:extLst>
          </p:cNvPr>
          <p:cNvSpPr>
            <a:spLocks noGrp="1"/>
          </p:cNvSpPr>
          <p:nvPr>
            <p:ph idx="16"/>
          </p:nvPr>
        </p:nvSpPr>
        <p:spPr>
          <a:xfrm>
            <a:off x="4114800" y="4922697"/>
            <a:ext cx="7598664" cy="1197864"/>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cxnSp>
        <p:nvCxnSpPr>
          <p:cNvPr id="8" name="Straight Connector 7">
            <a:extLst>
              <a:ext uri="{FF2B5EF4-FFF2-40B4-BE49-F238E27FC236}">
                <a16:creationId xmlns:a16="http://schemas.microsoft.com/office/drawing/2014/main" id="{B8A273E5-D639-4F22-9056-01A62C38E224}"/>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96F1646-E658-90F3-D203-86B50D2F5DEF}"/>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793165-641B-DB78-F1A5-573C6041DE9A}"/>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4121FCC-C1AD-FD70-0727-3D611AEFAAD4}"/>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890A2E-4E9B-29B4-124F-FBBCB462EB7C}"/>
              </a:ext>
            </a:extLst>
          </p:cNvPr>
          <p:cNvCxnSpPr>
            <a:cxnSpLocks/>
          </p:cNvCxnSpPr>
          <p:nvPr userDrawn="1"/>
        </p:nvCxnSpPr>
        <p:spPr>
          <a:xfrm>
            <a:off x="398366" y="2767098"/>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56AAD6-732C-A795-FCB1-69CE94E3F1C4}"/>
              </a:ext>
            </a:extLst>
          </p:cNvPr>
          <p:cNvCxnSpPr>
            <a:cxnSpLocks/>
          </p:cNvCxnSpPr>
          <p:nvPr userDrawn="1"/>
        </p:nvCxnSpPr>
        <p:spPr>
          <a:xfrm>
            <a:off x="398366" y="4603773"/>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2162417-AD43-4C6C-A3F2-EC7D979B702A}"/>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34870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5A4D4F6-5B85-FBD0-E507-B32E94BF2066}"/>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lumMod val="20000"/>
                  <a:lumOff val="80000"/>
                </a:schemeClr>
              </a:solidFill>
            </a:endParaRPr>
          </a:p>
        </p:txBody>
      </p:sp>
      <p:sp>
        <p:nvSpPr>
          <p:cNvPr id="11" name="Rectangle 10">
            <a:extLst>
              <a:ext uri="{FF2B5EF4-FFF2-40B4-BE49-F238E27FC236}">
                <a16:creationId xmlns:a16="http://schemas.microsoft.com/office/drawing/2014/main" id="{FD7666C5-50ED-BD11-EBB3-5068C0F8FE27}"/>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itle 1">
            <a:extLst>
              <a:ext uri="{FF2B5EF4-FFF2-40B4-BE49-F238E27FC236}">
                <a16:creationId xmlns:a16="http://schemas.microsoft.com/office/drawing/2014/main" id="{2EAF0B87-8A17-7C9D-202E-F0AC8A92072C}"/>
              </a:ext>
            </a:extLst>
          </p:cNvPr>
          <p:cNvSpPr>
            <a:spLocks noGrp="1"/>
          </p:cNvSpPr>
          <p:nvPr>
            <p:ph type="title"/>
          </p:nvPr>
        </p:nvSpPr>
        <p:spPr>
          <a:xfrm>
            <a:off x="2039112" y="64008"/>
            <a:ext cx="8165592" cy="969264"/>
          </a:xfrm>
        </p:spPr>
        <p:txBody>
          <a:bodyPr/>
          <a:lstStyle>
            <a:lvl1pPr algn="ctr">
              <a:defRPr/>
            </a:lvl1pPr>
          </a:lstStyle>
          <a:p>
            <a:r>
              <a:rPr lang="en-US" dirty="0"/>
              <a:t>Click to edit Master title style</a:t>
            </a:r>
          </a:p>
        </p:txBody>
      </p:sp>
      <p:sp>
        <p:nvSpPr>
          <p:cNvPr id="34" name="Text Placeholder 2">
            <a:extLst>
              <a:ext uri="{FF2B5EF4-FFF2-40B4-BE49-F238E27FC236}">
                <a16:creationId xmlns:a16="http://schemas.microsoft.com/office/drawing/2014/main" id="{C766325D-8175-9B95-4BB6-87E3195AAD33}"/>
              </a:ext>
            </a:extLst>
          </p:cNvPr>
          <p:cNvSpPr>
            <a:spLocks noGrp="1"/>
          </p:cNvSpPr>
          <p:nvPr>
            <p:ph type="body" idx="13"/>
          </p:nvPr>
        </p:nvSpPr>
        <p:spPr>
          <a:xfrm>
            <a:off x="667512" y="2155720"/>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2">
            <a:extLst>
              <a:ext uri="{FF2B5EF4-FFF2-40B4-BE49-F238E27FC236}">
                <a16:creationId xmlns:a16="http://schemas.microsoft.com/office/drawing/2014/main" id="{5F9AFE21-B015-59CC-B869-6CA584CD8768}"/>
              </a:ext>
            </a:extLst>
          </p:cNvPr>
          <p:cNvSpPr>
            <a:spLocks noGrp="1"/>
          </p:cNvSpPr>
          <p:nvPr>
            <p:ph idx="1"/>
          </p:nvPr>
        </p:nvSpPr>
        <p:spPr>
          <a:xfrm>
            <a:off x="4114800" y="1283336"/>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4">
            <a:extLst>
              <a:ext uri="{FF2B5EF4-FFF2-40B4-BE49-F238E27FC236}">
                <a16:creationId xmlns:a16="http://schemas.microsoft.com/office/drawing/2014/main" id="{81CCD754-FDAD-02A0-CC23-AE197F4DA1BE}"/>
              </a:ext>
            </a:extLst>
          </p:cNvPr>
          <p:cNvSpPr>
            <a:spLocks noGrp="1"/>
          </p:cNvSpPr>
          <p:nvPr>
            <p:ph type="body" sz="quarter" idx="3"/>
          </p:nvPr>
        </p:nvSpPr>
        <p:spPr>
          <a:xfrm>
            <a:off x="667512" y="4856116"/>
            <a:ext cx="2907792" cy="466344"/>
          </a:xfrm>
        </p:spPr>
        <p:txBody>
          <a:bodyPr anchor="ctr"/>
          <a:lstStyle>
            <a:lvl1pPr marL="0" indent="0">
              <a:lnSpc>
                <a:spcPct val="100000"/>
              </a:lnSpc>
              <a:spcBef>
                <a:spcPts val="0"/>
              </a:spcBef>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Content Placeholder 2">
            <a:extLst>
              <a:ext uri="{FF2B5EF4-FFF2-40B4-BE49-F238E27FC236}">
                <a16:creationId xmlns:a16="http://schemas.microsoft.com/office/drawing/2014/main" id="{8DA3CBCD-145A-E531-00B6-F66E3BB91D36}"/>
              </a:ext>
            </a:extLst>
          </p:cNvPr>
          <p:cNvSpPr>
            <a:spLocks noGrp="1"/>
          </p:cNvSpPr>
          <p:nvPr>
            <p:ph idx="16"/>
          </p:nvPr>
        </p:nvSpPr>
        <p:spPr>
          <a:xfrm>
            <a:off x="4114800" y="3983732"/>
            <a:ext cx="7598664" cy="2211112"/>
          </a:xfrm>
        </p:spPr>
        <p:txBody>
          <a:bodyPr anchor="ctr"/>
          <a:lstStyle>
            <a:lvl1pPr marL="283464">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5">
            <a:extLst>
              <a:ext uri="{FF2B5EF4-FFF2-40B4-BE49-F238E27FC236}">
                <a16:creationId xmlns:a16="http://schemas.microsoft.com/office/drawing/2014/main" id="{C8C7A88B-B5E6-DF17-298C-3F1D6F2BB4B3}"/>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26" name="Footer Placeholder 4">
            <a:extLst>
              <a:ext uri="{FF2B5EF4-FFF2-40B4-BE49-F238E27FC236}">
                <a16:creationId xmlns:a16="http://schemas.microsoft.com/office/drawing/2014/main" id="{F6BF98F2-CC55-EA67-AFEB-3B9BDA92BA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25" name="Date Placeholder 3">
            <a:extLst>
              <a:ext uri="{FF2B5EF4-FFF2-40B4-BE49-F238E27FC236}">
                <a16:creationId xmlns:a16="http://schemas.microsoft.com/office/drawing/2014/main" id="{80D6DCDD-07F4-F7F0-12E1-CAF3B5CCCE7E}"/>
              </a:ext>
            </a:extLst>
          </p:cNvPr>
          <p:cNvSpPr>
            <a:spLocks noGrp="1"/>
          </p:cNvSpPr>
          <p:nvPr>
            <p:ph type="dt" sz="half" idx="10"/>
          </p:nvPr>
        </p:nvSpPr>
        <p:spPr>
          <a:xfrm>
            <a:off x="10622471" y="6517634"/>
            <a:ext cx="950260" cy="274320"/>
          </a:xfrm>
        </p:spPr>
        <p:txBody>
          <a:bodyPr/>
          <a:lstStyle/>
          <a:p>
            <a:r>
              <a:rPr lang="en-US"/>
              <a:t>20XX</a:t>
            </a:r>
            <a:endParaRPr lang="en-US" dirty="0"/>
          </a:p>
        </p:txBody>
      </p:sp>
      <p:cxnSp>
        <p:nvCxnSpPr>
          <p:cNvPr id="28" name="Straight Connector 27">
            <a:extLst>
              <a:ext uri="{FF2B5EF4-FFF2-40B4-BE49-F238E27FC236}">
                <a16:creationId xmlns:a16="http://schemas.microsoft.com/office/drawing/2014/main" id="{F526EBCF-823D-784A-BF8D-A377758CEB81}"/>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D6E25F4-4D19-CCBB-9F09-7369C86AAD57}"/>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A4D074-D2CA-D6E0-115B-1CEDA471F0F3}"/>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B039A31-257E-2036-4142-307DD91B05CC}"/>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39C06B9-E1A2-A881-C800-86FBB69963F9}"/>
              </a:ext>
            </a:extLst>
          </p:cNvPr>
          <p:cNvCxnSpPr>
            <a:cxnSpLocks/>
          </p:cNvCxnSpPr>
          <p:nvPr userDrawn="1"/>
        </p:nvCxnSpPr>
        <p:spPr>
          <a:xfrm>
            <a:off x="398366" y="3739090"/>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DDBBDAB-1770-6117-02A2-DF798EAD6320}"/>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8514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833872" y="4389120"/>
            <a:ext cx="4709160" cy="1645920"/>
          </a:xfrm>
        </p:spPr>
        <p:txBody>
          <a:bodyPr/>
          <a:lstStyle>
            <a:lvl1pPr algn="ctr">
              <a:defRPr sz="7200">
                <a:solidFill>
                  <a:schemeClr val="accent1"/>
                </a:solidFill>
              </a:defRPr>
            </a:lvl1pPr>
          </a:lstStyle>
          <a:p>
            <a:r>
              <a:rPr lang="en-US" dirty="0"/>
              <a:t>Click to edit Master title style</a:t>
            </a:r>
          </a:p>
        </p:txBody>
      </p:sp>
      <p:sp>
        <p:nvSpPr>
          <p:cNvPr id="23" name="Content Placeholder 2">
            <a:extLst>
              <a:ext uri="{FF2B5EF4-FFF2-40B4-BE49-F238E27FC236}">
                <a16:creationId xmlns:a16="http://schemas.microsoft.com/office/drawing/2014/main" id="{FD728F67-F092-A253-7F58-A329D8F43858}"/>
              </a:ext>
            </a:extLst>
          </p:cNvPr>
          <p:cNvSpPr>
            <a:spLocks noGrp="1"/>
          </p:cNvSpPr>
          <p:nvPr>
            <p:ph idx="1"/>
          </p:nvPr>
        </p:nvSpPr>
        <p:spPr>
          <a:xfrm>
            <a:off x="2011680" y="2130552"/>
            <a:ext cx="8165592" cy="175564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16" name="Straight Connector 15">
            <a:extLst>
              <a:ext uri="{FF2B5EF4-FFF2-40B4-BE49-F238E27FC236}">
                <a16:creationId xmlns:a16="http://schemas.microsoft.com/office/drawing/2014/main" id="{B9E5CB43-9C58-7065-8F71-3D1335DCA2E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7C51743-4A18-4275-9C86-2A02654EB16B}"/>
              </a:ext>
            </a:extLst>
          </p:cNvPr>
          <p:cNvSpPr/>
          <p:nvPr userDrawn="1"/>
        </p:nvSpPr>
        <p:spPr>
          <a:xfrm>
            <a:off x="1509823" y="1188365"/>
            <a:ext cx="9172353" cy="448126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a:extLst>
              <a:ext uri="{FF2B5EF4-FFF2-40B4-BE49-F238E27FC236}">
                <a16:creationId xmlns:a16="http://schemas.microsoft.com/office/drawing/2014/main" id="{50105206-25D5-CAFF-D01A-6C366A0DDD06}"/>
              </a:ext>
            </a:extLst>
          </p:cNvPr>
          <p:cNvCxnSpPr>
            <a:cxnSpLocks/>
          </p:cNvCxnSpPr>
          <p:nvPr userDrawn="1"/>
        </p:nvCxnSpPr>
        <p:spPr>
          <a:xfrm>
            <a:off x="0" y="5208047"/>
            <a:ext cx="583775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68D0A6-8634-2DEB-AE13-929FDDFD954E}"/>
              </a:ext>
            </a:extLst>
          </p:cNvPr>
          <p:cNvCxnSpPr>
            <a:cxnSpLocks/>
          </p:cNvCxnSpPr>
          <p:nvPr userDrawn="1"/>
        </p:nvCxnSpPr>
        <p:spPr>
          <a:xfrm>
            <a:off x="10546079" y="5220132"/>
            <a:ext cx="164592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6680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731520"/>
            <a:ext cx="5952744" cy="1645920"/>
          </a:xfrm>
        </p:spPr>
        <p:txBody>
          <a:bodyPr/>
          <a:lstStyle>
            <a:lvl1pPr algn="l">
              <a:defRPr sz="7200"/>
            </a:lvl1pPr>
          </a:lstStyle>
          <a:p>
            <a:r>
              <a:rPr lang="en-US" dirty="0"/>
              <a:t>Click to edit Master title style</a:t>
            </a:r>
          </a:p>
        </p:txBody>
      </p:sp>
      <p:sp>
        <p:nvSpPr>
          <p:cNvPr id="20" name="Picture Placeholder 19">
            <a:extLst>
              <a:ext uri="{FF2B5EF4-FFF2-40B4-BE49-F238E27FC236}">
                <a16:creationId xmlns:a16="http://schemas.microsoft.com/office/drawing/2014/main" id="{2AA6941D-E239-2A54-E6C1-1574E59717D1}"/>
              </a:ext>
            </a:extLst>
          </p:cNvPr>
          <p:cNvSpPr>
            <a:spLocks noGrp="1"/>
          </p:cNvSpPr>
          <p:nvPr>
            <p:ph type="pic" sz="quarter" idx="13"/>
          </p:nvPr>
        </p:nvSpPr>
        <p:spPr>
          <a:xfrm>
            <a:off x="0" y="0"/>
            <a:ext cx="4872540" cy="6858000"/>
          </a:xfrm>
          <a:ln w="15875">
            <a:solidFill>
              <a:schemeClr val="tx1"/>
            </a:solidFill>
          </a:ln>
        </p:spPr>
        <p:txBody>
          <a:bodyPr anchor="ctr"/>
          <a:lstStyle>
            <a:lvl1pPr marL="0" indent="0" algn="ctr">
              <a:buNone/>
              <a:defRPr/>
            </a:lvl1pPr>
          </a:lstStyle>
          <a:p>
            <a:endParaRPr lang="en-US" dirty="0"/>
          </a:p>
        </p:txBody>
      </p:sp>
      <p:cxnSp>
        <p:nvCxnSpPr>
          <p:cNvPr id="9" name="Straight Connector 8">
            <a:extLst>
              <a:ext uri="{FF2B5EF4-FFF2-40B4-BE49-F238E27FC236}">
                <a16:creationId xmlns:a16="http://schemas.microsoft.com/office/drawing/2014/main" id="{644C3332-D605-38F6-7D05-D7B329747768}"/>
              </a:ext>
            </a:extLst>
          </p:cNvPr>
          <p:cNvCxnSpPr>
            <a:cxnSpLocks/>
          </p:cNvCxnSpPr>
          <p:nvPr userDrawn="1"/>
        </p:nvCxnSpPr>
        <p:spPr>
          <a:xfrm>
            <a:off x="4863079" y="4150757"/>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B2C081-8C69-001E-872F-68A1B1E48B94}"/>
              </a:ext>
            </a:extLst>
          </p:cNvPr>
          <p:cNvCxnSpPr>
            <a:cxnSpLocks/>
          </p:cNvCxnSpPr>
          <p:nvPr userDrawn="1"/>
        </p:nvCxnSpPr>
        <p:spPr>
          <a:xfrm>
            <a:off x="4872540" y="5515589"/>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5613557-EA43-56E7-5DE1-8A9813B2D7EB}"/>
              </a:ext>
            </a:extLst>
          </p:cNvPr>
          <p:cNvCxnSpPr>
            <a:cxnSpLocks/>
          </p:cNvCxnSpPr>
          <p:nvPr userDrawn="1"/>
        </p:nvCxnSpPr>
        <p:spPr>
          <a:xfrm>
            <a:off x="4872540" y="2766534"/>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0CA79F44-DB47-D961-5554-E6CEF0F31D75}"/>
              </a:ext>
            </a:extLst>
          </p:cNvPr>
          <p:cNvSpPr>
            <a:spLocks noGrp="1"/>
          </p:cNvSpPr>
          <p:nvPr>
            <p:ph type="body" sz="quarter" idx="14"/>
          </p:nvPr>
        </p:nvSpPr>
        <p:spPr>
          <a:xfrm>
            <a:off x="5495545" y="3191256"/>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
        <p:nvSpPr>
          <p:cNvPr id="23" name="Text Placeholder 21">
            <a:extLst>
              <a:ext uri="{FF2B5EF4-FFF2-40B4-BE49-F238E27FC236}">
                <a16:creationId xmlns:a16="http://schemas.microsoft.com/office/drawing/2014/main" id="{D8CB894C-EA47-EEFE-AB8C-A9B9B10EDFAC}"/>
              </a:ext>
            </a:extLst>
          </p:cNvPr>
          <p:cNvSpPr>
            <a:spLocks noGrp="1"/>
          </p:cNvSpPr>
          <p:nvPr>
            <p:ph type="body" sz="quarter" idx="15"/>
          </p:nvPr>
        </p:nvSpPr>
        <p:spPr>
          <a:xfrm>
            <a:off x="5494782" y="4498848"/>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
        <p:nvSpPr>
          <p:cNvPr id="24" name="Text Placeholder 21">
            <a:extLst>
              <a:ext uri="{FF2B5EF4-FFF2-40B4-BE49-F238E27FC236}">
                <a16:creationId xmlns:a16="http://schemas.microsoft.com/office/drawing/2014/main" id="{B3C09B13-9367-B435-A76A-9DBB1332FC5F}"/>
              </a:ext>
            </a:extLst>
          </p:cNvPr>
          <p:cNvSpPr>
            <a:spLocks noGrp="1"/>
          </p:cNvSpPr>
          <p:nvPr>
            <p:ph type="body" sz="quarter" idx="16"/>
          </p:nvPr>
        </p:nvSpPr>
        <p:spPr>
          <a:xfrm>
            <a:off x="5494782" y="5797296"/>
            <a:ext cx="5953506" cy="731520"/>
          </a:xfrm>
        </p:spPr>
        <p:txBody>
          <a:bodyPr anchor="ctr"/>
          <a:lstStyle>
            <a:lvl1pPr marL="0" indent="0">
              <a:spcBef>
                <a:spcPts val="0"/>
              </a:spcBef>
              <a:buNone/>
              <a:defRPr sz="2400" baseline="0">
                <a:latin typeface="+mj-lt"/>
              </a:defRPr>
            </a:lvl1pPr>
          </a:lstStyle>
          <a:p>
            <a:pPr lvl="0"/>
            <a:r>
              <a:rPr lang="en-US" dirty="0"/>
              <a:t>Click to edit Master text styles</a:t>
            </a:r>
          </a:p>
        </p:txBody>
      </p:sp>
    </p:spTree>
    <p:extLst>
      <p:ext uri="{BB962C8B-B14F-4D97-AF65-F5344CB8AC3E}">
        <p14:creationId xmlns:p14="http://schemas.microsoft.com/office/powerpoint/2010/main" val="161410125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F77913A3-071A-44D9-E59A-B9C86D99FF3B}"/>
              </a:ext>
            </a:extLst>
          </p:cNvPr>
          <p:cNvSpPr>
            <a:spLocks noGrp="1"/>
          </p:cNvSpPr>
          <p:nvPr>
            <p:ph type="title"/>
          </p:nvPr>
        </p:nvSpPr>
        <p:spPr>
          <a:xfrm>
            <a:off x="2039112" y="54864"/>
            <a:ext cx="8165592" cy="969264"/>
          </a:xfrm>
        </p:spPr>
        <p:txBody>
          <a:bodyPr/>
          <a:lstStyle>
            <a:lvl1pPr algn="ctr">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E9A67C02-F658-3749-9924-99BDA9C11E7A}"/>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4" name="Footer Placeholder 3">
            <a:extLst>
              <a:ext uri="{FF2B5EF4-FFF2-40B4-BE49-F238E27FC236}">
                <a16:creationId xmlns:a16="http://schemas.microsoft.com/office/drawing/2014/main" id="{CB7120C0-232E-AD3B-138D-B65A7AD49C94}"/>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3" name="Date Placeholder 2">
            <a:extLst>
              <a:ext uri="{FF2B5EF4-FFF2-40B4-BE49-F238E27FC236}">
                <a16:creationId xmlns:a16="http://schemas.microsoft.com/office/drawing/2014/main" id="{7110ABD4-B26A-0940-A80F-399F8FCAD992}"/>
              </a:ext>
            </a:extLst>
          </p:cNvPr>
          <p:cNvSpPr>
            <a:spLocks noGrp="1"/>
          </p:cNvSpPr>
          <p:nvPr>
            <p:ph type="dt" sz="half" idx="10"/>
          </p:nvPr>
        </p:nvSpPr>
        <p:spPr/>
        <p:txBody>
          <a:bodyPr/>
          <a:lstStyle/>
          <a:p>
            <a:r>
              <a:rPr lang="en-US"/>
              <a:t>20XX</a:t>
            </a:r>
            <a:endParaRPr lang="en-US" dirty="0"/>
          </a:p>
        </p:txBody>
      </p:sp>
      <p:cxnSp>
        <p:nvCxnSpPr>
          <p:cNvPr id="7" name="Straight Connector 6">
            <a:extLst>
              <a:ext uri="{FF2B5EF4-FFF2-40B4-BE49-F238E27FC236}">
                <a16:creationId xmlns:a16="http://schemas.microsoft.com/office/drawing/2014/main" id="{394864F6-8550-2BFC-DC03-2BB296DF2E9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D95A92E-7815-7546-3201-42AEFA654F4C}"/>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FF23430-1681-F3A4-F071-7C338746014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7B44D2F-F976-B752-100E-E994C9F0206A}"/>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4394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AC1505-F26B-3039-38E3-3A7F7CC7F36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962C2A94-01A4-034C-9AE7-87CF1238308E}"/>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5E45BEB7-6CEE-98EF-C00B-19BF6407E318}"/>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cxnSp>
        <p:nvCxnSpPr>
          <p:cNvPr id="6" name="Straight Connector 5">
            <a:extLst>
              <a:ext uri="{FF2B5EF4-FFF2-40B4-BE49-F238E27FC236}">
                <a16:creationId xmlns:a16="http://schemas.microsoft.com/office/drawing/2014/main" id="{74912249-F431-4F6C-4213-30FF47C81741}"/>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875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5495544" y="0"/>
            <a:ext cx="4370832" cy="2194560"/>
          </a:xfrm>
        </p:spPr>
        <p:txBody>
          <a:bodyPr/>
          <a:lstStyle>
            <a:lvl1pPr algn="l">
              <a:defRPr sz="7200"/>
            </a:lvl1pPr>
          </a:lstStyle>
          <a:p>
            <a:r>
              <a:rPr lang="en-US" dirty="0"/>
              <a:t>Click to edit Master title style</a:t>
            </a:r>
          </a:p>
        </p:txBody>
      </p:sp>
      <p:sp>
        <p:nvSpPr>
          <p:cNvPr id="13" name="Picture Placeholder 12">
            <a:extLst>
              <a:ext uri="{FF2B5EF4-FFF2-40B4-BE49-F238E27FC236}">
                <a16:creationId xmlns:a16="http://schemas.microsoft.com/office/drawing/2014/main" id="{54A61420-31F3-2DF5-A319-19A8896350EA}"/>
              </a:ext>
            </a:extLst>
          </p:cNvPr>
          <p:cNvSpPr>
            <a:spLocks noGrp="1"/>
          </p:cNvSpPr>
          <p:nvPr>
            <p:ph type="pic" sz="quarter" idx="13"/>
          </p:nvPr>
        </p:nvSpPr>
        <p:spPr>
          <a:xfrm>
            <a:off x="1" y="3810"/>
            <a:ext cx="4856184" cy="6850379"/>
          </a:xfrm>
          <a:ln w="15875">
            <a:solidFill>
              <a:schemeClr val="tx1"/>
            </a:solidFill>
          </a:ln>
        </p:spPr>
        <p:txBody>
          <a:bodyPr/>
          <a:lstStyle/>
          <a:p>
            <a:endParaRPr lang="en-US" dirty="0"/>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4856185" y="2212849"/>
            <a:ext cx="7335814" cy="46451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635475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32D5F1B-4B4F-5C42-0EFC-AE54D2C4EC2F}"/>
              </a:ext>
            </a:extLst>
          </p:cNvPr>
          <p:cNvSpPr>
            <a:spLocks noGrp="1"/>
          </p:cNvSpPr>
          <p:nvPr>
            <p:ph type="pic" sz="quarter" idx="10"/>
          </p:nvPr>
        </p:nvSpPr>
        <p:spPr>
          <a:xfrm>
            <a:off x="0" y="0"/>
            <a:ext cx="12192000" cy="6858000"/>
          </a:xfrm>
          <a:solidFill>
            <a:schemeClr val="accent2">
              <a:lumMod val="40000"/>
              <a:lumOff val="60000"/>
            </a:schemeClr>
          </a:solidFill>
        </p:spPr>
        <p:txBody>
          <a:bodyPr/>
          <a:lstStyle>
            <a:lvl1pPr marL="0" indent="0">
              <a:buNone/>
              <a:defRPr/>
            </a:lvl1pPr>
          </a:lstStyle>
          <a:p>
            <a:endParaRPr lang="en-US" dirty="0"/>
          </a:p>
        </p:txBody>
      </p:sp>
      <p:sp>
        <p:nvSpPr>
          <p:cNvPr id="2" name="Title 1">
            <a:extLst>
              <a:ext uri="{FF2B5EF4-FFF2-40B4-BE49-F238E27FC236}">
                <a16:creationId xmlns:a16="http://schemas.microsoft.com/office/drawing/2014/main" id="{FE63A1AE-C2A2-3984-EE25-E51E8DD651B1}"/>
              </a:ext>
            </a:extLst>
          </p:cNvPr>
          <p:cNvSpPr>
            <a:spLocks noGrp="1"/>
          </p:cNvSpPr>
          <p:nvPr>
            <p:ph type="title"/>
          </p:nvPr>
        </p:nvSpPr>
        <p:spPr>
          <a:xfrm>
            <a:off x="1508760" y="1188720"/>
            <a:ext cx="9171432" cy="4480560"/>
          </a:xfrm>
          <a:ln w="15875">
            <a:solidFill>
              <a:schemeClr val="accent1"/>
            </a:solidFill>
          </a:ln>
        </p:spPr>
        <p:txBody>
          <a:bodyPr lIns="365760" bIns="640080" anchor="ctr"/>
          <a:lstStyle>
            <a:lvl1pPr>
              <a:defRPr sz="72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C27A141F-6D41-3734-9073-FB0B24ECBB3C}"/>
              </a:ext>
            </a:extLst>
          </p:cNvPr>
          <p:cNvSpPr>
            <a:spLocks noGrp="1"/>
          </p:cNvSpPr>
          <p:nvPr>
            <p:ph type="body" idx="1"/>
          </p:nvPr>
        </p:nvSpPr>
        <p:spPr>
          <a:xfrm>
            <a:off x="6665976" y="5102352"/>
            <a:ext cx="2889504" cy="365760"/>
          </a:xfrm>
        </p:spPr>
        <p:txBody>
          <a:bodyPr/>
          <a:lstStyle>
            <a:lvl1pPr marL="0" indent="0" algn="ctr">
              <a:lnSpc>
                <a:spcPct val="100000"/>
              </a:lnSpc>
              <a:spcBef>
                <a:spcPts val="0"/>
              </a:spcBef>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94137429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picture">
    <p:bg>
      <p:bgPr>
        <a:solidFill>
          <a:schemeClr val="accent4">
            <a:lumMod val="50000"/>
          </a:schemeClr>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anchor="ctr"/>
          <a:lstStyle>
            <a:lvl1pPr marL="0" indent="0" algn="ctr">
              <a:buNone/>
              <a:defRPr>
                <a:solidFill>
                  <a:schemeClr val="accent1"/>
                </a:solidFill>
              </a:defRPr>
            </a:lvl1pPr>
          </a:lstStyle>
          <a:p>
            <a:endParaRPr lang="en-US" dirty="0"/>
          </a:p>
        </p:txBody>
      </p: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0" y="1225296"/>
            <a:ext cx="4718304" cy="1645920"/>
          </a:xfrm>
        </p:spPr>
        <p:txBody>
          <a:bodyPr/>
          <a:lstStyle>
            <a:lvl1pPr>
              <a:defRPr baseline="0">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6400800" y="2898648"/>
            <a:ext cx="4370832" cy="2029968"/>
          </a:xfrm>
        </p:spPr>
        <p:txBody>
          <a:bodyPr/>
          <a:lstStyle>
            <a:lvl1pPr marL="0" indent="0">
              <a:lnSpc>
                <a:spcPct val="100000"/>
              </a:lnSpc>
              <a:buNone/>
              <a:defRPr sz="1800">
                <a:solidFill>
                  <a:schemeClr val="accent1"/>
                </a:solidFill>
              </a:defRPr>
            </a:lvl1pPr>
            <a:lvl2pPr marL="566928" indent="-283464">
              <a:lnSpc>
                <a:spcPct val="100000"/>
              </a:lnSpc>
              <a:buFont typeface="Wingdings" panose="05000000000000000000" pitchFamily="2" charset="2"/>
              <a:buChar char="§"/>
              <a:defRPr sz="1600">
                <a:solidFill>
                  <a:schemeClr val="accent1"/>
                </a:solidFill>
              </a:defRPr>
            </a:lvl2pPr>
            <a:lvl3pPr marL="850392" indent="-283464">
              <a:lnSpc>
                <a:spcPct val="100000"/>
              </a:lnSpc>
              <a:buFont typeface="Wingdings" panose="05000000000000000000" pitchFamily="2" charset="2"/>
              <a:buChar char="§"/>
              <a:defRPr sz="1400">
                <a:solidFill>
                  <a:schemeClr val="accent1"/>
                </a:solidFill>
              </a:defRPr>
            </a:lvl3pPr>
            <a:lvl4pPr marL="1133856" indent="-283464">
              <a:lnSpc>
                <a:spcPct val="100000"/>
              </a:lnSpc>
              <a:buFont typeface="Wingdings" panose="05000000000000000000" pitchFamily="2" charset="2"/>
              <a:buChar char="§"/>
              <a:defRPr sz="1200">
                <a:solidFill>
                  <a:schemeClr val="accent1"/>
                </a:solidFill>
              </a:defRPr>
            </a:lvl4pPr>
            <a:lvl5pPr marL="1417320" indent="-283464">
              <a:lnSpc>
                <a:spcPct val="100000"/>
              </a:lnSpc>
              <a:buFont typeface="Wingdings" panose="05000000000000000000" pitchFamily="2" charset="2"/>
              <a:buChar char="§"/>
              <a:defRPr sz="1200">
                <a:solidFill>
                  <a:schemeClr val="accent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8" name="Straight Connector 7">
            <a:extLst>
              <a:ext uri="{FF2B5EF4-FFF2-40B4-BE49-F238E27FC236}">
                <a16:creationId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455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54864"/>
            <a:ext cx="8165592" cy="969264"/>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87552" y="1444752"/>
            <a:ext cx="10287000" cy="4562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dirty="0"/>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cxnSp>
        <p:nvCxnSpPr>
          <p:cNvPr id="8" name="Straight Connector 7">
            <a:extLst>
              <a:ext uri="{FF2B5EF4-FFF2-40B4-BE49-F238E27FC236}">
                <a16:creationId xmlns:a16="http://schemas.microsoft.com/office/drawing/2014/main" id="{61B47E35-6C3A-C32C-9037-4D421B7FAE1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8DBFA4F-F38F-EF0F-7457-5210BB03F444}"/>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68DEE4A-F4AB-FB9A-FDD7-3AFBB5A2740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C921DE1-D458-FC03-01B4-9ECBDF8B6F27}"/>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92642"/>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640080" y="466344"/>
            <a:ext cx="3236976" cy="996696"/>
          </a:xfrm>
        </p:spPr>
        <p:txBody>
          <a:bodyPr/>
          <a:lstStyle>
            <a:lvl1pPr>
              <a:defRPr>
                <a:solidFill>
                  <a:schemeClr val="accent1"/>
                </a:solidFill>
              </a:defRPr>
            </a:lvl1pPr>
          </a:lstStyle>
          <a:p>
            <a:r>
              <a:rPr lang="en-US" dirty="0"/>
              <a:t>Click to edit Master title style</a:t>
            </a:r>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63093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5844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483096"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28048" y="1618488"/>
            <a:ext cx="1819656" cy="466344"/>
          </a:xfrm>
        </p:spPr>
        <p:txBody>
          <a:bodyPr anchor="t"/>
          <a:lstStyle>
            <a:lvl1pPr marL="0" indent="0">
              <a:lnSpc>
                <a:spcPct val="100000"/>
              </a:lnSpc>
              <a:spcBef>
                <a:spcPts val="0"/>
              </a:spcBef>
              <a:buNone/>
              <a:defRPr sz="18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63093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5844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483096"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528048" y="2414016"/>
            <a:ext cx="2167128" cy="310896"/>
          </a:xfrm>
        </p:spPr>
        <p:txBody>
          <a:bodyPr anchor="t"/>
          <a:lstStyle>
            <a:lvl1pPr marL="0" indent="0">
              <a:lnSpc>
                <a:spcPct val="100000"/>
              </a:lnSpc>
              <a:spcBef>
                <a:spcPts val="0"/>
              </a:spcBef>
              <a:buNone/>
              <a:defRPr sz="14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740664"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685032"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601968"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546336" y="2852928"/>
            <a:ext cx="1892808" cy="2715768"/>
          </a:xfrm>
          <a:solidFill>
            <a:schemeClr val="tx2">
              <a:lumMod val="60000"/>
              <a:lumOff val="40000"/>
            </a:schemeClr>
          </a:solidFill>
          <a:ln w="15875">
            <a:solidFill>
              <a:schemeClr val="accent1"/>
            </a:solidFill>
          </a:ln>
        </p:spPr>
        <p:txBody>
          <a:bodyPr anchor="ctr"/>
          <a:lstStyle>
            <a:lvl1pPr marL="0" indent="0" algn="ctr">
              <a:buNone/>
              <a:defRPr sz="1200"/>
            </a:lvl1pPr>
          </a:lstStyle>
          <a:p>
            <a:endParaRPr lang="en-US" dirty="0"/>
          </a:p>
        </p:txBody>
      </p:sp>
      <p:cxnSp>
        <p:nvCxnSpPr>
          <p:cNvPr id="17" name="Straight Connector 16">
            <a:extLst>
              <a:ext uri="{FF2B5EF4-FFF2-40B4-BE49-F238E27FC236}">
                <a16:creationId xmlns:a16="http://schemas.microsoft.com/office/drawing/2014/main" id="{0E26C148-CFEE-21C0-96F3-EBC299FD2285}"/>
              </a:ext>
            </a:extLst>
          </p:cNvPr>
          <p:cNvCxnSpPr>
            <a:cxnSpLocks/>
          </p:cNvCxnSpPr>
          <p:nvPr userDrawn="1"/>
        </p:nvCxnSpPr>
        <p:spPr>
          <a:xfrm>
            <a:off x="6585357" y="2355475"/>
            <a:ext cx="192520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BFA673-0676-EDA2-B7AA-6FA05B486C17}"/>
              </a:ext>
            </a:extLst>
          </p:cNvPr>
          <p:cNvCxnSpPr>
            <a:cxnSpLocks/>
          </p:cNvCxnSpPr>
          <p:nvPr userDrawn="1"/>
        </p:nvCxnSpPr>
        <p:spPr>
          <a:xfrm>
            <a:off x="9628632" y="2361693"/>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B0A4BB-506D-F90C-BF18-B86999FDC27A}"/>
              </a:ext>
            </a:extLst>
          </p:cNvPr>
          <p:cNvCxnSpPr>
            <a:cxnSpLocks/>
          </p:cNvCxnSpPr>
          <p:nvPr userDrawn="1"/>
        </p:nvCxnSpPr>
        <p:spPr>
          <a:xfrm>
            <a:off x="729735" y="235472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E4F1002-8ECA-FF8D-84D1-D74BB9C00127}"/>
              </a:ext>
            </a:extLst>
          </p:cNvPr>
          <p:cNvCxnSpPr>
            <a:cxnSpLocks/>
          </p:cNvCxnSpPr>
          <p:nvPr userDrawn="1"/>
        </p:nvCxnSpPr>
        <p:spPr>
          <a:xfrm>
            <a:off x="3672459" y="234911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9" name="Straight Connector 8">
            <a:extLst>
              <a:ext uri="{FF2B5EF4-FFF2-40B4-BE49-F238E27FC236}">
                <a16:creationId xmlns:a16="http://schemas.microsoft.com/office/drawing/2014/main" id="{C60493A2-A97C-AF3D-B912-358EF45F61BD}"/>
              </a:ext>
            </a:extLst>
          </p:cNvPr>
          <p:cNvCxnSpPr>
            <a:cxnSpLocks/>
          </p:cNvCxnSpPr>
          <p:nvPr userDrawn="1"/>
        </p:nvCxnSpPr>
        <p:spPr>
          <a:xfrm>
            <a:off x="3866404" y="929468"/>
            <a:ext cx="832559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35BFB79-CBB3-07C6-9054-B6A67EB74CD0}"/>
              </a:ext>
            </a:extLst>
          </p:cNvPr>
          <p:cNvCxnSpPr>
            <a:cxnSpLocks/>
          </p:cNvCxnSpPr>
          <p:nvPr userDrawn="1"/>
        </p:nvCxnSpPr>
        <p:spPr>
          <a:xfrm>
            <a:off x="0" y="39708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D070E1-5B92-2362-47F1-B8BCB4EFFA4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30157"/>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2039112" y="192024"/>
            <a:ext cx="8165592" cy="722376"/>
          </a:xfrm>
        </p:spPr>
        <p:txBody>
          <a:bodyPr/>
          <a:lstStyle>
            <a:lvl1pPr algn="ctr">
              <a:defRPr>
                <a:solidFill>
                  <a:schemeClr val="accent1"/>
                </a:solidFill>
              </a:defRPr>
            </a:lvl1pPr>
          </a:lstStyle>
          <a:p>
            <a:r>
              <a:rPr lang="en-US" dirty="0"/>
              <a:t>Click to edit Master title style</a:t>
            </a:r>
          </a:p>
        </p:txBody>
      </p:sp>
      <p:sp>
        <p:nvSpPr>
          <p:cNvPr id="32" name="Picture Placeholder 31">
            <a:extLst>
              <a:ext uri="{FF2B5EF4-FFF2-40B4-BE49-F238E27FC236}">
                <a16:creationId xmlns:a16="http://schemas.microsoft.com/office/drawing/2014/main" id="{87F13219-232C-C38C-7D86-D48FAC7D8270}"/>
              </a:ext>
            </a:extLst>
          </p:cNvPr>
          <p:cNvSpPr>
            <a:spLocks noGrp="1"/>
          </p:cNvSpPr>
          <p:nvPr>
            <p:ph type="pic" sz="quarter" idx="22"/>
          </p:nvPr>
        </p:nvSpPr>
        <p:spPr>
          <a:xfrm>
            <a:off x="1101852"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19" name="Text Placeholder 2">
            <a:extLst>
              <a:ext uri="{FF2B5EF4-FFF2-40B4-BE49-F238E27FC236}">
                <a16:creationId xmlns:a16="http://schemas.microsoft.com/office/drawing/2014/main" id="{CB1722C2-4C66-F8BA-B3DD-6199116EFB25}"/>
              </a:ext>
            </a:extLst>
          </p:cNvPr>
          <p:cNvSpPr>
            <a:spLocks noGrp="1"/>
          </p:cNvSpPr>
          <p:nvPr>
            <p:ph type="body" idx="1"/>
          </p:nvPr>
        </p:nvSpPr>
        <p:spPr>
          <a:xfrm>
            <a:off x="992124"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Text Placeholder 2">
            <a:extLst>
              <a:ext uri="{FF2B5EF4-FFF2-40B4-BE49-F238E27FC236}">
                <a16:creationId xmlns:a16="http://schemas.microsoft.com/office/drawing/2014/main" id="{68F906E4-47B1-BEE5-E30F-146C6869BF2D}"/>
              </a:ext>
            </a:extLst>
          </p:cNvPr>
          <p:cNvSpPr>
            <a:spLocks noGrp="1"/>
          </p:cNvSpPr>
          <p:nvPr>
            <p:ph type="body" idx="17"/>
          </p:nvPr>
        </p:nvSpPr>
        <p:spPr>
          <a:xfrm>
            <a:off x="1060704"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31">
            <a:extLst>
              <a:ext uri="{FF2B5EF4-FFF2-40B4-BE49-F238E27FC236}">
                <a16:creationId xmlns:a16="http://schemas.microsoft.com/office/drawing/2014/main" id="{19E34216-9950-3FAF-F3B8-AB91DE926287}"/>
              </a:ext>
            </a:extLst>
          </p:cNvPr>
          <p:cNvSpPr>
            <a:spLocks noGrp="1"/>
          </p:cNvSpPr>
          <p:nvPr>
            <p:ph type="pic" sz="quarter" idx="27"/>
          </p:nvPr>
        </p:nvSpPr>
        <p:spPr>
          <a:xfrm>
            <a:off x="1101852"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5" name="Text Placeholder 2">
            <a:extLst>
              <a:ext uri="{FF2B5EF4-FFF2-40B4-BE49-F238E27FC236}">
                <a16:creationId xmlns:a16="http://schemas.microsoft.com/office/drawing/2014/main" id="{C3F46F42-C5D7-B0CE-E3C5-46117B70A93B}"/>
              </a:ext>
            </a:extLst>
          </p:cNvPr>
          <p:cNvSpPr>
            <a:spLocks noGrp="1"/>
          </p:cNvSpPr>
          <p:nvPr>
            <p:ph type="body" idx="35"/>
          </p:nvPr>
        </p:nvSpPr>
        <p:spPr>
          <a:xfrm>
            <a:off x="978408"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Text Placeholder 2">
            <a:extLst>
              <a:ext uri="{FF2B5EF4-FFF2-40B4-BE49-F238E27FC236}">
                <a16:creationId xmlns:a16="http://schemas.microsoft.com/office/drawing/2014/main" id="{F01F58CE-C433-DC58-1D16-405DC2D82D88}"/>
              </a:ext>
            </a:extLst>
          </p:cNvPr>
          <p:cNvSpPr>
            <a:spLocks noGrp="1"/>
          </p:cNvSpPr>
          <p:nvPr>
            <p:ph type="body" idx="31"/>
          </p:nvPr>
        </p:nvSpPr>
        <p:spPr>
          <a:xfrm>
            <a:off x="1060704"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3" name="Picture Placeholder 31">
            <a:extLst>
              <a:ext uri="{FF2B5EF4-FFF2-40B4-BE49-F238E27FC236}">
                <a16:creationId xmlns:a16="http://schemas.microsoft.com/office/drawing/2014/main" id="{F8C639A8-0897-2015-9829-94E98335DF21}"/>
              </a:ext>
            </a:extLst>
          </p:cNvPr>
          <p:cNvSpPr>
            <a:spLocks noGrp="1"/>
          </p:cNvSpPr>
          <p:nvPr>
            <p:ph type="pic" sz="quarter" idx="23"/>
          </p:nvPr>
        </p:nvSpPr>
        <p:spPr>
          <a:xfrm>
            <a:off x="3962764"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1" name="Text Placeholder 2">
            <a:extLst>
              <a:ext uri="{FF2B5EF4-FFF2-40B4-BE49-F238E27FC236}">
                <a16:creationId xmlns:a16="http://schemas.microsoft.com/office/drawing/2014/main" id="{EEF857FA-9C5E-BED3-1ABB-A734EE39340B}"/>
              </a:ext>
            </a:extLst>
          </p:cNvPr>
          <p:cNvSpPr>
            <a:spLocks noGrp="1"/>
          </p:cNvSpPr>
          <p:nvPr>
            <p:ph type="body" idx="14"/>
          </p:nvPr>
        </p:nvSpPr>
        <p:spPr>
          <a:xfrm>
            <a:off x="3853036"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Text Placeholder 2">
            <a:extLst>
              <a:ext uri="{FF2B5EF4-FFF2-40B4-BE49-F238E27FC236}">
                <a16:creationId xmlns:a16="http://schemas.microsoft.com/office/drawing/2014/main" id="{5C6EFDC5-2080-3126-AB93-FB89817B2C28}"/>
              </a:ext>
            </a:extLst>
          </p:cNvPr>
          <p:cNvSpPr>
            <a:spLocks noGrp="1"/>
          </p:cNvSpPr>
          <p:nvPr>
            <p:ph type="body" idx="19"/>
          </p:nvPr>
        </p:nvSpPr>
        <p:spPr>
          <a:xfrm>
            <a:off x="3921616"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5" name="Picture Placeholder 31">
            <a:extLst>
              <a:ext uri="{FF2B5EF4-FFF2-40B4-BE49-F238E27FC236}">
                <a16:creationId xmlns:a16="http://schemas.microsoft.com/office/drawing/2014/main" id="{D8E671C2-9C83-AF2B-0C7A-D8CE14204636}"/>
              </a:ext>
            </a:extLst>
          </p:cNvPr>
          <p:cNvSpPr>
            <a:spLocks noGrp="1"/>
          </p:cNvSpPr>
          <p:nvPr>
            <p:ph type="pic" sz="quarter" idx="28"/>
          </p:nvPr>
        </p:nvSpPr>
        <p:spPr>
          <a:xfrm>
            <a:off x="3962764"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7" name="Text Placeholder 2">
            <a:extLst>
              <a:ext uri="{FF2B5EF4-FFF2-40B4-BE49-F238E27FC236}">
                <a16:creationId xmlns:a16="http://schemas.microsoft.com/office/drawing/2014/main" id="{1E0C8150-95EC-3B89-D427-0C4AD56ABB9E}"/>
              </a:ext>
            </a:extLst>
          </p:cNvPr>
          <p:cNvSpPr>
            <a:spLocks noGrp="1"/>
          </p:cNvSpPr>
          <p:nvPr>
            <p:ph type="body" idx="37"/>
          </p:nvPr>
        </p:nvSpPr>
        <p:spPr>
          <a:xfrm>
            <a:off x="3839320"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3" name="Text Placeholder 2">
            <a:extLst>
              <a:ext uri="{FF2B5EF4-FFF2-40B4-BE49-F238E27FC236}">
                <a16:creationId xmlns:a16="http://schemas.microsoft.com/office/drawing/2014/main" id="{8B6CA730-8E8F-2283-CFDB-358748B1ED30}"/>
              </a:ext>
            </a:extLst>
          </p:cNvPr>
          <p:cNvSpPr>
            <a:spLocks noGrp="1"/>
          </p:cNvSpPr>
          <p:nvPr>
            <p:ph type="body" idx="33"/>
          </p:nvPr>
        </p:nvSpPr>
        <p:spPr>
          <a:xfrm>
            <a:off x="3921616"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4" name="Picture Placeholder 31">
            <a:extLst>
              <a:ext uri="{FF2B5EF4-FFF2-40B4-BE49-F238E27FC236}">
                <a16:creationId xmlns:a16="http://schemas.microsoft.com/office/drawing/2014/main" id="{6CBA6ABC-D5D1-9758-59EA-8DE549CC612D}"/>
              </a:ext>
            </a:extLst>
          </p:cNvPr>
          <p:cNvSpPr>
            <a:spLocks noGrp="1"/>
          </p:cNvSpPr>
          <p:nvPr>
            <p:ph type="pic" sz="quarter" idx="24"/>
          </p:nvPr>
        </p:nvSpPr>
        <p:spPr>
          <a:xfrm>
            <a:off x="6841853"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2" name="Text Placeholder 2">
            <a:extLst>
              <a:ext uri="{FF2B5EF4-FFF2-40B4-BE49-F238E27FC236}">
                <a16:creationId xmlns:a16="http://schemas.microsoft.com/office/drawing/2014/main" id="{F990F14B-1D1F-AA8D-BB23-FA8F7EEF666B}"/>
              </a:ext>
            </a:extLst>
          </p:cNvPr>
          <p:cNvSpPr>
            <a:spLocks noGrp="1"/>
          </p:cNvSpPr>
          <p:nvPr>
            <p:ph type="body" idx="15"/>
          </p:nvPr>
        </p:nvSpPr>
        <p:spPr>
          <a:xfrm>
            <a:off x="6732125"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7" name="Text Placeholder 2">
            <a:extLst>
              <a:ext uri="{FF2B5EF4-FFF2-40B4-BE49-F238E27FC236}">
                <a16:creationId xmlns:a16="http://schemas.microsoft.com/office/drawing/2014/main" id="{D6CD9CDA-E122-F6EB-30B5-26D7E17771AB}"/>
              </a:ext>
            </a:extLst>
          </p:cNvPr>
          <p:cNvSpPr>
            <a:spLocks noGrp="1"/>
          </p:cNvSpPr>
          <p:nvPr>
            <p:ph type="body" idx="20"/>
          </p:nvPr>
        </p:nvSpPr>
        <p:spPr>
          <a:xfrm>
            <a:off x="6800705"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8" name="Picture Placeholder 31">
            <a:extLst>
              <a:ext uri="{FF2B5EF4-FFF2-40B4-BE49-F238E27FC236}">
                <a16:creationId xmlns:a16="http://schemas.microsoft.com/office/drawing/2014/main" id="{385AF281-7DED-566C-E62C-76BBF2A795A8}"/>
              </a:ext>
            </a:extLst>
          </p:cNvPr>
          <p:cNvSpPr>
            <a:spLocks noGrp="1"/>
          </p:cNvSpPr>
          <p:nvPr>
            <p:ph type="pic" sz="quarter" idx="29"/>
          </p:nvPr>
        </p:nvSpPr>
        <p:spPr>
          <a:xfrm>
            <a:off x="6841853"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8" name="Text Placeholder 2">
            <a:extLst>
              <a:ext uri="{FF2B5EF4-FFF2-40B4-BE49-F238E27FC236}">
                <a16:creationId xmlns:a16="http://schemas.microsoft.com/office/drawing/2014/main" id="{D1C2E707-78B6-51F1-8B2D-EA2147D58C21}"/>
              </a:ext>
            </a:extLst>
          </p:cNvPr>
          <p:cNvSpPr>
            <a:spLocks noGrp="1"/>
          </p:cNvSpPr>
          <p:nvPr>
            <p:ph type="body" idx="38"/>
          </p:nvPr>
        </p:nvSpPr>
        <p:spPr>
          <a:xfrm>
            <a:off x="6718409"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4" name="Text Placeholder 2">
            <a:extLst>
              <a:ext uri="{FF2B5EF4-FFF2-40B4-BE49-F238E27FC236}">
                <a16:creationId xmlns:a16="http://schemas.microsoft.com/office/drawing/2014/main" id="{9E91D85A-CBAB-980E-5BD9-3BCF8CEAC7EA}"/>
              </a:ext>
            </a:extLst>
          </p:cNvPr>
          <p:cNvSpPr>
            <a:spLocks noGrp="1"/>
          </p:cNvSpPr>
          <p:nvPr>
            <p:ph type="body" idx="34"/>
          </p:nvPr>
        </p:nvSpPr>
        <p:spPr>
          <a:xfrm>
            <a:off x="6800705"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6" name="Picture Placeholder 31">
            <a:extLst>
              <a:ext uri="{FF2B5EF4-FFF2-40B4-BE49-F238E27FC236}">
                <a16:creationId xmlns:a16="http://schemas.microsoft.com/office/drawing/2014/main" id="{40E68EB8-B0D8-E5D4-CE19-45219E4D7038}"/>
              </a:ext>
            </a:extLst>
          </p:cNvPr>
          <p:cNvSpPr>
            <a:spLocks noGrp="1"/>
          </p:cNvSpPr>
          <p:nvPr>
            <p:ph type="pic" sz="quarter" idx="26"/>
          </p:nvPr>
        </p:nvSpPr>
        <p:spPr>
          <a:xfrm>
            <a:off x="9685057" y="1261872"/>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20" name="Text Placeholder 4">
            <a:extLst>
              <a:ext uri="{FF2B5EF4-FFF2-40B4-BE49-F238E27FC236}">
                <a16:creationId xmlns:a16="http://schemas.microsoft.com/office/drawing/2014/main" id="{7D1D0610-E513-F5EA-0393-622F692CA0F2}"/>
              </a:ext>
            </a:extLst>
          </p:cNvPr>
          <p:cNvSpPr>
            <a:spLocks noGrp="1"/>
          </p:cNvSpPr>
          <p:nvPr>
            <p:ph type="body" sz="quarter" idx="3"/>
          </p:nvPr>
        </p:nvSpPr>
        <p:spPr>
          <a:xfrm>
            <a:off x="9575329" y="2889504"/>
            <a:ext cx="1828800"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Text Placeholder 4">
            <a:extLst>
              <a:ext uri="{FF2B5EF4-FFF2-40B4-BE49-F238E27FC236}">
                <a16:creationId xmlns:a16="http://schemas.microsoft.com/office/drawing/2014/main" id="{3BF37293-4E33-5570-29ED-04EB525DD199}"/>
              </a:ext>
            </a:extLst>
          </p:cNvPr>
          <p:cNvSpPr>
            <a:spLocks noGrp="1"/>
          </p:cNvSpPr>
          <p:nvPr>
            <p:ph type="body" sz="quarter" idx="18"/>
          </p:nvPr>
        </p:nvSpPr>
        <p:spPr>
          <a:xfrm>
            <a:off x="9643909" y="315468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0" name="Picture Placeholder 31">
            <a:extLst>
              <a:ext uri="{FF2B5EF4-FFF2-40B4-BE49-F238E27FC236}">
                <a16:creationId xmlns:a16="http://schemas.microsoft.com/office/drawing/2014/main" id="{5993608C-B818-3AD4-B4D3-28D2DF627D0D}"/>
              </a:ext>
            </a:extLst>
          </p:cNvPr>
          <p:cNvSpPr>
            <a:spLocks noGrp="1"/>
          </p:cNvSpPr>
          <p:nvPr>
            <p:ph type="pic" sz="quarter" idx="30"/>
          </p:nvPr>
        </p:nvSpPr>
        <p:spPr>
          <a:xfrm>
            <a:off x="9685057" y="3877056"/>
            <a:ext cx="1609344" cy="1609344"/>
          </a:xfrm>
          <a:solidFill>
            <a:schemeClr val="tx2">
              <a:lumMod val="60000"/>
              <a:lumOff val="40000"/>
            </a:schemeClr>
          </a:solidFill>
          <a:ln w="15875">
            <a:solidFill>
              <a:schemeClr val="bg1"/>
            </a:solidFill>
          </a:ln>
        </p:spPr>
        <p:txBody>
          <a:bodyPr anchor="ctr"/>
          <a:lstStyle>
            <a:lvl1pPr marL="0" indent="0" algn="ctr">
              <a:buNone/>
              <a:defRPr sz="1200"/>
            </a:lvl1pPr>
          </a:lstStyle>
          <a:p>
            <a:endParaRPr lang="en-US" dirty="0"/>
          </a:p>
        </p:txBody>
      </p:sp>
      <p:sp>
        <p:nvSpPr>
          <p:cNvPr id="46" name="Text Placeholder 4">
            <a:extLst>
              <a:ext uri="{FF2B5EF4-FFF2-40B4-BE49-F238E27FC236}">
                <a16:creationId xmlns:a16="http://schemas.microsoft.com/office/drawing/2014/main" id="{0E307E95-A0E7-5F5C-DFF3-F33EF29FFC32}"/>
              </a:ext>
            </a:extLst>
          </p:cNvPr>
          <p:cNvSpPr>
            <a:spLocks noGrp="1"/>
          </p:cNvSpPr>
          <p:nvPr>
            <p:ph type="body" sz="quarter" idx="36"/>
          </p:nvPr>
        </p:nvSpPr>
        <p:spPr>
          <a:xfrm>
            <a:off x="9561613" y="5477256"/>
            <a:ext cx="1856232" cy="310896"/>
          </a:xfrm>
        </p:spPr>
        <p:txBody>
          <a:bodyPr lIns="0" rIns="0" anchor="ctr"/>
          <a:lstStyle>
            <a:lvl1pPr marL="0" indent="0" algn="ctr">
              <a:lnSpc>
                <a:spcPct val="100000"/>
              </a:lnSpc>
              <a:spcBef>
                <a:spcPts val="0"/>
              </a:spcBef>
              <a:buNone/>
              <a:defRPr sz="1400" b="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Text Placeholder 4">
            <a:extLst>
              <a:ext uri="{FF2B5EF4-FFF2-40B4-BE49-F238E27FC236}">
                <a16:creationId xmlns:a16="http://schemas.microsoft.com/office/drawing/2014/main" id="{93D6B271-D0F0-7CDA-BE9D-BD03B6C47BAB}"/>
              </a:ext>
            </a:extLst>
          </p:cNvPr>
          <p:cNvSpPr>
            <a:spLocks noGrp="1"/>
          </p:cNvSpPr>
          <p:nvPr>
            <p:ph type="body" sz="quarter" idx="32"/>
          </p:nvPr>
        </p:nvSpPr>
        <p:spPr>
          <a:xfrm>
            <a:off x="9643909" y="5760720"/>
            <a:ext cx="1691640" cy="466344"/>
          </a:xfrm>
          <a:solidFill>
            <a:schemeClr val="accent2"/>
          </a:solidFill>
        </p:spPr>
        <p:txBody>
          <a:bodyPr lIns="0" rIns="0" anchor="t"/>
          <a:lstStyle>
            <a:lvl1pPr marL="0" indent="0" algn="ctr">
              <a:lnSpc>
                <a:spcPct val="100000"/>
              </a:lnSpc>
              <a:spcBef>
                <a:spcPts val="0"/>
              </a:spcBef>
              <a:buNone/>
              <a:defRPr sz="1200" b="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accent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accent1"/>
                </a:solidFill>
              </a:defRPr>
            </a:lvl1pPr>
          </a:lstStyle>
          <a:p>
            <a:r>
              <a:rPr lang="en-US"/>
              <a:t>presentation title</a:t>
            </a:r>
            <a:endParaRPr lang="en-US" dirty="0"/>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cxnSp>
        <p:nvCxnSpPr>
          <p:cNvPr id="7" name="Straight Connector 6">
            <a:extLst>
              <a:ext uri="{FF2B5EF4-FFF2-40B4-BE49-F238E27FC236}">
                <a16:creationId xmlns:a16="http://schemas.microsoft.com/office/drawing/2014/main" id="{BB211C01-E0D3-34B5-C635-7ED6C7C89E9C}"/>
              </a:ext>
            </a:extLst>
          </p:cNvPr>
          <p:cNvCxnSpPr>
            <a:cxnSpLocks/>
          </p:cNvCxnSpPr>
          <p:nvPr userDrawn="1"/>
        </p:nvCxnSpPr>
        <p:spPr>
          <a:xfrm>
            <a:off x="0" y="330022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4CCE68-630E-A4CE-AF43-3FB81EADDF21}"/>
              </a:ext>
            </a:extLst>
          </p:cNvPr>
          <p:cNvCxnSpPr>
            <a:cxnSpLocks/>
          </p:cNvCxnSpPr>
          <p:nvPr userDrawn="1"/>
        </p:nvCxnSpPr>
        <p:spPr>
          <a:xfrm>
            <a:off x="398366" y="1042465"/>
            <a:ext cx="1139526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40AA902-F568-9A37-2C1B-1E3659DBE780}"/>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94CF9AA-8029-6D34-457C-9FC583E8DFD4}"/>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4CAFEB8-8359-AC67-8760-CFF0FC604D80}"/>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7E393C7-F0CA-6CFE-7A57-82D059DF9D96}"/>
              </a:ext>
            </a:extLst>
          </p:cNvPr>
          <p:cNvCxnSpPr>
            <a:cxnSpLocks/>
          </p:cNvCxnSpPr>
          <p:nvPr userDrawn="1"/>
        </p:nvCxnSpPr>
        <p:spPr>
          <a:xfrm>
            <a:off x="0" y="5915157"/>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7250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941832" y="1005840"/>
            <a:ext cx="7187184" cy="4251960"/>
          </a:xfrm>
        </p:spPr>
        <p:txBody>
          <a:bodyPr anchor="b"/>
          <a:lstStyle>
            <a:lvl1pPr>
              <a:lnSpc>
                <a:spcPct val="100000"/>
              </a:lnSpc>
              <a:defRPr sz="5400"/>
            </a:lvl1pPr>
          </a:lstStyle>
          <a:p>
            <a:r>
              <a:rPr lang="en-US"/>
              <a:t>Click to edit Master title style</a:t>
            </a:r>
          </a:p>
        </p:txBody>
      </p:sp>
      <p:sp>
        <p:nvSpPr>
          <p:cNvPr id="19" name="Subtitle 2">
            <a:extLst>
              <a:ext uri="{FF2B5EF4-FFF2-40B4-BE49-F238E27FC236}">
                <a16:creationId xmlns:a16="http://schemas.microsoft.com/office/drawing/2014/main" id="{BE3754CA-7CD5-66C6-9A94-42B6D2AEC1C0}"/>
              </a:ext>
            </a:extLst>
          </p:cNvPr>
          <p:cNvSpPr>
            <a:spLocks noGrp="1"/>
          </p:cNvSpPr>
          <p:nvPr>
            <p:ph type="subTitle" idx="1"/>
          </p:nvPr>
        </p:nvSpPr>
        <p:spPr>
          <a:xfrm>
            <a:off x="941832" y="5312664"/>
            <a:ext cx="2889504" cy="365760"/>
          </a:xfrm>
          <a:solidFill>
            <a:schemeClr val="accent3"/>
          </a:solidFill>
        </p:spPr>
        <p:txBody>
          <a:bodyPr>
            <a:noAutofit/>
          </a:bodyPr>
          <a:lstStyle>
            <a:lvl1pPr marL="0" indent="0" algn="l">
              <a:buNone/>
              <a:defRPr sz="1800">
                <a:solidFill>
                  <a:schemeClr val="tx1"/>
                </a:solidFill>
                <a:latin typeface="Gill Sans Nova Light" panose="020B03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3" name="Picture Placeholder 22">
            <a:extLst>
              <a:ext uri="{FF2B5EF4-FFF2-40B4-BE49-F238E27FC236}">
                <a16:creationId xmlns:a16="http://schemas.microsoft.com/office/drawing/2014/main" id="{47150B01-E47B-1FE6-D289-46641618F640}"/>
              </a:ext>
            </a:extLst>
          </p:cNvPr>
          <p:cNvSpPr>
            <a:spLocks noGrp="1"/>
          </p:cNvSpPr>
          <p:nvPr>
            <p:ph type="pic" sz="quarter" idx="13"/>
          </p:nvPr>
        </p:nvSpPr>
        <p:spPr>
          <a:xfrm>
            <a:off x="8937714" y="1028362"/>
            <a:ext cx="2451100" cy="4800597"/>
          </a:xfrm>
          <a:ln w="15875">
            <a:solidFill>
              <a:schemeClr val="tx1"/>
            </a:solidFill>
          </a:ln>
        </p:spPr>
        <p:txBody>
          <a:bodyPr anchor="ctr"/>
          <a:lstStyle>
            <a:lvl1pPr marL="0" indent="0" algn="ctr">
              <a:buNone/>
              <a:defRPr sz="1800"/>
            </a:lvl1pPr>
          </a:lstStyle>
          <a:p>
            <a:endParaRPr lang="en-US" dirty="0"/>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lvl1pPr>
              <a:defRPr>
                <a:solidFill>
                  <a:schemeClr val="tx1"/>
                </a:solidFill>
              </a:defRPr>
            </a:lvl1pPr>
          </a:lstStyle>
          <a:p>
            <a:fld id="{84D792B7-0397-C047-AE12-1A03F7E3DC83}" type="slidenum">
              <a:rPr lang="en-US" smtClean="0"/>
              <a:pPr/>
              <a:t>‹#›</a:t>
            </a:fld>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lvl1pPr>
              <a:defRPr>
                <a:solidFill>
                  <a:schemeClr val="tx1"/>
                </a:solidFill>
              </a:defRPr>
            </a:lvl1pPr>
          </a:lstStyle>
          <a:p>
            <a:r>
              <a:rPr lang="en-US" dirty="0"/>
              <a:t>presentation title</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lvl1pPr>
              <a:defRPr>
                <a:solidFill>
                  <a:schemeClr val="tx1"/>
                </a:solidFill>
              </a:defRPr>
            </a:lvl1pPr>
          </a:lstStyle>
          <a:p>
            <a:r>
              <a:rPr lang="en-US"/>
              <a:t>20XX</a:t>
            </a:r>
            <a:endParaRPr lang="en-US" dirty="0"/>
          </a:p>
        </p:txBody>
      </p:sp>
      <p:cxnSp>
        <p:nvCxnSpPr>
          <p:cNvPr id="8" name="Straight Connector 7">
            <a:extLst>
              <a:ext uri="{FF2B5EF4-FFF2-40B4-BE49-F238E27FC236}">
                <a16:creationId xmlns:a16="http://schemas.microsoft.com/office/drawing/2014/main" id="{52C5A325-67B4-EB21-61D9-11A62C1149D0}"/>
              </a:ext>
            </a:extLst>
          </p:cNvPr>
          <p:cNvCxnSpPr>
            <a:cxnSpLocks/>
          </p:cNvCxnSpPr>
          <p:nvPr userDrawn="1"/>
        </p:nvCxnSpPr>
        <p:spPr>
          <a:xfrm>
            <a:off x="0" y="395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66DF71-8DDC-0AE8-6067-6C8BDF66AEE6}"/>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D53E1C8-4CA4-75B1-C371-4A379986E7A8}"/>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4A3361-4A2D-2ED2-946A-46EA9B3FCC96}"/>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A1A3AD-F519-2787-F127-4698F8E5CA39}"/>
              </a:ext>
            </a:extLst>
          </p:cNvPr>
          <p:cNvCxnSpPr>
            <a:cxnSpLocks/>
          </p:cNvCxnSpPr>
          <p:nvPr userDrawn="1"/>
        </p:nvCxnSpPr>
        <p:spPr>
          <a:xfrm>
            <a:off x="0" y="5516519"/>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65322AF-E7A0-773B-0886-72337FA4AC8E}"/>
              </a:ext>
            </a:extLst>
          </p:cNvPr>
          <p:cNvCxnSpPr>
            <a:cxnSpLocks/>
            <a:stCxn id="19" idx="3"/>
          </p:cNvCxnSpPr>
          <p:nvPr userDrawn="1"/>
        </p:nvCxnSpPr>
        <p:spPr>
          <a:xfrm>
            <a:off x="3831336" y="5495544"/>
            <a:ext cx="8360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438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ultiple content">
    <p:bg>
      <p:bgPr>
        <a:solidFill>
          <a:schemeClr val="accent1"/>
        </a:solidFill>
        <a:effectLst/>
      </p:bgPr>
    </p:bg>
    <p:spTree>
      <p:nvGrpSpPr>
        <p:cNvPr id="1" name=""/>
        <p:cNvGrpSpPr/>
        <p:nvPr/>
      </p:nvGrpSpPr>
      <p:grpSpPr>
        <a:xfrm>
          <a:off x="0" y="0"/>
          <a:ext cx="0" cy="0"/>
          <a:chOff x="0" y="0"/>
          <a:chExt cx="0" cy="0"/>
        </a:xfrm>
      </p:grpSpPr>
      <p:sp>
        <p:nvSpPr>
          <p:cNvPr id="40" name="Picture Placeholder 39">
            <a:extLst>
              <a:ext uri="{FF2B5EF4-FFF2-40B4-BE49-F238E27FC236}">
                <a16:creationId xmlns:a16="http://schemas.microsoft.com/office/drawing/2014/main" id="{5CCC7076-FFA4-750E-431A-0BE2B1B6F2EB}"/>
              </a:ext>
            </a:extLst>
          </p:cNvPr>
          <p:cNvSpPr>
            <a:spLocks noGrp="1"/>
          </p:cNvSpPr>
          <p:nvPr>
            <p:ph type="pic" sz="quarter" idx="20"/>
          </p:nvPr>
        </p:nvSpPr>
        <p:spPr>
          <a:xfrm>
            <a:off x="547796" y="1652080"/>
            <a:ext cx="4406901" cy="3124681"/>
          </a:xfrm>
          <a:ln w="15875">
            <a:solidFill>
              <a:schemeClr val="tx1"/>
            </a:solidFill>
          </a:ln>
        </p:spPr>
        <p:txBody>
          <a:bodyPr anchor="ctr"/>
          <a:lstStyle>
            <a:lvl1pPr marL="0" indent="0" algn="ctr">
              <a:buNone/>
              <a:defRPr sz="1800"/>
            </a:lvl1pPr>
          </a:lstStyle>
          <a:p>
            <a:endParaRPr lang="en-US" dirty="0"/>
          </a:p>
        </p:txBody>
      </p:sp>
      <p:cxnSp>
        <p:nvCxnSpPr>
          <p:cNvPr id="9" name="Straight Connector 8">
            <a:extLst>
              <a:ext uri="{FF2B5EF4-FFF2-40B4-BE49-F238E27FC236}">
                <a16:creationId xmlns:a16="http://schemas.microsoft.com/office/drawing/2014/main" id="{EBF410FA-6919-A95F-E465-F3650BC704A5}"/>
              </a:ext>
            </a:extLst>
          </p:cNvPr>
          <p:cNvCxnSpPr>
            <a:cxnSpLocks/>
          </p:cNvCxnSpPr>
          <p:nvPr userDrawn="1"/>
        </p:nvCxnSpPr>
        <p:spPr>
          <a:xfrm>
            <a:off x="0" y="1037308"/>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56D016C-FD2C-0B4B-A727-8A7CAF4A9846}"/>
              </a:ext>
            </a:extLst>
          </p:cNvPr>
          <p:cNvCxnSpPr>
            <a:cxnSpLocks/>
          </p:cNvCxnSpPr>
          <p:nvPr userDrawn="1"/>
        </p:nvCxnSpPr>
        <p:spPr>
          <a:xfrm flipV="1">
            <a:off x="5476731" y="1037308"/>
            <a:ext cx="0" cy="5402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A79FE8F-AD7E-5CA6-4AC2-165DA0C9BEF5}"/>
              </a:ext>
            </a:extLst>
          </p:cNvPr>
          <p:cNvCxnSpPr>
            <a:cxnSpLocks/>
          </p:cNvCxnSpPr>
          <p:nvPr userDrawn="1"/>
        </p:nvCxnSpPr>
        <p:spPr>
          <a:xfrm flipV="1">
            <a:off x="8792556" y="1027906"/>
            <a:ext cx="0" cy="5411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AA6A48-79F7-A000-AA19-3EB390EBAFAF}"/>
              </a:ext>
            </a:extLst>
          </p:cNvPr>
          <p:cNvCxnSpPr>
            <a:cxnSpLocks/>
          </p:cNvCxnSpPr>
          <p:nvPr userDrawn="1"/>
        </p:nvCxnSpPr>
        <p:spPr>
          <a:xfrm>
            <a:off x="5476731" y="3833413"/>
            <a:ext cx="67152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D2FB9E0-941D-A849-6C69-C8A3BDD784D2}"/>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5A0BD26-4C3C-C934-E3C5-C4ABD369E612}"/>
              </a:ext>
            </a:extLst>
          </p:cNvPr>
          <p:cNvSpPr>
            <a:spLocks noGrp="1"/>
          </p:cNvSpPr>
          <p:nvPr>
            <p:ph type="title"/>
          </p:nvPr>
        </p:nvSpPr>
        <p:spPr>
          <a:xfrm>
            <a:off x="467868" y="54864"/>
            <a:ext cx="11256264" cy="969264"/>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53F374C-57DC-E207-D494-6986428A2D60}"/>
              </a:ext>
            </a:extLst>
          </p:cNvPr>
          <p:cNvSpPr>
            <a:spLocks noGrp="1"/>
          </p:cNvSpPr>
          <p:nvPr>
            <p:ph idx="1"/>
          </p:nvPr>
        </p:nvSpPr>
        <p:spPr>
          <a:xfrm>
            <a:off x="9023483" y="1802860"/>
            <a:ext cx="2843784" cy="1827340"/>
          </a:xfrm>
        </p:spPr>
        <p:txBody>
          <a:bodyPr/>
          <a:lstStyle>
            <a:lvl1pPr marL="0" indent="0">
              <a:lnSpc>
                <a:spcPct val="100000"/>
              </a:lnSpc>
              <a:spcBef>
                <a:spcPts val="0"/>
              </a:spcBef>
              <a:buNone/>
              <a:defRPr sz="1800"/>
            </a:lvl1pPr>
          </a:lstStyle>
          <a:p>
            <a:pPr lvl="0"/>
            <a:r>
              <a:rPr lang="en-US" dirty="0"/>
              <a:t>Click to edit Master text styles</a:t>
            </a:r>
          </a:p>
        </p:txBody>
      </p:sp>
      <p:sp>
        <p:nvSpPr>
          <p:cNvPr id="4" name="Date Placeholder 3">
            <a:extLst>
              <a:ext uri="{FF2B5EF4-FFF2-40B4-BE49-F238E27FC236}">
                <a16:creationId xmlns:a16="http://schemas.microsoft.com/office/drawing/2014/main" id="{5A514D0E-ED92-E1A4-0E78-546375A0A63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a:lstStyle/>
          <a:p>
            <a:fld id="{84D792B7-0397-C047-AE12-1A03F7E3DC83}" type="slidenum">
              <a:rPr lang="en-US" smtClean="0"/>
              <a:t>‹#›</a:t>
            </a:fld>
            <a:endParaRPr lang="en-US" dirty="0"/>
          </a:p>
        </p:txBody>
      </p:sp>
      <p:sp>
        <p:nvSpPr>
          <p:cNvPr id="29" name="Content Placeholder 2">
            <a:extLst>
              <a:ext uri="{FF2B5EF4-FFF2-40B4-BE49-F238E27FC236}">
                <a16:creationId xmlns:a16="http://schemas.microsoft.com/office/drawing/2014/main" id="{F9E7CC0C-0A82-6C16-C499-CE38E6A5E1A6}"/>
              </a:ext>
            </a:extLst>
          </p:cNvPr>
          <p:cNvSpPr>
            <a:spLocks noGrp="1"/>
          </p:cNvSpPr>
          <p:nvPr>
            <p:ph idx="13"/>
          </p:nvPr>
        </p:nvSpPr>
        <p:spPr>
          <a:xfrm>
            <a:off x="5634474" y="1802860"/>
            <a:ext cx="2843784" cy="182734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1" name="Text Placeholder 30">
            <a:extLst>
              <a:ext uri="{FF2B5EF4-FFF2-40B4-BE49-F238E27FC236}">
                <a16:creationId xmlns:a16="http://schemas.microsoft.com/office/drawing/2014/main" id="{57CEC54D-1FD6-3F78-8B9D-D145F9B1C3F3}"/>
              </a:ext>
            </a:extLst>
          </p:cNvPr>
          <p:cNvSpPr>
            <a:spLocks noGrp="1"/>
          </p:cNvSpPr>
          <p:nvPr>
            <p:ph type="body" sz="quarter" idx="14"/>
          </p:nvPr>
        </p:nvSpPr>
        <p:spPr>
          <a:xfrm>
            <a:off x="5634474" y="1279472"/>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2" name="Text Placeholder 30">
            <a:extLst>
              <a:ext uri="{FF2B5EF4-FFF2-40B4-BE49-F238E27FC236}">
                <a16:creationId xmlns:a16="http://schemas.microsoft.com/office/drawing/2014/main" id="{A61EC6ED-86B0-89B9-F4F3-A17A7F150D11}"/>
              </a:ext>
            </a:extLst>
          </p:cNvPr>
          <p:cNvSpPr>
            <a:spLocks noGrp="1"/>
          </p:cNvSpPr>
          <p:nvPr>
            <p:ph type="body" sz="quarter" idx="15"/>
          </p:nvPr>
        </p:nvSpPr>
        <p:spPr>
          <a:xfrm>
            <a:off x="9023483" y="1278001"/>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3" name="Content Placeholder 2">
            <a:extLst>
              <a:ext uri="{FF2B5EF4-FFF2-40B4-BE49-F238E27FC236}">
                <a16:creationId xmlns:a16="http://schemas.microsoft.com/office/drawing/2014/main" id="{3D51AA82-3529-805D-5461-E1C5DC523EBF}"/>
              </a:ext>
            </a:extLst>
          </p:cNvPr>
          <p:cNvSpPr>
            <a:spLocks noGrp="1"/>
          </p:cNvSpPr>
          <p:nvPr>
            <p:ph idx="16"/>
          </p:nvPr>
        </p:nvSpPr>
        <p:spPr>
          <a:xfrm>
            <a:off x="9023483" y="4599432"/>
            <a:ext cx="2843784" cy="164595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4" name="Content Placeholder 2">
            <a:extLst>
              <a:ext uri="{FF2B5EF4-FFF2-40B4-BE49-F238E27FC236}">
                <a16:creationId xmlns:a16="http://schemas.microsoft.com/office/drawing/2014/main" id="{52A58E13-B509-86DD-D9FA-FE6B76B706CE}"/>
              </a:ext>
            </a:extLst>
          </p:cNvPr>
          <p:cNvSpPr>
            <a:spLocks noGrp="1"/>
          </p:cNvSpPr>
          <p:nvPr>
            <p:ph idx="17"/>
          </p:nvPr>
        </p:nvSpPr>
        <p:spPr>
          <a:xfrm>
            <a:off x="5634474" y="4599432"/>
            <a:ext cx="2843784" cy="1645950"/>
          </a:xfrm>
        </p:spPr>
        <p:txBody>
          <a:bodyPr/>
          <a:lstStyle>
            <a:lvl1pPr marL="0" indent="0">
              <a:lnSpc>
                <a:spcPct val="100000"/>
              </a:lnSpc>
              <a:spcBef>
                <a:spcPts val="0"/>
              </a:spcBef>
              <a:buNone/>
              <a:defRPr sz="1800"/>
            </a:lvl1pPr>
          </a:lstStyle>
          <a:p>
            <a:pPr lvl="0"/>
            <a:r>
              <a:rPr lang="en-US" dirty="0"/>
              <a:t>Click to edit Master text styles</a:t>
            </a:r>
          </a:p>
        </p:txBody>
      </p:sp>
      <p:sp>
        <p:nvSpPr>
          <p:cNvPr id="35" name="Text Placeholder 30">
            <a:extLst>
              <a:ext uri="{FF2B5EF4-FFF2-40B4-BE49-F238E27FC236}">
                <a16:creationId xmlns:a16="http://schemas.microsoft.com/office/drawing/2014/main" id="{D3275BA4-1A29-81A8-890F-A2019D6AD1A2}"/>
              </a:ext>
            </a:extLst>
          </p:cNvPr>
          <p:cNvSpPr>
            <a:spLocks noGrp="1"/>
          </p:cNvSpPr>
          <p:nvPr>
            <p:ph type="body" sz="quarter" idx="18"/>
          </p:nvPr>
        </p:nvSpPr>
        <p:spPr>
          <a:xfrm>
            <a:off x="5634474" y="4078224"/>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36" name="Text Placeholder 30">
            <a:extLst>
              <a:ext uri="{FF2B5EF4-FFF2-40B4-BE49-F238E27FC236}">
                <a16:creationId xmlns:a16="http://schemas.microsoft.com/office/drawing/2014/main" id="{97742C31-A952-F092-74D6-5D432DBE4955}"/>
              </a:ext>
            </a:extLst>
          </p:cNvPr>
          <p:cNvSpPr>
            <a:spLocks noGrp="1"/>
          </p:cNvSpPr>
          <p:nvPr>
            <p:ph type="body" sz="quarter" idx="19"/>
          </p:nvPr>
        </p:nvSpPr>
        <p:spPr>
          <a:xfrm>
            <a:off x="9023483" y="4078224"/>
            <a:ext cx="2843784"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41" name="Content Placeholder 2">
            <a:extLst>
              <a:ext uri="{FF2B5EF4-FFF2-40B4-BE49-F238E27FC236}">
                <a16:creationId xmlns:a16="http://schemas.microsoft.com/office/drawing/2014/main" id="{1AF03A42-3FAC-6EF4-3C19-01EADE20F3D9}"/>
              </a:ext>
            </a:extLst>
          </p:cNvPr>
          <p:cNvSpPr>
            <a:spLocks noGrp="1"/>
          </p:cNvSpPr>
          <p:nvPr>
            <p:ph idx="21"/>
          </p:nvPr>
        </p:nvSpPr>
        <p:spPr>
          <a:xfrm>
            <a:off x="1207008" y="5788152"/>
            <a:ext cx="3858768" cy="532461"/>
          </a:xfrm>
        </p:spPr>
        <p:txBody>
          <a:bodyPr/>
          <a:lstStyle>
            <a:lvl1pPr marL="0" indent="0">
              <a:lnSpc>
                <a:spcPct val="100000"/>
              </a:lnSpc>
              <a:spcBef>
                <a:spcPts val="0"/>
              </a:spcBef>
              <a:buNone/>
              <a:defRPr sz="1800"/>
            </a:lvl1pPr>
          </a:lstStyle>
          <a:p>
            <a:pPr lvl="0"/>
            <a:r>
              <a:rPr lang="en-US" dirty="0"/>
              <a:t>Click to edit Master text styles</a:t>
            </a:r>
          </a:p>
        </p:txBody>
      </p:sp>
      <p:sp>
        <p:nvSpPr>
          <p:cNvPr id="42" name="Text Placeholder 30">
            <a:extLst>
              <a:ext uri="{FF2B5EF4-FFF2-40B4-BE49-F238E27FC236}">
                <a16:creationId xmlns:a16="http://schemas.microsoft.com/office/drawing/2014/main" id="{D4A2DF13-0ACD-F5E4-200D-EF0469F75D0D}"/>
              </a:ext>
            </a:extLst>
          </p:cNvPr>
          <p:cNvSpPr>
            <a:spLocks noGrp="1"/>
          </p:cNvSpPr>
          <p:nvPr>
            <p:ph type="body" sz="quarter" idx="22"/>
          </p:nvPr>
        </p:nvSpPr>
        <p:spPr>
          <a:xfrm>
            <a:off x="1207008" y="5266944"/>
            <a:ext cx="3858768" cy="466344"/>
          </a:xfrm>
        </p:spPr>
        <p:txBody>
          <a:bodyPr/>
          <a:lstStyle>
            <a:lvl1pPr marL="0" indent="0">
              <a:lnSpc>
                <a:spcPct val="100000"/>
              </a:lnSpc>
              <a:spcBef>
                <a:spcPts val="0"/>
              </a:spcBef>
              <a:buNone/>
              <a:defRPr sz="2400">
                <a:latin typeface="+mj-lt"/>
              </a:defRPr>
            </a:lvl1pPr>
          </a:lstStyle>
          <a:p>
            <a:pPr lvl="0"/>
            <a:r>
              <a:rPr lang="en-US" dirty="0"/>
              <a:t>Click to edit Master text styles</a:t>
            </a:r>
          </a:p>
        </p:txBody>
      </p:sp>
      <p:sp>
        <p:nvSpPr>
          <p:cNvPr id="44" name="Text Placeholder 43">
            <a:extLst>
              <a:ext uri="{FF2B5EF4-FFF2-40B4-BE49-F238E27FC236}">
                <a16:creationId xmlns:a16="http://schemas.microsoft.com/office/drawing/2014/main" id="{7B805FCC-6D7A-F1CC-3B04-A84A068DBB1F}"/>
              </a:ext>
            </a:extLst>
          </p:cNvPr>
          <p:cNvSpPr>
            <a:spLocks noGrp="1"/>
          </p:cNvSpPr>
          <p:nvPr>
            <p:ph type="body" sz="quarter" idx="23" hasCustomPrompt="1"/>
          </p:nvPr>
        </p:nvSpPr>
        <p:spPr>
          <a:xfrm>
            <a:off x="11695176"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5" name="Text Placeholder 43">
            <a:extLst>
              <a:ext uri="{FF2B5EF4-FFF2-40B4-BE49-F238E27FC236}">
                <a16:creationId xmlns:a16="http://schemas.microsoft.com/office/drawing/2014/main" id="{FEE3F2FF-41FC-A05B-F6EB-A97A7D1B0644}"/>
              </a:ext>
            </a:extLst>
          </p:cNvPr>
          <p:cNvSpPr>
            <a:spLocks noGrp="1"/>
          </p:cNvSpPr>
          <p:nvPr>
            <p:ph type="body" sz="quarter" idx="24" hasCustomPrompt="1"/>
          </p:nvPr>
        </p:nvSpPr>
        <p:spPr>
          <a:xfrm>
            <a:off x="11695176"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6" name="Text Placeholder 43">
            <a:extLst>
              <a:ext uri="{FF2B5EF4-FFF2-40B4-BE49-F238E27FC236}">
                <a16:creationId xmlns:a16="http://schemas.microsoft.com/office/drawing/2014/main" id="{271E6249-39AB-A674-474B-129F0FC28F0A}"/>
              </a:ext>
            </a:extLst>
          </p:cNvPr>
          <p:cNvSpPr>
            <a:spLocks noGrp="1"/>
          </p:cNvSpPr>
          <p:nvPr>
            <p:ph type="body" sz="quarter" idx="25" hasCustomPrompt="1"/>
          </p:nvPr>
        </p:nvSpPr>
        <p:spPr>
          <a:xfrm>
            <a:off x="8293608" y="3310128"/>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7" name="Text Placeholder 43">
            <a:extLst>
              <a:ext uri="{FF2B5EF4-FFF2-40B4-BE49-F238E27FC236}">
                <a16:creationId xmlns:a16="http://schemas.microsoft.com/office/drawing/2014/main" id="{1743218C-8B3C-DC33-5CD2-D82FA77A522E}"/>
              </a:ext>
            </a:extLst>
          </p:cNvPr>
          <p:cNvSpPr>
            <a:spLocks noGrp="1"/>
          </p:cNvSpPr>
          <p:nvPr>
            <p:ph type="body" sz="quarter" idx="26" hasCustomPrompt="1"/>
          </p:nvPr>
        </p:nvSpPr>
        <p:spPr>
          <a:xfrm>
            <a:off x="8293608" y="5897880"/>
            <a:ext cx="292608" cy="292608"/>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
        <p:nvSpPr>
          <p:cNvPr id="48" name="Text Placeholder 43">
            <a:extLst>
              <a:ext uri="{FF2B5EF4-FFF2-40B4-BE49-F238E27FC236}">
                <a16:creationId xmlns:a16="http://schemas.microsoft.com/office/drawing/2014/main" id="{6018CAD3-E7B7-16B7-5631-0C3F7C38C530}"/>
              </a:ext>
            </a:extLst>
          </p:cNvPr>
          <p:cNvSpPr>
            <a:spLocks noGrp="1"/>
          </p:cNvSpPr>
          <p:nvPr>
            <p:ph type="body" sz="quarter" idx="27" hasCustomPrompt="1"/>
          </p:nvPr>
        </p:nvSpPr>
        <p:spPr>
          <a:xfrm>
            <a:off x="548640" y="5330952"/>
            <a:ext cx="512064" cy="512064"/>
          </a:xfrm>
          <a:prstGeom prst="ellipse">
            <a:avLst/>
          </a:prstGeom>
          <a:ln w="15875">
            <a:solidFill>
              <a:schemeClr val="tx1"/>
            </a:solidFill>
          </a:ln>
        </p:spPr>
        <p:txBody>
          <a:bodyPr lIns="0" tIns="0" rIns="0" bIns="0" anchor="ctr"/>
          <a:lstStyle>
            <a:lvl1pPr marL="0" indent="0" algn="ctr">
              <a:buNone/>
              <a:defRPr sz="1600">
                <a:latin typeface="+mj-lt"/>
              </a:defRPr>
            </a:lvl1pPr>
          </a:lstStyle>
          <a:p>
            <a:pPr lvl="0"/>
            <a:r>
              <a:rPr lang="en-US" dirty="0"/>
              <a:t>X</a:t>
            </a:r>
          </a:p>
        </p:txBody>
      </p:sp>
    </p:spTree>
    <p:extLst>
      <p:ext uri="{BB962C8B-B14F-4D97-AF65-F5344CB8AC3E}">
        <p14:creationId xmlns:p14="http://schemas.microsoft.com/office/powerpoint/2010/main" val="6540595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15AA5F-2C28-9886-0D00-5D18198ECEB4}"/>
              </a:ext>
            </a:extLst>
          </p:cNvPr>
          <p:cNvSpPr>
            <a:spLocks noGrp="1"/>
          </p:cNvSpPr>
          <p:nvPr>
            <p:ph type="dt" sz="half" idx="2"/>
          </p:nvPr>
        </p:nvSpPr>
        <p:spPr>
          <a:xfrm>
            <a:off x="10622471" y="6517634"/>
            <a:ext cx="950260"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r>
              <a:rPr lang="en-US"/>
              <a:t>20XX</a:t>
            </a:r>
            <a:endParaRPr lang="en-US" dirty="0"/>
          </a:p>
        </p:txBody>
      </p:sp>
      <p:sp>
        <p:nvSpPr>
          <p:cNvPr id="2" name="Title Placeholder 1">
            <a:extLst>
              <a:ext uri="{FF2B5EF4-FFF2-40B4-BE49-F238E27FC236}">
                <a16:creationId xmlns:a16="http://schemas.microsoft.com/office/drawing/2014/main" id="{03922ECB-9F56-BDF6-8792-01F55B2EA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B62B5B1-8D0B-68C6-B628-3FF8E5DC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BEF9CC0-D93B-C416-BCCE-87441F99C058}"/>
              </a:ext>
            </a:extLst>
          </p:cNvPr>
          <p:cNvSpPr>
            <a:spLocks noGrp="1"/>
          </p:cNvSpPr>
          <p:nvPr>
            <p:ph type="sldNum" sz="quarter" idx="4"/>
          </p:nvPr>
        </p:nvSpPr>
        <p:spPr>
          <a:xfrm>
            <a:off x="616640" y="6517634"/>
            <a:ext cx="950258" cy="274320"/>
          </a:xfrm>
          <a:prstGeom prst="rect">
            <a:avLst/>
          </a:prstGeom>
        </p:spPr>
        <p:txBody>
          <a:bodyPr vert="horz" lIns="91440" tIns="45720" rIns="91440" bIns="45720" rtlCol="0" anchor="ctr">
            <a:noAutofit/>
          </a:bodyPr>
          <a:lstStyle>
            <a:lvl1pPr algn="l">
              <a:defRPr sz="1200" spc="300" baseline="0">
                <a:solidFill>
                  <a:schemeClr val="tx1"/>
                </a:solidFill>
                <a:latin typeface="Gill Sans Nova Light" panose="020B0302020104020203" pitchFamily="34" charset="0"/>
              </a:defRPr>
            </a:lvl1pPr>
          </a:lstStyle>
          <a:p>
            <a:fld id="{84D792B7-0397-C047-AE12-1A03F7E3DC83}" type="slidenum">
              <a:rPr lang="en-US" smtClean="0"/>
              <a:pPr/>
              <a:t>‹#›</a:t>
            </a:fld>
            <a:endParaRPr lang="en-US" dirty="0"/>
          </a:p>
        </p:txBody>
      </p:sp>
      <p:sp>
        <p:nvSpPr>
          <p:cNvPr id="13" name="Footer Placeholder 4">
            <a:extLst>
              <a:ext uri="{FF2B5EF4-FFF2-40B4-BE49-F238E27FC236}">
                <a16:creationId xmlns:a16="http://schemas.microsoft.com/office/drawing/2014/main" id="{54253F60-8B31-6272-41B3-5C95D6A908C3}"/>
              </a:ext>
            </a:extLst>
          </p:cNvPr>
          <p:cNvSpPr>
            <a:spLocks noGrp="1"/>
          </p:cNvSpPr>
          <p:nvPr>
            <p:ph type="ftr" sz="quarter" idx="3"/>
          </p:nvPr>
        </p:nvSpPr>
        <p:spPr>
          <a:xfrm>
            <a:off x="4808250" y="6517634"/>
            <a:ext cx="2572870" cy="274320"/>
          </a:xfrm>
          <a:prstGeom prst="rect">
            <a:avLst/>
          </a:prstGeom>
        </p:spPr>
        <p:txBody>
          <a:bodyPr vert="horz" lIns="91440" tIns="45720" rIns="91440" bIns="45720" rtlCol="0" anchor="ctr">
            <a:noAutofit/>
          </a:bodyPr>
          <a:lstStyle>
            <a:lvl1pPr algn="ctr">
              <a:defRPr sz="1200" spc="300" baseline="0">
                <a:solidFill>
                  <a:schemeClr val="tx1"/>
                </a:solidFill>
                <a:latin typeface="Gill Sans Nova Light" panose="020B0302020104020203" pitchFamily="34" charset="0"/>
              </a:defRPr>
            </a:lvl1pPr>
          </a:lstStyle>
          <a:p>
            <a:r>
              <a:rPr lang="en-US"/>
              <a:t>presentation title</a:t>
            </a:r>
            <a:endParaRPr lang="en-US" dirty="0"/>
          </a:p>
        </p:txBody>
      </p:sp>
    </p:spTree>
    <p:extLst>
      <p:ext uri="{BB962C8B-B14F-4D97-AF65-F5344CB8AC3E}">
        <p14:creationId xmlns:p14="http://schemas.microsoft.com/office/powerpoint/2010/main" val="105320208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0" r:id="rId4"/>
    <p:sldLayoutId id="2147483670" r:id="rId5"/>
    <p:sldLayoutId id="2147483668" r:id="rId6"/>
    <p:sldLayoutId id="2147483669" r:id="rId7"/>
    <p:sldLayoutId id="2147483667" r:id="rId8"/>
    <p:sldLayoutId id="2147483666" r:id="rId9"/>
    <p:sldLayoutId id="2147483665" r:id="rId10"/>
    <p:sldLayoutId id="2147483653" r:id="rId11"/>
    <p:sldLayoutId id="2147483664" r:id="rId12"/>
    <p:sldLayoutId id="2147483671" r:id="rId13"/>
    <p:sldLayoutId id="2147483663" r:id="rId14"/>
    <p:sldLayoutId id="2147483662" r:id="rId15"/>
    <p:sldLayoutId id="2147483654" r:id="rId16"/>
    <p:sldLayoutId id="2147483655" r:id="rId17"/>
  </p:sldLayoutIdLst>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hf hdr="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90000"/>
        </a:lnSpc>
        <a:spcBef>
          <a:spcPts val="1000"/>
        </a:spcBef>
        <a:buFont typeface="Wingdings" panose="05000000000000000000" pitchFamily="2" charset="2"/>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5000"/>
            <a:lum/>
          </a:blip>
          <a:srcRect/>
          <a:stretch>
            <a:fillRect t="-9000" b="-90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CD8092-1999-4355-A3C4-127A49B1B0E3}"/>
              </a:ext>
            </a:extLst>
          </p:cNvPr>
          <p:cNvSpPr txBox="1"/>
          <p:nvPr/>
        </p:nvSpPr>
        <p:spPr>
          <a:xfrm>
            <a:off x="246460" y="1429823"/>
            <a:ext cx="1139428" cy="461665"/>
          </a:xfrm>
          <a:prstGeom prst="rect">
            <a:avLst/>
          </a:prstGeom>
          <a:noFill/>
        </p:spPr>
        <p:txBody>
          <a:bodyPr wrap="square">
            <a:spAutoFit/>
          </a:bodyPr>
          <a:lstStyle/>
          <a:p>
            <a:r>
              <a:rPr lang="en-IN" sz="2400" b="1" i="0" dirty="0">
                <a:solidFill>
                  <a:schemeClr val="bg1"/>
                </a:solidFill>
                <a:effectLst/>
                <a:latin typeface="Sitka Subheading Semibold" pitchFamily="2" charset="0"/>
              </a:rPr>
              <a:t>Title:</a:t>
            </a:r>
            <a:endParaRPr lang="en-IN" sz="2400" dirty="0">
              <a:solidFill>
                <a:schemeClr val="bg1"/>
              </a:solidFill>
            </a:endParaRPr>
          </a:p>
        </p:txBody>
      </p:sp>
      <p:sp>
        <p:nvSpPr>
          <p:cNvPr id="10" name="TextBox 9">
            <a:extLst>
              <a:ext uri="{FF2B5EF4-FFF2-40B4-BE49-F238E27FC236}">
                <a16:creationId xmlns:a16="http://schemas.microsoft.com/office/drawing/2014/main" id="{C2A4C81F-429F-44DF-B30A-EA86E78BDF49}"/>
              </a:ext>
            </a:extLst>
          </p:cNvPr>
          <p:cNvSpPr txBox="1"/>
          <p:nvPr/>
        </p:nvSpPr>
        <p:spPr>
          <a:xfrm>
            <a:off x="517923" y="1801299"/>
            <a:ext cx="4396977" cy="584775"/>
          </a:xfrm>
          <a:prstGeom prst="rect">
            <a:avLst/>
          </a:prstGeom>
          <a:noFill/>
        </p:spPr>
        <p:txBody>
          <a:bodyPr wrap="square">
            <a:spAutoFit/>
          </a:bodyPr>
          <a:lstStyle/>
          <a:p>
            <a:pPr marL="0" indent="0" algn="l" rtl="0" eaLnBrk="1" latinLnBrk="0" hangingPunct="1">
              <a:spcBef>
                <a:spcPts val="1000"/>
              </a:spcBef>
              <a:spcAft>
                <a:spcPts val="0"/>
              </a:spcAft>
            </a:pPr>
            <a:r>
              <a:rPr lang="en-US" sz="3200" b="1" kern="1200" dirty="0">
                <a:solidFill>
                  <a:schemeClr val="bg1"/>
                </a:solidFill>
                <a:effectLst/>
                <a:latin typeface="Sitka Subheading Semibold" pitchFamily="2" charset="0"/>
              </a:rPr>
              <a:t>Data Analytics Project:</a:t>
            </a:r>
          </a:p>
        </p:txBody>
      </p:sp>
      <p:sp>
        <p:nvSpPr>
          <p:cNvPr id="12" name="TextBox 11">
            <a:extLst>
              <a:ext uri="{FF2B5EF4-FFF2-40B4-BE49-F238E27FC236}">
                <a16:creationId xmlns:a16="http://schemas.microsoft.com/office/drawing/2014/main" id="{DD7C8890-0030-41A2-84FF-5257A9C304E0}"/>
              </a:ext>
            </a:extLst>
          </p:cNvPr>
          <p:cNvSpPr txBox="1"/>
          <p:nvPr/>
        </p:nvSpPr>
        <p:spPr>
          <a:xfrm>
            <a:off x="3843337" y="2201360"/>
            <a:ext cx="7900989" cy="584775"/>
          </a:xfrm>
          <a:prstGeom prst="rect">
            <a:avLst/>
          </a:prstGeom>
          <a:noFill/>
        </p:spPr>
        <p:txBody>
          <a:bodyPr wrap="square">
            <a:spAutoFit/>
          </a:bodyPr>
          <a:lstStyle/>
          <a:p>
            <a:pPr marL="216000" indent="0" algn="ctr" rtl="0" eaLnBrk="1" latinLnBrk="0" hangingPunct="1">
              <a:spcBef>
                <a:spcPts val="1000"/>
              </a:spcBef>
              <a:spcAft>
                <a:spcPts val="0"/>
              </a:spcAft>
            </a:pPr>
            <a:r>
              <a:rPr lang="en-US" sz="3200" b="1" kern="1200" dirty="0">
                <a:solidFill>
                  <a:schemeClr val="bg1"/>
                </a:solidFill>
                <a:effectLst/>
                <a:latin typeface="Sitka Subheading Semibold" pitchFamily="2" charset="0"/>
              </a:rPr>
              <a:t> Hospital Management System Insights</a:t>
            </a:r>
            <a:endParaRPr lang="en-IN" sz="3200" dirty="0">
              <a:solidFill>
                <a:schemeClr val="bg1"/>
              </a:solidFill>
              <a:effectLst/>
              <a:latin typeface="Sitka Subheading Semibold" pitchFamily="2" charset="0"/>
            </a:endParaRPr>
          </a:p>
        </p:txBody>
      </p:sp>
      <p:sp>
        <p:nvSpPr>
          <p:cNvPr id="13" name="TextBox 12">
            <a:extLst>
              <a:ext uri="{FF2B5EF4-FFF2-40B4-BE49-F238E27FC236}">
                <a16:creationId xmlns:a16="http://schemas.microsoft.com/office/drawing/2014/main" id="{BF0646D6-5569-4D55-9016-786D71A10C66}"/>
              </a:ext>
            </a:extLst>
          </p:cNvPr>
          <p:cNvSpPr txBox="1"/>
          <p:nvPr/>
        </p:nvSpPr>
        <p:spPr>
          <a:xfrm>
            <a:off x="9157097" y="0"/>
            <a:ext cx="2934890" cy="461665"/>
          </a:xfrm>
          <a:prstGeom prst="rect">
            <a:avLst/>
          </a:prstGeom>
          <a:noFill/>
        </p:spPr>
        <p:txBody>
          <a:bodyPr wrap="square">
            <a:spAutoFit/>
          </a:bodyPr>
          <a:lstStyle/>
          <a:p>
            <a:r>
              <a:rPr lang="en-IN" sz="2400" b="1" i="0" dirty="0">
                <a:solidFill>
                  <a:schemeClr val="bg1"/>
                </a:solidFill>
                <a:effectLst/>
                <a:latin typeface="Sitka Subheading Semibold" pitchFamily="2" charset="0"/>
              </a:rPr>
              <a:t>Date:</a:t>
            </a:r>
            <a:endParaRPr lang="en-IN" sz="2400" dirty="0">
              <a:solidFill>
                <a:schemeClr val="bg1"/>
              </a:solidFill>
            </a:endParaRPr>
          </a:p>
        </p:txBody>
      </p:sp>
    </p:spTree>
    <p:extLst>
      <p:ext uri="{BB962C8B-B14F-4D97-AF65-F5344CB8AC3E}">
        <p14:creationId xmlns:p14="http://schemas.microsoft.com/office/powerpoint/2010/main" val="3969854170"/>
      </p:ext>
    </p:extLst>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Q.9 List the patients who have appointments with 'Dr. David Taylor’?</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28599" y="813751"/>
            <a:ext cx="10444163" cy="57156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endParaRPr lang="en-US" sz="2800" dirty="0">
              <a:latin typeface="Century" panose="020406040505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DISTINCT p.first_name,</a:t>
            </a:r>
          </a:p>
          <a:p>
            <a:r>
              <a:rPr lang="en-US" sz="2800" dirty="0">
                <a:latin typeface="Aparajita" panose="02020603050405020304" pitchFamily="18" charset="0"/>
                <a:cs typeface="Aparajita" panose="02020603050405020304" pitchFamily="18" charset="0"/>
              </a:rPr>
              <a:t>    p.last_name</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patient p</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appointment a ON p.patient_id = a.patient_id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doctors d ON a.doctor_id = d.doctor_id</a:t>
            </a:r>
          </a:p>
          <a:p>
            <a:r>
              <a:rPr lang="en-US" sz="2800" dirty="0">
                <a:latin typeface="Aparajita" panose="02020603050405020304" pitchFamily="18" charset="0"/>
                <a:cs typeface="Aparajita" panose="02020603050405020304" pitchFamily="18" charset="0"/>
              </a:rPr>
              <a:t>WHERE</a:t>
            </a:r>
          </a:p>
          <a:p>
            <a:r>
              <a:rPr lang="en-US" sz="2800" dirty="0">
                <a:latin typeface="Aparajita" panose="02020603050405020304" pitchFamily="18" charset="0"/>
                <a:cs typeface="Aparajita" panose="02020603050405020304" pitchFamily="18" charset="0"/>
              </a:rPr>
              <a:t>    d.first_name = 'David' AND d.last_name = 'Taylor';</a:t>
            </a:r>
          </a:p>
        </p:txBody>
      </p:sp>
    </p:spTree>
    <p:extLst>
      <p:ext uri="{BB962C8B-B14F-4D97-AF65-F5344CB8AC3E}">
        <p14:creationId xmlns:p14="http://schemas.microsoft.com/office/powerpoint/2010/main" val="1004343846"/>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Q.10 How many appointments are scheduled for each doctor?</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185737" y="813751"/>
            <a:ext cx="10444163" cy="58585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endParaRPr lang="en-US" sz="2800" dirty="0">
              <a:latin typeface="Century" panose="020406040505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d.first_name,</a:t>
            </a:r>
          </a:p>
          <a:p>
            <a:r>
              <a:rPr lang="en-US" sz="2800" dirty="0">
                <a:latin typeface="Aparajita" panose="02020603050405020304" pitchFamily="18" charset="0"/>
                <a:cs typeface="Aparajita" panose="02020603050405020304" pitchFamily="18" charset="0"/>
              </a:rPr>
              <a:t>    d.last_name,</a:t>
            </a:r>
          </a:p>
          <a:p>
            <a:r>
              <a:rPr lang="en-US" sz="2800" dirty="0">
                <a:latin typeface="Aparajita" panose="02020603050405020304" pitchFamily="18" charset="0"/>
                <a:cs typeface="Aparajita" panose="02020603050405020304" pitchFamily="18" charset="0"/>
              </a:rPr>
              <a:t>    COUNT(a.appointment_id) AS total_appointments</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doctors d</a:t>
            </a:r>
          </a:p>
          <a:p>
            <a:r>
              <a:rPr lang="en-US" sz="2800" dirty="0">
                <a:latin typeface="Aparajita" panose="02020603050405020304" pitchFamily="18" charset="0"/>
                <a:cs typeface="Aparajita" panose="02020603050405020304" pitchFamily="18" charset="0"/>
              </a:rPr>
              <a:t>LEFT JOIN</a:t>
            </a:r>
          </a:p>
          <a:p>
            <a:r>
              <a:rPr lang="en-US" sz="2800" dirty="0">
                <a:latin typeface="Aparajita" panose="02020603050405020304" pitchFamily="18" charset="0"/>
                <a:cs typeface="Aparajita" panose="02020603050405020304" pitchFamily="18" charset="0"/>
              </a:rPr>
              <a:t>    appointment a ON d.doctor_id = a.doctor_id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d.doctor_id, d.first_name, d.last_name</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total_appointments DESC, d.first_name, d.last_name;</a:t>
            </a:r>
          </a:p>
        </p:txBody>
      </p:sp>
    </p:spTree>
    <p:extLst>
      <p:ext uri="{BB962C8B-B14F-4D97-AF65-F5344CB8AC3E}">
        <p14:creationId xmlns:p14="http://schemas.microsoft.com/office/powerpoint/2010/main" val="94815085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AEB5D-C504-369F-0181-B405490768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B09CBDF-8587-28A0-CAD5-7A42FF72228C}"/>
              </a:ext>
            </a:extLst>
          </p:cNvPr>
          <p:cNvSpPr>
            <a:spLocks noGrp="1"/>
          </p:cNvSpPr>
          <p:nvPr>
            <p:ph idx="1"/>
          </p:nvPr>
        </p:nvSpPr>
        <p:spPr/>
        <p:txBody>
          <a:bodyPr/>
          <a:lstStyle/>
          <a:p>
            <a:r>
              <a:rPr lang="en-US" dirty="0"/>
              <a:t>This project looked at different parts of a hospital management system using the provided datasets. These included appointments, billing, doctors, patients, and treatments. The goal was to collect useful insights to understand how the system works, its financial performance, patient demographics, and doctor activities. </a:t>
            </a:r>
            <a:r>
              <a:rPr lang="en-US"/>
              <a:t>We used SQL queries to meet these goals, demonstrating our ability in data manipulation and analysis.</a:t>
            </a:r>
            <a:endParaRPr lang="en-US" dirty="0"/>
          </a:p>
        </p:txBody>
      </p:sp>
    </p:spTree>
    <p:extLst>
      <p:ext uri="{BB962C8B-B14F-4D97-AF65-F5344CB8AC3E}">
        <p14:creationId xmlns:p14="http://schemas.microsoft.com/office/powerpoint/2010/main" val="3553386845"/>
      </p:ext>
    </p:extLst>
  </p:cSld>
  <p:clrMapOvr>
    <a:masterClrMapping/>
  </p:clrMapOvr>
  <mc:AlternateContent xmlns:mc="http://schemas.openxmlformats.org/markup-compatibility/2006" xmlns:p14="http://schemas.microsoft.com/office/powerpoint/2010/main">
    <mc:Choice Requires="p14">
      <p:transition spd="slow" p14:dur="1500">
        <p:comb/>
      </p:transition>
    </mc:Choice>
    <mc:Fallback xmlns="">
      <p:transition spd="slow">
        <p:comb/>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8761-2537-7A8E-AAF5-0200BA27447A}"/>
              </a:ext>
            </a:extLst>
          </p:cNvPr>
          <p:cNvSpPr>
            <a:spLocks noGrp="1"/>
          </p:cNvSpPr>
          <p:nvPr>
            <p:ph type="title"/>
          </p:nvPr>
        </p:nvSpPr>
        <p:spPr>
          <a:xfrm>
            <a:off x="4929187" y="560070"/>
            <a:ext cx="5952744" cy="1645920"/>
          </a:xfrm>
        </p:spPr>
        <p:txBody>
          <a:bodyPr/>
          <a:lstStyle/>
          <a:p>
            <a:r>
              <a:rPr lang="en-US" dirty="0"/>
              <a:t>THANK YOU</a:t>
            </a:r>
          </a:p>
        </p:txBody>
      </p:sp>
      <p:sp>
        <p:nvSpPr>
          <p:cNvPr id="11" name="Text Placeholder 10">
            <a:extLst>
              <a:ext uri="{FF2B5EF4-FFF2-40B4-BE49-F238E27FC236}">
                <a16:creationId xmlns:a16="http://schemas.microsoft.com/office/drawing/2014/main" id="{5C6928F1-4E3C-0C3A-F853-910AF3D19460}"/>
              </a:ext>
            </a:extLst>
          </p:cNvPr>
          <p:cNvSpPr>
            <a:spLocks noGrp="1"/>
          </p:cNvSpPr>
          <p:nvPr>
            <p:ph type="body" sz="quarter" idx="14"/>
          </p:nvPr>
        </p:nvSpPr>
        <p:spPr/>
        <p:txBody>
          <a:bodyPr/>
          <a:lstStyle/>
          <a:p>
            <a:r>
              <a:rPr lang="en-US" dirty="0"/>
              <a:t>HARSH GARG</a:t>
            </a:r>
          </a:p>
        </p:txBody>
      </p:sp>
      <p:sp>
        <p:nvSpPr>
          <p:cNvPr id="12" name="Text Placeholder 11">
            <a:extLst>
              <a:ext uri="{FF2B5EF4-FFF2-40B4-BE49-F238E27FC236}">
                <a16:creationId xmlns:a16="http://schemas.microsoft.com/office/drawing/2014/main" id="{C07C030C-4EF2-A28B-3096-012353B7BA33}"/>
              </a:ext>
            </a:extLst>
          </p:cNvPr>
          <p:cNvSpPr>
            <a:spLocks noGrp="1"/>
          </p:cNvSpPr>
          <p:nvPr>
            <p:ph type="body" sz="quarter" idx="15"/>
          </p:nvPr>
        </p:nvSpPr>
        <p:spPr>
          <a:xfrm>
            <a:off x="5246558" y="4498848"/>
            <a:ext cx="2397256" cy="387477"/>
          </a:xfrm>
        </p:spPr>
        <p:txBody>
          <a:bodyPr/>
          <a:lstStyle/>
          <a:p>
            <a:r>
              <a:rPr lang="en-US" dirty="0">
                <a:latin typeface="Century" panose="02040604050505020304" pitchFamily="18" charset="0"/>
                <a:cs typeface="Utsaah" panose="020B0604020202020204" pitchFamily="34" charset="0"/>
              </a:rPr>
              <a:t>Email Address:</a:t>
            </a:r>
          </a:p>
        </p:txBody>
      </p:sp>
      <p:sp>
        <p:nvSpPr>
          <p:cNvPr id="14" name="TextBox 13">
            <a:extLst>
              <a:ext uri="{FF2B5EF4-FFF2-40B4-BE49-F238E27FC236}">
                <a16:creationId xmlns:a16="http://schemas.microsoft.com/office/drawing/2014/main" id="{C92BC3CC-262B-4DEA-B12A-CBFF05B6FA34}"/>
              </a:ext>
            </a:extLst>
          </p:cNvPr>
          <p:cNvSpPr txBox="1"/>
          <p:nvPr/>
        </p:nvSpPr>
        <p:spPr>
          <a:xfrm>
            <a:off x="7229417" y="4774501"/>
            <a:ext cx="4822675" cy="523220"/>
          </a:xfrm>
          <a:prstGeom prst="rect">
            <a:avLst/>
          </a:prstGeom>
          <a:noFill/>
        </p:spPr>
        <p:txBody>
          <a:bodyPr wrap="square">
            <a:spAutoFit/>
          </a:bodyPr>
          <a:lstStyle/>
          <a:p>
            <a:r>
              <a:rPr lang="en-US" sz="2800" dirty="0">
                <a:latin typeface="Century" panose="02040604050505020304" pitchFamily="18" charset="0"/>
                <a:cs typeface="Utsaah" panose="020B0604020202020204" pitchFamily="34" charset="0"/>
              </a:rPr>
              <a:t>gargharsh9664@gmail.com</a:t>
            </a:r>
            <a:endParaRPr lang="en-IN" sz="2800" dirty="0"/>
          </a:p>
        </p:txBody>
      </p:sp>
    </p:spTree>
    <p:extLst>
      <p:ext uri="{BB962C8B-B14F-4D97-AF65-F5344CB8AC3E}">
        <p14:creationId xmlns:p14="http://schemas.microsoft.com/office/powerpoint/2010/main" val="1625759874"/>
      </p:ext>
    </p:extLst>
  </p:cSld>
  <p:clrMapOvr>
    <a:masterClrMapping/>
  </p:clrMapOvr>
  <mc:AlternateContent xmlns:mc="http://schemas.openxmlformats.org/markup-compatibility/2006" xmlns:p14="http://schemas.microsoft.com/office/powerpoint/2010/main">
    <mc:Choice Requires="p14">
      <p:transition spd="slow" p14:dur="125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0444163" cy="553085"/>
          </a:xfrm>
        </p:spPr>
        <p:txBody>
          <a:bodyPr anchor="t"/>
          <a:lstStyle/>
          <a:p>
            <a:r>
              <a:rPr lang="en-US" sz="2800" dirty="0">
                <a:latin typeface="Century" panose="02040604050505020304" pitchFamily="18" charset="0"/>
              </a:rPr>
              <a:t>Q.1 How many patients registered in each year?</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185736" y="670877"/>
            <a:ext cx="10444163" cy="46869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cs typeface="Aparajita" panose="02020603050405020304" pitchFamily="18" charset="0"/>
              </a:rPr>
              <a:t>Ans:</a:t>
            </a:r>
          </a:p>
          <a:p>
            <a:endParaRPr lang="en-US" sz="2800" dirty="0">
              <a:latin typeface="Century" panose="02040604050505020304" pitchFamily="18" charset="0"/>
              <a:cs typeface="Aparajita" panose="020206030504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YEAR(</a:t>
            </a:r>
            <a:r>
              <a:rPr lang="en-US" sz="2800" dirty="0" err="1">
                <a:latin typeface="Aparajita" panose="02020603050405020304" pitchFamily="18" charset="0"/>
                <a:cs typeface="Aparajita" panose="02020603050405020304" pitchFamily="18" charset="0"/>
              </a:rPr>
              <a:t>registration_date</a:t>
            </a:r>
            <a:r>
              <a:rPr lang="en-US" sz="2800" dirty="0">
                <a:latin typeface="Aparajita" panose="02020603050405020304" pitchFamily="18" charset="0"/>
                <a:cs typeface="Aparajita" panose="02020603050405020304" pitchFamily="18" charset="0"/>
              </a:rPr>
              <a:t>) AS registration_year,</a:t>
            </a:r>
          </a:p>
          <a:p>
            <a:r>
              <a:rPr lang="en-US" sz="2800" dirty="0">
                <a:latin typeface="Aparajita" panose="02020603050405020304" pitchFamily="18" charset="0"/>
                <a:cs typeface="Aparajita" panose="02020603050405020304" pitchFamily="18" charset="0"/>
              </a:rPr>
              <a:t>    COUNT(patient_id) AS total_patients_registered</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patient</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registration_year</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registration_year;</a:t>
            </a:r>
          </a:p>
        </p:txBody>
      </p:sp>
    </p:spTree>
    <p:extLst>
      <p:ext uri="{BB962C8B-B14F-4D97-AF65-F5344CB8AC3E}">
        <p14:creationId xmlns:p14="http://schemas.microsoft.com/office/powerpoint/2010/main" val="370121488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8" y="132715"/>
            <a:ext cx="12020551" cy="910273"/>
          </a:xfrm>
        </p:spPr>
        <p:txBody>
          <a:bodyPr anchor="t"/>
          <a:lstStyle/>
          <a:p>
            <a:r>
              <a:rPr lang="en-US" sz="2800" dirty="0">
                <a:latin typeface="Century" panose="02040604050505020304" pitchFamily="18" charset="0"/>
              </a:rPr>
              <a:t>Q.2 Identify patients who have paid more than the average billing amount for their treatments?</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171448" y="1099502"/>
            <a:ext cx="10444163" cy="561562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endParaRPr lang="en-US" sz="2800" dirty="0">
              <a:latin typeface="Century" panose="020406040505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SELECT</a:t>
            </a:r>
          </a:p>
          <a:p>
            <a:r>
              <a:rPr lang="en-US" sz="2800" dirty="0">
                <a:latin typeface="Aparajita" panose="02020603050405020304" pitchFamily="18" charset="0"/>
                <a:cs typeface="Aparajita" panose="02020603050405020304" pitchFamily="18" charset="0"/>
              </a:rPr>
              <a:t>    DISTINCT p.first_name,</a:t>
            </a:r>
          </a:p>
          <a:p>
            <a:r>
              <a:rPr lang="en-US" sz="2800" dirty="0">
                <a:latin typeface="Aparajita" panose="02020603050405020304" pitchFamily="18" charset="0"/>
                <a:cs typeface="Aparajita" panose="02020603050405020304" pitchFamily="18" charset="0"/>
              </a:rPr>
              <a:t>    p.last_name</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patient p</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billing b ON p.patient_id = b.patient_id</a:t>
            </a:r>
          </a:p>
          <a:p>
            <a:r>
              <a:rPr lang="en-US" sz="2800" dirty="0">
                <a:latin typeface="Aparajita" panose="02020603050405020304" pitchFamily="18" charset="0"/>
                <a:cs typeface="Aparajita" panose="02020603050405020304" pitchFamily="18" charset="0"/>
              </a:rPr>
              <a:t>WHERE</a:t>
            </a:r>
          </a:p>
          <a:p>
            <a:r>
              <a:rPr lang="en-US" sz="2800" dirty="0">
                <a:latin typeface="Aparajita" panose="02020603050405020304" pitchFamily="18" charset="0"/>
                <a:cs typeface="Aparajita" panose="02020603050405020304" pitchFamily="18" charset="0"/>
              </a:rPr>
              <a:t>    b.amount &gt; (SELECT AVG(amount) FROM billing)</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p.first_name, p.last_name;</a:t>
            </a:r>
          </a:p>
        </p:txBody>
      </p:sp>
    </p:spTree>
    <p:extLst>
      <p:ext uri="{BB962C8B-B14F-4D97-AF65-F5344CB8AC3E}">
        <p14:creationId xmlns:p14="http://schemas.microsoft.com/office/powerpoint/2010/main" val="91758360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0444163" cy="553085"/>
          </a:xfrm>
        </p:spPr>
        <p:txBody>
          <a:bodyPr anchor="t"/>
          <a:lstStyle/>
          <a:p>
            <a:r>
              <a:rPr lang="en-US" sz="2800" dirty="0">
                <a:latin typeface="Century" panose="02040604050505020304" pitchFamily="18" charset="0"/>
              </a:rPr>
              <a:t>Q.3 What is the most common reason for a visit?</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171449" y="842327"/>
            <a:ext cx="10444163" cy="46869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cs typeface="Aparajita" panose="02020603050405020304" pitchFamily="18" charset="0"/>
              </a:rPr>
              <a:t>Ans:</a:t>
            </a:r>
          </a:p>
          <a:p>
            <a:endParaRPr lang="en-US" sz="2800" dirty="0">
              <a:latin typeface="Century" panose="02040604050505020304" pitchFamily="18" charset="0"/>
              <a:cs typeface="Aparajita" panose="020206030504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reason_for_visit,</a:t>
            </a:r>
          </a:p>
          <a:p>
            <a:r>
              <a:rPr lang="en-US" sz="2800" dirty="0">
                <a:latin typeface="Aparajita" panose="02020603050405020304" pitchFamily="18" charset="0"/>
                <a:cs typeface="Aparajita" panose="02020603050405020304" pitchFamily="18" charset="0"/>
              </a:rPr>
              <a:t>    COUNT(*) AS visit_count</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appointment</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reason_for_visit</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visit_count DESC</a:t>
            </a:r>
          </a:p>
          <a:p>
            <a:r>
              <a:rPr lang="en-US" sz="2800" dirty="0">
                <a:latin typeface="Aparajita" panose="02020603050405020304" pitchFamily="18" charset="0"/>
                <a:cs typeface="Aparajita" panose="02020603050405020304" pitchFamily="18" charset="0"/>
              </a:rPr>
              <a:t>LIMIT 1;</a:t>
            </a:r>
          </a:p>
        </p:txBody>
      </p:sp>
    </p:spTree>
    <p:extLst>
      <p:ext uri="{BB962C8B-B14F-4D97-AF65-F5344CB8AC3E}">
        <p14:creationId xmlns:p14="http://schemas.microsoft.com/office/powerpoint/2010/main" val="885417343"/>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1515726" cy="553085"/>
          </a:xfrm>
        </p:spPr>
        <p:txBody>
          <a:bodyPr anchor="t"/>
          <a:lstStyle/>
          <a:p>
            <a:r>
              <a:rPr lang="en-US" sz="2800" dirty="0">
                <a:latin typeface="Century" panose="02040604050505020304" pitchFamily="18" charset="0"/>
              </a:rPr>
              <a:t>Q.4 List all patients who are insured by Wellness Corp?</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171449" y="842327"/>
            <a:ext cx="10444163" cy="46869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endParaRPr lang="en-US" sz="2800" dirty="0">
              <a:latin typeface="Century" panose="02040604050505020304" pitchFamily="18" charset="0"/>
            </a:endParaRP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patient_id,</a:t>
            </a:r>
          </a:p>
          <a:p>
            <a:r>
              <a:rPr lang="en-US" sz="2800" dirty="0">
                <a:latin typeface="Aparajita" panose="02020603050405020304" pitchFamily="18" charset="0"/>
                <a:cs typeface="Aparajita" panose="02020603050405020304" pitchFamily="18" charset="0"/>
              </a:rPr>
              <a:t>    first_name,</a:t>
            </a:r>
          </a:p>
          <a:p>
            <a:r>
              <a:rPr lang="en-US" sz="2800" dirty="0">
                <a:latin typeface="Aparajita" panose="02020603050405020304" pitchFamily="18" charset="0"/>
                <a:cs typeface="Aparajita" panose="02020603050405020304" pitchFamily="18" charset="0"/>
              </a:rPr>
              <a:t>    last_name,</a:t>
            </a:r>
          </a:p>
          <a:p>
            <a:r>
              <a:rPr lang="en-US" sz="2800" dirty="0">
                <a:latin typeface="Aparajita" panose="02020603050405020304" pitchFamily="18" charset="0"/>
                <a:cs typeface="Aparajita" panose="02020603050405020304" pitchFamily="18" charset="0"/>
              </a:rPr>
              <a:t>    insurance_provider</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patient</a:t>
            </a:r>
          </a:p>
          <a:p>
            <a:r>
              <a:rPr lang="en-US" sz="2800" dirty="0">
                <a:latin typeface="Aparajita" panose="02020603050405020304" pitchFamily="18" charset="0"/>
                <a:cs typeface="Aparajita" panose="02020603050405020304" pitchFamily="18" charset="0"/>
              </a:rPr>
              <a:t>WHERE</a:t>
            </a:r>
          </a:p>
          <a:p>
            <a:r>
              <a:rPr lang="en-US" sz="2800" dirty="0">
                <a:latin typeface="Aparajita" panose="02020603050405020304" pitchFamily="18" charset="0"/>
                <a:cs typeface="Aparajita" panose="02020603050405020304" pitchFamily="18" charset="0"/>
              </a:rPr>
              <a:t>    insurance_provider = 'WellnessCorp’;</a:t>
            </a:r>
          </a:p>
        </p:txBody>
      </p:sp>
    </p:spTree>
    <p:extLst>
      <p:ext uri="{BB962C8B-B14F-4D97-AF65-F5344CB8AC3E}">
        <p14:creationId xmlns:p14="http://schemas.microsoft.com/office/powerpoint/2010/main" val="388672337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Q.5 Find the top 3 patients with the highest total amount billed, and list their total amount.</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00024" y="1142364"/>
            <a:ext cx="10444163" cy="57156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p.first_name,</a:t>
            </a:r>
          </a:p>
          <a:p>
            <a:r>
              <a:rPr lang="en-US" sz="2800" dirty="0">
                <a:latin typeface="Aparajita" panose="02020603050405020304" pitchFamily="18" charset="0"/>
                <a:cs typeface="Aparajita" panose="02020603050405020304" pitchFamily="18" charset="0"/>
              </a:rPr>
              <a:t>    p.last_name,</a:t>
            </a:r>
          </a:p>
          <a:p>
            <a:r>
              <a:rPr lang="en-US" sz="2800" dirty="0">
                <a:latin typeface="Aparajita" panose="02020603050405020304" pitchFamily="18" charset="0"/>
                <a:cs typeface="Aparajita" panose="02020603050405020304" pitchFamily="18" charset="0"/>
              </a:rPr>
              <a:t>    SUM(b.amount) AS total_billed_amount</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patient p</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billing b ON p.patient_id = b.patient_id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p.patient_id, p.first_name, p.last_name</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total_billed_amount DESC</a:t>
            </a:r>
          </a:p>
          <a:p>
            <a:r>
              <a:rPr lang="en-US" sz="2800" dirty="0">
                <a:latin typeface="Aparajita" panose="02020603050405020304" pitchFamily="18" charset="0"/>
                <a:cs typeface="Aparajita" panose="02020603050405020304" pitchFamily="18" charset="0"/>
              </a:rPr>
              <a:t>LIMIT 3;</a:t>
            </a:r>
          </a:p>
        </p:txBody>
      </p:sp>
    </p:spTree>
    <p:extLst>
      <p:ext uri="{BB962C8B-B14F-4D97-AF65-F5344CB8AC3E}">
        <p14:creationId xmlns:p14="http://schemas.microsoft.com/office/powerpoint/2010/main" val="212811922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Q.6 Find the total revenue generated by each doctor, considering only 'Paid' bills?</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00024" y="956627"/>
            <a:ext cx="10444163" cy="5901373"/>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d.first_name,</a:t>
            </a:r>
          </a:p>
          <a:p>
            <a:r>
              <a:rPr lang="en-US" sz="2800" dirty="0">
                <a:latin typeface="Aparajita" panose="02020603050405020304" pitchFamily="18" charset="0"/>
                <a:cs typeface="Aparajita" panose="02020603050405020304" pitchFamily="18" charset="0"/>
              </a:rPr>
              <a:t>    d.last_name,</a:t>
            </a:r>
          </a:p>
          <a:p>
            <a:r>
              <a:rPr lang="en-US" sz="2800" dirty="0">
                <a:latin typeface="Aparajita" panose="02020603050405020304" pitchFamily="18" charset="0"/>
                <a:cs typeface="Aparajita" panose="02020603050405020304" pitchFamily="18" charset="0"/>
              </a:rPr>
              <a:t>    SUM(b.amount) AS total_paid_revenue</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doctors 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appointment a ON d.doctor_id = a.doctor_id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billing b ON a.patient_id = b.patient_id -- Link patient through appointment to billing</a:t>
            </a:r>
          </a:p>
          <a:p>
            <a:r>
              <a:rPr lang="en-US" sz="2800" dirty="0">
                <a:latin typeface="Aparajita" panose="02020603050405020304" pitchFamily="18" charset="0"/>
                <a:cs typeface="Aparajita" panose="02020603050405020304" pitchFamily="18" charset="0"/>
              </a:rPr>
              <a:t>WHERE</a:t>
            </a:r>
          </a:p>
          <a:p>
            <a:r>
              <a:rPr lang="en-US" sz="2800" dirty="0">
                <a:latin typeface="Aparajita" panose="02020603050405020304" pitchFamily="18" charset="0"/>
                <a:cs typeface="Aparajita" panose="02020603050405020304" pitchFamily="18" charset="0"/>
              </a:rPr>
              <a:t>    b.payment_status = 'Paid'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d.first_name</a:t>
            </a:r>
            <a:r>
              <a:rPr lang="en-US" sz="3600" dirty="0">
                <a:latin typeface="Aparajita" panose="02020603050405020304" pitchFamily="18" charset="0"/>
                <a:cs typeface="Aparajita" panose="02020603050405020304" pitchFamily="18" charset="0"/>
              </a:rPr>
              <a:t>,</a:t>
            </a:r>
            <a:r>
              <a:rPr lang="en-US" sz="2800" dirty="0">
                <a:latin typeface="Aparajita" panose="02020603050405020304" pitchFamily="18" charset="0"/>
                <a:cs typeface="Aparajita" panose="02020603050405020304" pitchFamily="18" charset="0"/>
              </a:rPr>
              <a:t> d.last_name ORDER BY total_paid_revenue DESC;</a:t>
            </a:r>
          </a:p>
        </p:txBody>
      </p:sp>
    </p:spTree>
    <p:extLst>
      <p:ext uri="{BB962C8B-B14F-4D97-AF65-F5344CB8AC3E}">
        <p14:creationId xmlns:p14="http://schemas.microsoft.com/office/powerpoint/2010/main" val="325131533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Q.7 Which doctor has the highest average billing amount per treatment?</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00024" y="1142364"/>
            <a:ext cx="10444163" cy="571563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d.first_name,  d.last_name,</a:t>
            </a:r>
          </a:p>
          <a:p>
            <a:r>
              <a:rPr lang="en-US" sz="2800" dirty="0">
                <a:latin typeface="Aparajita" panose="02020603050405020304" pitchFamily="18" charset="0"/>
                <a:cs typeface="Aparajita" panose="02020603050405020304" pitchFamily="18" charset="0"/>
              </a:rPr>
              <a:t>    AVG(b.amount) AS average_billing_amount_per_treatment</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doctors 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appointment a ON d.doctor_id = a.doctor_id</a:t>
            </a:r>
          </a:p>
          <a:p>
            <a:r>
              <a:rPr lang="en-US" sz="2800" dirty="0">
                <a:latin typeface="Aparajita" panose="02020603050405020304" pitchFamily="18" charset="0"/>
                <a:cs typeface="Aparajita" panose="02020603050405020304" pitchFamily="18" charset="0"/>
              </a:rPr>
              <a:t>JOIN</a:t>
            </a:r>
          </a:p>
          <a:p>
            <a:r>
              <a:rPr lang="en-US" sz="2800" dirty="0">
                <a:latin typeface="Aparajita" panose="02020603050405020304" pitchFamily="18" charset="0"/>
                <a:cs typeface="Aparajita" panose="02020603050405020304" pitchFamily="18" charset="0"/>
              </a:rPr>
              <a:t>    billing b ON a.patient_id = b.patient_id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d.doctor_id, d.first_name, d.last_name</a:t>
            </a:r>
          </a:p>
          <a:p>
            <a:r>
              <a:rPr lang="en-US" sz="2800" dirty="0">
                <a:latin typeface="Aparajita" panose="02020603050405020304" pitchFamily="18" charset="0"/>
                <a:cs typeface="Aparajita" panose="02020603050405020304" pitchFamily="18" charset="0"/>
              </a:rPr>
              <a:t>ORDER BY</a:t>
            </a:r>
          </a:p>
          <a:p>
            <a:r>
              <a:rPr lang="en-US" sz="2800" dirty="0">
                <a:latin typeface="Aparajita" panose="02020603050405020304" pitchFamily="18" charset="0"/>
                <a:cs typeface="Aparajita" panose="02020603050405020304" pitchFamily="18" charset="0"/>
              </a:rPr>
              <a:t>    average_billing_amount_per_treatment DESC</a:t>
            </a:r>
          </a:p>
          <a:p>
            <a:r>
              <a:rPr lang="en-US" sz="2800" dirty="0">
                <a:latin typeface="Aparajita" panose="02020603050405020304" pitchFamily="18" charset="0"/>
                <a:cs typeface="Aparajita" panose="02020603050405020304" pitchFamily="18" charset="0"/>
              </a:rPr>
              <a:t>LIMIT 1;</a:t>
            </a:r>
          </a:p>
        </p:txBody>
      </p:sp>
    </p:spTree>
    <p:extLst>
      <p:ext uri="{BB962C8B-B14F-4D97-AF65-F5344CB8AC3E}">
        <p14:creationId xmlns:p14="http://schemas.microsoft.com/office/powerpoint/2010/main" val="414640774"/>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BBD9FBF-BDEA-E2A9-5AC0-F365EF1CA195}"/>
              </a:ext>
            </a:extLst>
          </p:cNvPr>
          <p:cNvSpPr>
            <a:spLocks noGrp="1"/>
          </p:cNvSpPr>
          <p:nvPr>
            <p:ph type="title"/>
          </p:nvPr>
        </p:nvSpPr>
        <p:spPr>
          <a:xfrm>
            <a:off x="171449" y="132715"/>
            <a:ext cx="12020551" cy="781685"/>
          </a:xfrm>
        </p:spPr>
        <p:txBody>
          <a:bodyPr anchor="t"/>
          <a:lstStyle/>
          <a:p>
            <a:r>
              <a:rPr lang="en-US" sz="2800" dirty="0">
                <a:latin typeface="Century" panose="02040604050505020304" pitchFamily="18" charset="0"/>
              </a:rPr>
              <a:t>Q.8 For each month, what is the total number of appointments and total billing amount?</a:t>
            </a:r>
          </a:p>
        </p:txBody>
      </p:sp>
      <p:sp>
        <p:nvSpPr>
          <p:cNvPr id="9" name="Title 9">
            <a:extLst>
              <a:ext uri="{FF2B5EF4-FFF2-40B4-BE49-F238E27FC236}">
                <a16:creationId xmlns:a16="http://schemas.microsoft.com/office/drawing/2014/main" id="{4EFB135F-F1B4-4988-8FAF-93175925BA70}"/>
              </a:ext>
            </a:extLst>
          </p:cNvPr>
          <p:cNvSpPr txBox="1">
            <a:spLocks/>
          </p:cNvSpPr>
          <p:nvPr/>
        </p:nvSpPr>
        <p:spPr>
          <a:xfrm>
            <a:off x="200024" y="1142364"/>
            <a:ext cx="10444163" cy="55441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7200" kern="1200">
                <a:solidFill>
                  <a:schemeClr val="tx1"/>
                </a:solidFill>
                <a:latin typeface="+mj-lt"/>
                <a:ea typeface="+mj-ea"/>
                <a:cs typeface="+mj-cs"/>
              </a:defRPr>
            </a:lvl1pPr>
          </a:lstStyle>
          <a:p>
            <a:r>
              <a:rPr lang="en-US" sz="2800" dirty="0">
                <a:latin typeface="Century" panose="02040604050505020304" pitchFamily="18" charset="0"/>
              </a:rPr>
              <a:t>Ans:</a:t>
            </a:r>
          </a:p>
          <a:p>
            <a:r>
              <a:rPr lang="en-US" sz="2800" dirty="0">
                <a:latin typeface="Aparajita" panose="02020603050405020304" pitchFamily="18" charset="0"/>
                <a:cs typeface="Aparajita" panose="02020603050405020304" pitchFamily="18" charset="0"/>
              </a:rPr>
              <a:t>SELECT</a:t>
            </a:r>
          </a:p>
          <a:p>
            <a:r>
              <a:rPr lang="en-US" sz="2800" dirty="0">
                <a:latin typeface="Aparajita" panose="02020603050405020304" pitchFamily="18" charset="0"/>
                <a:cs typeface="Aparajita" panose="02020603050405020304" pitchFamily="18" charset="0"/>
              </a:rPr>
              <a:t>    DATE_FORMAT(a.appointment_date, '%Y-%m') AS appointment_month,</a:t>
            </a:r>
          </a:p>
          <a:p>
            <a:r>
              <a:rPr lang="en-US" sz="2800" dirty="0">
                <a:latin typeface="Aparajita" panose="02020603050405020304" pitchFamily="18" charset="0"/>
                <a:cs typeface="Aparajita" panose="02020603050405020304" pitchFamily="18" charset="0"/>
              </a:rPr>
              <a:t>    COUNT(a.appointment_id) AS total_appointments,</a:t>
            </a:r>
          </a:p>
          <a:p>
            <a:r>
              <a:rPr lang="en-US" sz="2800" dirty="0">
                <a:latin typeface="Aparajita" panose="02020603050405020304" pitchFamily="18" charset="0"/>
                <a:cs typeface="Aparajita" panose="02020603050405020304" pitchFamily="18" charset="0"/>
              </a:rPr>
              <a:t>    SUM(b.amount) AS total_billing_amount</a:t>
            </a:r>
          </a:p>
          <a:p>
            <a:r>
              <a:rPr lang="en-US" sz="2800" dirty="0">
                <a:latin typeface="Aparajita" panose="02020603050405020304" pitchFamily="18" charset="0"/>
                <a:cs typeface="Aparajita" panose="02020603050405020304" pitchFamily="18" charset="0"/>
              </a:rPr>
              <a:t>FROM</a:t>
            </a:r>
          </a:p>
          <a:p>
            <a:r>
              <a:rPr lang="en-US" sz="2800" dirty="0">
                <a:latin typeface="Aparajita" panose="02020603050405020304" pitchFamily="18" charset="0"/>
                <a:cs typeface="Aparajita" panose="02020603050405020304" pitchFamily="18" charset="0"/>
              </a:rPr>
              <a:t>    appointment a</a:t>
            </a:r>
          </a:p>
          <a:p>
            <a:r>
              <a:rPr lang="en-US" sz="2800" dirty="0">
                <a:latin typeface="Aparajita" panose="02020603050405020304" pitchFamily="18" charset="0"/>
                <a:cs typeface="Aparajita" panose="02020603050405020304" pitchFamily="18" charset="0"/>
              </a:rPr>
              <a:t>LEFT JOIN</a:t>
            </a:r>
          </a:p>
          <a:p>
            <a:r>
              <a:rPr lang="en-US" sz="2800" dirty="0">
                <a:latin typeface="Aparajita" panose="02020603050405020304" pitchFamily="18" charset="0"/>
                <a:cs typeface="Aparajita" panose="02020603050405020304" pitchFamily="18" charset="0"/>
              </a:rPr>
              <a:t>    billing b ON a.patient_id = b.patient_id</a:t>
            </a:r>
          </a:p>
          <a:p>
            <a:r>
              <a:rPr lang="en-US" sz="2800" dirty="0">
                <a:latin typeface="Aparajita" panose="02020603050405020304" pitchFamily="18" charset="0"/>
                <a:cs typeface="Aparajita" panose="02020603050405020304" pitchFamily="18" charset="0"/>
              </a:rPr>
              <a:t>GROUP BY</a:t>
            </a:r>
          </a:p>
          <a:p>
            <a:r>
              <a:rPr lang="en-US" sz="2800" dirty="0">
                <a:latin typeface="Aparajita" panose="02020603050405020304" pitchFamily="18" charset="0"/>
                <a:cs typeface="Aparajita" panose="02020603050405020304" pitchFamily="18" charset="0"/>
              </a:rPr>
              <a:t>    appointment_month</a:t>
            </a:r>
          </a:p>
          <a:p>
            <a:r>
              <a:rPr lang="en-US" sz="2800" dirty="0">
                <a:latin typeface="Aparajita" panose="02020603050405020304" pitchFamily="18" charset="0"/>
                <a:cs typeface="Aparajita" panose="02020603050405020304" pitchFamily="18" charset="0"/>
              </a:rPr>
              <a:t>ORDER BY</a:t>
            </a:r>
          </a:p>
          <a:p>
            <a:r>
              <a:rPr lang="en-US" sz="2800">
                <a:latin typeface="Aparajita" panose="02020603050405020304" pitchFamily="18" charset="0"/>
                <a:cs typeface="Aparajita" panose="02020603050405020304" pitchFamily="18" charset="0"/>
              </a:rPr>
              <a:t>    appointment_month;</a:t>
            </a:r>
            <a:endParaRPr lang="en-US"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734323949"/>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theme/theme1.xml><?xml version="1.0" encoding="utf-8"?>
<a:theme xmlns:a="http://schemas.openxmlformats.org/drawingml/2006/main" name="Office Them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Custom 3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y-Design-Berlin-Presentation_Win32_SW_v11" id="{A1E1012F-E9F8-4F40-92C8-C50A5DD6BDB3}" vid="{84DD5023-C7E9-4B03-B2A5-92320E38EF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8AEB05A-1290-41EF-A3CD-520462C3FF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7B04EA5-0343-4579-A177-61682A6D2ED2}">
  <ds:schemaRefs>
    <ds:schemaRef ds:uri="http://schemas.microsoft.com/sharepoint/v3/contenttype/forms"/>
  </ds:schemaRefs>
</ds:datastoreItem>
</file>

<file path=customXml/itemProps3.xml><?xml version="1.0" encoding="utf-8"?>
<ds:datastoreItem xmlns:ds="http://schemas.openxmlformats.org/officeDocument/2006/customXml" ds:itemID="{609262BC-C013-4067-8A15-9DCD1281E3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976</Words>
  <Application>Microsoft Office PowerPoint</Application>
  <PresentationFormat>Widescreen</PresentationFormat>
  <Paragraphs>152</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Aparajita</vt:lpstr>
      <vt:lpstr>Arial</vt:lpstr>
      <vt:lpstr>Avenir Next LT Pro</vt:lpstr>
      <vt:lpstr>Calibri</vt:lpstr>
      <vt:lpstr>Century</vt:lpstr>
      <vt:lpstr>Felix Titling</vt:lpstr>
      <vt:lpstr>Gill Sans Nova Light</vt:lpstr>
      <vt:lpstr>Sitka Subheading Semibold</vt:lpstr>
      <vt:lpstr>Wingdings</vt:lpstr>
      <vt:lpstr>Office Theme</vt:lpstr>
      <vt:lpstr>PowerPoint Presentation</vt:lpstr>
      <vt:lpstr>Q.1 How many patients registered in each year?</vt:lpstr>
      <vt:lpstr>Q.2 Identify patients who have paid more than the average billing amount for their treatments?</vt:lpstr>
      <vt:lpstr>Q.3 What is the most common reason for a visit?</vt:lpstr>
      <vt:lpstr>Q.4 List all patients who are insured by Wellness Corp?</vt:lpstr>
      <vt:lpstr>Q.5 Find the top 3 patients with the highest total amount billed, and list their total amount.</vt:lpstr>
      <vt:lpstr>Q.6 Find the total revenue generated by each doctor, considering only 'Paid' bills?</vt:lpstr>
      <vt:lpstr>Q.7 Which doctor has the highest average billing amount per treatment?</vt:lpstr>
      <vt:lpstr>Q.8 For each month, what is the total number of appointments and total billing amount?</vt:lpstr>
      <vt:lpstr>Q.9 List the patients who have appointments with 'Dr. David Taylor’?</vt:lpstr>
      <vt:lpstr>Q.10 How many appointments are scheduled for each doctor?</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2022-09-08T06:38:04Z</dcterms:created>
  <dcterms:modified xsi:type="dcterms:W3CDTF">2025-07-13T06:00:51Z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