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81" r:id="rId4"/>
    <p:sldId id="276" r:id="rId5"/>
    <p:sldId id="283" r:id="rId6"/>
    <p:sldId id="284" r:id="rId7"/>
    <p:sldId id="287" r:id="rId8"/>
    <p:sldId id="286" r:id="rId9"/>
    <p:sldId id="268" r:id="rId10"/>
    <p:sldId id="278" r:id="rId11"/>
    <p:sldId id="279" r:id="rId12"/>
    <p:sldId id="280" r:id="rId13"/>
    <p:sldId id="262"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179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9</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7092</TotalTime>
  <Words>1180</Words>
  <Application>Microsoft Macintosh PowerPoint</Application>
  <PresentationFormat>Widescreen</PresentationFormat>
  <Paragraphs>87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Naive Bayes approach:</vt:lpstr>
      <vt:lpstr>Decision Tree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117</cp:revision>
  <dcterms:created xsi:type="dcterms:W3CDTF">2020-11-27T17:46:31Z</dcterms:created>
  <dcterms:modified xsi:type="dcterms:W3CDTF">2023-06-14T18:24:21Z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