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0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8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8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58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61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2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3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8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3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0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5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C44711-1AF3-44C7-93E2-3601AF01B579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83F9-3276-47A2-BF6E-BBC3583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8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5591-7E27-581C-BCBE-35C92BE0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3481" y="3193252"/>
            <a:ext cx="4779390" cy="2397598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C000"/>
                </a:solidFill>
                <a:latin typeface="Century" panose="02040604050505020304" pitchFamily="18" charset="0"/>
              </a:rPr>
              <a:t>Superstore Sales Analysis Using SQL </a:t>
            </a:r>
            <a:br>
              <a:rPr lang="en-IN" sz="4000" dirty="0">
                <a:solidFill>
                  <a:srgbClr val="FFC000"/>
                </a:solidFill>
                <a:latin typeface="Century" panose="02040604050505020304" pitchFamily="18" charset="0"/>
              </a:rPr>
            </a:br>
            <a:br>
              <a:rPr lang="en-IN" sz="4000" dirty="0">
                <a:solidFill>
                  <a:srgbClr val="FFC000"/>
                </a:solidFill>
                <a:latin typeface="Century" panose="02040604050505020304" pitchFamily="18" charset="0"/>
              </a:rPr>
            </a:br>
            <a:r>
              <a:rPr lang="en-IN" sz="4000" dirty="0">
                <a:solidFill>
                  <a:srgbClr val="FFC000"/>
                </a:solidFill>
                <a:latin typeface="Century" panose="02040604050505020304" pitchFamily="18" charset="0"/>
              </a:rPr>
              <a:t>By Harsh Tailor</a:t>
            </a:r>
          </a:p>
        </p:txBody>
      </p:sp>
      <p:pic>
        <p:nvPicPr>
          <p:cNvPr id="1028" name="Picture 4" descr="SUPERSTORE SALES ANALYSIS. A superstore ...">
            <a:extLst>
              <a:ext uri="{FF2B5EF4-FFF2-40B4-BE49-F238E27FC236}">
                <a16:creationId xmlns:a16="http://schemas.microsoft.com/office/drawing/2014/main" id="{A665358A-BABE-E05A-F79E-845E8DB2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154944" cy="47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1B87-9315-82F4-30B5-267DC60A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6" y="348792"/>
            <a:ext cx="9682208" cy="58996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Q7) </a:t>
            </a:r>
            <a:r>
              <a:rPr lang="en-US" dirty="0"/>
              <a:t>Priority for First Class Shipment with respect to segment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B3778-D14D-459D-9721-4CD416BE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75" y="1000279"/>
            <a:ext cx="5083072" cy="3231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A8F50-399F-0FC1-11FE-EDCD7B7E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75" y="4453631"/>
            <a:ext cx="3621918" cy="15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3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973B-6F1A-C526-7743-8C9147A9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424206"/>
            <a:ext cx="9701061" cy="58241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Q8) City with least revenue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FA6B-4CAC-7F44-A0FB-ADA22748D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2" y="1067592"/>
            <a:ext cx="5123162" cy="291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A0F0A-3803-3FBC-A725-C6937C5E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2" y="4289100"/>
            <a:ext cx="3086972" cy="15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B3A1-8862-6338-757E-5AC0A7E0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414780"/>
            <a:ext cx="9748195" cy="58336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Q9)</a:t>
            </a:r>
            <a:r>
              <a:rPr lang="en-US" dirty="0"/>
              <a:t> Top 3 city with most revenue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B0C1-F1E6-252B-614E-6F1EF276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7" y="1137448"/>
            <a:ext cx="4624978" cy="3057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67D84F-2056-7469-1EAC-99419487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17" y="4547490"/>
            <a:ext cx="3474908" cy="17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EBA4-E2DF-E1B0-DC44-087A044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" y="204604"/>
            <a:ext cx="9404723" cy="744485"/>
          </a:xfrm>
        </p:spPr>
        <p:txBody>
          <a:bodyPr/>
          <a:lstStyle/>
          <a:p>
            <a:r>
              <a:rPr lang="en-IN" dirty="0"/>
              <a:t>Dataset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C254-C7F5-460F-E0EF-8102BDAB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70" y="1197204"/>
            <a:ext cx="12097730" cy="5051195"/>
          </a:xfrm>
        </p:spPr>
        <p:txBody>
          <a:bodyPr/>
          <a:lstStyle/>
          <a:p>
            <a:r>
              <a:rPr lang="en-IN" dirty="0"/>
              <a:t>Columns                                                </a:t>
            </a:r>
          </a:p>
          <a:p>
            <a:r>
              <a:rPr lang="en-IN" dirty="0"/>
              <a:t>                                                                       Sample Values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61A1E-F4B8-67E4-2BDB-00142438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" y="1661169"/>
            <a:ext cx="5172797" cy="366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6E924-FA21-7520-E220-26EF3A56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20" y="2281525"/>
            <a:ext cx="6639611" cy="28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2EBA-7A4D-DE07-B2CD-1453E712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339366"/>
            <a:ext cx="9851010" cy="5909034"/>
          </a:xfrm>
        </p:spPr>
        <p:txBody>
          <a:bodyPr/>
          <a:lstStyle/>
          <a:p>
            <a:r>
              <a:rPr lang="en-IN" dirty="0"/>
              <a:t>Key Factors for Analysis</a:t>
            </a:r>
          </a:p>
          <a:p>
            <a:pPr marL="457200" indent="-457200">
              <a:buAutoNum type="arabicParenR"/>
            </a:pPr>
            <a:r>
              <a:rPr lang="en-IN" dirty="0"/>
              <a:t>same day shipping percentage</a:t>
            </a:r>
          </a:p>
          <a:p>
            <a:pPr marL="457200" indent="-457200">
              <a:buAutoNum type="arabicParenR"/>
            </a:pPr>
            <a:r>
              <a:rPr lang="en-US" dirty="0"/>
              <a:t>top 4  items with highest average sales per day</a:t>
            </a:r>
            <a:endParaRPr lang="en-IN" dirty="0"/>
          </a:p>
          <a:p>
            <a:pPr marL="457200" indent="-457200">
              <a:buAutoNum type="arabicParenR"/>
            </a:pPr>
            <a:r>
              <a:rPr lang="en-US" dirty="0"/>
              <a:t>average order value of customer and rank them  Accordingly</a:t>
            </a:r>
            <a:endParaRPr lang="en-IN" dirty="0"/>
          </a:p>
          <a:p>
            <a:pPr marL="457200" indent="-457200">
              <a:buAutoNum type="arabicParenR"/>
            </a:pPr>
            <a:r>
              <a:rPr lang="en-US" dirty="0"/>
              <a:t>most demanded sub-category in east region</a:t>
            </a:r>
            <a:endParaRPr lang="en-IN" dirty="0"/>
          </a:p>
          <a:p>
            <a:pPr marL="457200" indent="-457200">
              <a:buAutoNum type="arabicParenR"/>
            </a:pPr>
            <a:r>
              <a:rPr lang="en-US" dirty="0"/>
              <a:t>order with highest number of items</a:t>
            </a:r>
            <a:endParaRPr lang="en-IN" dirty="0"/>
          </a:p>
          <a:p>
            <a:pPr marL="457200" indent="-457200">
              <a:buAutoNum type="arabicParenR"/>
            </a:pPr>
            <a:r>
              <a:rPr lang="en-US" dirty="0"/>
              <a:t>order with highest cumulative value</a:t>
            </a:r>
            <a:endParaRPr lang="en-IN" dirty="0"/>
          </a:p>
          <a:p>
            <a:pPr marL="457200" indent="-457200">
              <a:buAutoNum type="arabicParenR"/>
            </a:pPr>
            <a:r>
              <a:rPr lang="en-US" dirty="0"/>
              <a:t>Priority for First Class Shipment with respect to segment</a:t>
            </a: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city with least revenue</a:t>
            </a:r>
          </a:p>
          <a:p>
            <a:pPr marL="457200" indent="-457200">
              <a:buAutoNum type="arabicParenR"/>
            </a:pPr>
            <a:r>
              <a:rPr lang="en-US" dirty="0"/>
              <a:t>top 3 city with most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73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81E9-BA95-95CC-942E-C010628C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8" y="424206"/>
            <a:ext cx="9804756" cy="58241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Q1) same day shipping percentage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C21B1-A0D8-0A2A-B0C4-E624888E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1232725"/>
            <a:ext cx="9964133" cy="1771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61D06-B0CE-970F-6251-5B517F5E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5" y="3704439"/>
            <a:ext cx="337232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F8C3-E700-1103-0824-6A17E454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4" y="358220"/>
            <a:ext cx="9823610" cy="58901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Q2) </a:t>
            </a:r>
            <a:r>
              <a:rPr lang="en-US" dirty="0"/>
              <a:t>Top 4  items with highest average sales per day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E1E37-A911-3853-1840-395A64C1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9" y="1224963"/>
            <a:ext cx="7043358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B110E-0392-6432-E88D-AA725930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99" y="3636389"/>
            <a:ext cx="4062214" cy="181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4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D1D3-A4CB-72A1-298A-300B98D4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4" y="377072"/>
            <a:ext cx="9616220" cy="58713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Q3)</a:t>
            </a:r>
            <a:r>
              <a:rPr lang="en-US" dirty="0"/>
              <a:t> Average order value of customer and rank them Accordingly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12C57-2D9A-C723-0E97-1754D601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55" y="1089632"/>
            <a:ext cx="6428440" cy="2426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68153-1A18-0688-5B60-FA8E940E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55" y="3667027"/>
            <a:ext cx="4420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8C40-7EB7-A7E6-C38F-EF44FDEF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8" y="367645"/>
            <a:ext cx="9776476" cy="58807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Q4) Most demanded sub-category in “east” region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0AAE3-8C73-8F83-9489-8252010B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6" y="1032236"/>
            <a:ext cx="5184614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3399B-CE8E-FC88-5DD7-796CD22A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6" y="4728823"/>
            <a:ext cx="4179088" cy="12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9481-6621-B4D4-749C-0809EE8D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2" y="509046"/>
            <a:ext cx="9757622" cy="57393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Q5) </a:t>
            </a:r>
            <a:r>
              <a:rPr lang="en-US" dirty="0"/>
              <a:t>Order with highest number of items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CBFB0-8EC3-47A7-824C-3CBBBE30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4" y="1228021"/>
            <a:ext cx="3866596" cy="2730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0D0B6-0B12-A4C3-3240-F8067BEB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4" y="4379714"/>
            <a:ext cx="3866596" cy="12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3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DAA-5D21-B017-8C91-960A9BEE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377072"/>
            <a:ext cx="9861317" cy="58713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Q6) </a:t>
            </a:r>
            <a:r>
              <a:rPr lang="en-US" dirty="0"/>
              <a:t>Order with highest cumulative value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378C-6A70-4458-E3C5-B7221F3F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9" y="965562"/>
            <a:ext cx="4900047" cy="3017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92430-CE23-2F0F-DF80-96950615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9" y="4383476"/>
            <a:ext cx="3985647" cy="13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159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</vt:lpstr>
      <vt:lpstr>Century Gothic</vt:lpstr>
      <vt:lpstr>Wingdings 3</vt:lpstr>
      <vt:lpstr>Ion</vt:lpstr>
      <vt:lpstr>Superstore Sales Analysis Using SQL   By Harsh Tailor</vt:lpstr>
      <vt:lpstr>Dataset Used for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21BCE10350</dc:creator>
  <cp:lastModifiedBy>21BCE10350</cp:lastModifiedBy>
  <cp:revision>2</cp:revision>
  <dcterms:created xsi:type="dcterms:W3CDTF">2024-07-17T05:40:19Z</dcterms:created>
  <dcterms:modified xsi:type="dcterms:W3CDTF">2024-07-17T08:29:19Z</dcterms:modified>
</cp:coreProperties>
</file>