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62" r:id="rId5"/>
    <p:sldId id="259" r:id="rId6"/>
    <p:sldId id="260" r:id="rId7"/>
    <p:sldId id="263" r:id="rId8"/>
    <p:sldId id="267" r:id="rId9"/>
    <p:sldId id="265"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635921-CBBD-4965-A503-FEB0BA36A3A7}" v="1023" dt="2022-11-24T14:42:58.646"/>
    <p1510:client id="{0A78B5FA-F2EB-4DD7-9CFE-718003FADF8F}" v="404" dt="2022-11-24T16:59:49.599"/>
    <p1510:client id="{92F41827-8CBA-454F-AE4E-37E9A5EE1826}" v="466" dt="2022-11-24T06:19:59.642"/>
    <p1510:client id="{E65BBE0E-41BB-402C-9FCE-41D4B9A4FF75}" v="29" dt="2022-11-24T06:01:00.0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CBA50C-C2C7-41AF-A97E-40B8BB42B9E4}"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8EBC2CDE-FA24-43FF-B34D-24EA363A59E8}">
      <dgm:prSet/>
      <dgm:spPr/>
      <dgm:t>
        <a:bodyPr/>
        <a:lstStyle/>
        <a:p>
          <a:r>
            <a:rPr lang="en-US" b="1" u="sng" dirty="0"/>
            <a:t>Frontend Technology</a:t>
          </a:r>
          <a:endParaRPr lang="en-US" dirty="0"/>
        </a:p>
      </dgm:t>
    </dgm:pt>
    <dgm:pt modelId="{51EF940E-FE67-451F-AABC-3330FB94FF9D}" type="parTrans" cxnId="{F1E40290-DC9D-4E01-8C1A-B7D25BD1995D}">
      <dgm:prSet/>
      <dgm:spPr/>
      <dgm:t>
        <a:bodyPr/>
        <a:lstStyle/>
        <a:p>
          <a:endParaRPr lang="en-US"/>
        </a:p>
      </dgm:t>
    </dgm:pt>
    <dgm:pt modelId="{F971D1E8-7A73-403D-BB89-694D3995E398}" type="sibTrans" cxnId="{F1E40290-DC9D-4E01-8C1A-B7D25BD1995D}">
      <dgm:prSet/>
      <dgm:spPr/>
      <dgm:t>
        <a:bodyPr/>
        <a:lstStyle/>
        <a:p>
          <a:endParaRPr lang="en-US"/>
        </a:p>
      </dgm:t>
    </dgm:pt>
    <dgm:pt modelId="{092448BB-2809-45C0-9C64-95CB864C69E7}">
      <dgm:prSet/>
      <dgm:spPr/>
      <dgm:t>
        <a:bodyPr/>
        <a:lstStyle/>
        <a:p>
          <a:r>
            <a:rPr lang="en-US" dirty="0"/>
            <a:t>➤ HTML5</a:t>
          </a:r>
        </a:p>
      </dgm:t>
    </dgm:pt>
    <dgm:pt modelId="{7DA6834A-76D0-431B-A0E3-4D5F2DC66006}" type="parTrans" cxnId="{4733381F-E002-493F-B1D1-12ABA17D40BB}">
      <dgm:prSet/>
      <dgm:spPr/>
      <dgm:t>
        <a:bodyPr/>
        <a:lstStyle/>
        <a:p>
          <a:endParaRPr lang="en-US"/>
        </a:p>
      </dgm:t>
    </dgm:pt>
    <dgm:pt modelId="{6B70DD97-F317-4BDD-8AE8-F29A325BAB80}" type="sibTrans" cxnId="{4733381F-E002-493F-B1D1-12ABA17D40BB}">
      <dgm:prSet/>
      <dgm:spPr/>
      <dgm:t>
        <a:bodyPr/>
        <a:lstStyle/>
        <a:p>
          <a:endParaRPr lang="en-US"/>
        </a:p>
      </dgm:t>
    </dgm:pt>
    <dgm:pt modelId="{B408C5E0-E54D-4E64-81EF-C8F0A874F4C0}">
      <dgm:prSet/>
      <dgm:spPr/>
      <dgm:t>
        <a:bodyPr/>
        <a:lstStyle/>
        <a:p>
          <a:r>
            <a:rPr lang="en-US" dirty="0"/>
            <a:t>➤ CSS 3</a:t>
          </a:r>
        </a:p>
      </dgm:t>
    </dgm:pt>
    <dgm:pt modelId="{94D621DE-66D5-4B1C-9D2E-3943F73F981E}" type="parTrans" cxnId="{F502A129-A347-4F26-9884-BA5CB96198DC}">
      <dgm:prSet/>
      <dgm:spPr/>
      <dgm:t>
        <a:bodyPr/>
        <a:lstStyle/>
        <a:p>
          <a:endParaRPr lang="en-US"/>
        </a:p>
      </dgm:t>
    </dgm:pt>
    <dgm:pt modelId="{0D4175D2-E8A6-4F9F-B109-0EDD4195830B}" type="sibTrans" cxnId="{F502A129-A347-4F26-9884-BA5CB96198DC}">
      <dgm:prSet/>
      <dgm:spPr/>
      <dgm:t>
        <a:bodyPr/>
        <a:lstStyle/>
        <a:p>
          <a:endParaRPr lang="en-US"/>
        </a:p>
      </dgm:t>
    </dgm:pt>
    <dgm:pt modelId="{42C35EE0-6545-4D9E-9F87-FAF0D7F4CFAB}">
      <dgm:prSet/>
      <dgm:spPr/>
      <dgm:t>
        <a:bodyPr/>
        <a:lstStyle/>
        <a:p>
          <a:pPr rtl="0"/>
          <a:r>
            <a:rPr lang="en-US" dirty="0"/>
            <a:t>➤ </a:t>
          </a:r>
          <a:r>
            <a:rPr lang="en-US" dirty="0">
              <a:latin typeface="Avenir Next LT Pro"/>
            </a:rPr>
            <a:t>JavaScript</a:t>
          </a:r>
        </a:p>
      </dgm:t>
    </dgm:pt>
    <dgm:pt modelId="{33F9F36A-26C1-4FC8-9A9C-035C6C02DCA4}" type="parTrans" cxnId="{114F9B4A-950C-4147-891C-FE60280F0C0C}">
      <dgm:prSet/>
      <dgm:spPr/>
      <dgm:t>
        <a:bodyPr/>
        <a:lstStyle/>
        <a:p>
          <a:endParaRPr lang="en-US"/>
        </a:p>
      </dgm:t>
    </dgm:pt>
    <dgm:pt modelId="{5A0F2B39-CEDD-4575-A555-66BDD5B138A8}" type="sibTrans" cxnId="{114F9B4A-950C-4147-891C-FE60280F0C0C}">
      <dgm:prSet/>
      <dgm:spPr/>
      <dgm:t>
        <a:bodyPr/>
        <a:lstStyle/>
        <a:p>
          <a:endParaRPr lang="en-US"/>
        </a:p>
      </dgm:t>
    </dgm:pt>
    <dgm:pt modelId="{CCC6C45A-3580-4D6B-B0A8-84B3BBCF39EC}">
      <dgm:prSet/>
      <dgm:spPr/>
      <dgm:t>
        <a:bodyPr/>
        <a:lstStyle/>
        <a:p>
          <a:r>
            <a:rPr lang="en-US" b="1" u="sng" dirty="0"/>
            <a:t>Backend Technology</a:t>
          </a:r>
          <a:endParaRPr lang="en-US" dirty="0"/>
        </a:p>
      </dgm:t>
    </dgm:pt>
    <dgm:pt modelId="{C5727F1C-7146-46A7-B186-D373F2A46B9C}" type="parTrans" cxnId="{600EAFF0-1058-4270-B7CE-CF548EF7F2B1}">
      <dgm:prSet/>
      <dgm:spPr/>
      <dgm:t>
        <a:bodyPr/>
        <a:lstStyle/>
        <a:p>
          <a:endParaRPr lang="en-US"/>
        </a:p>
      </dgm:t>
    </dgm:pt>
    <dgm:pt modelId="{EE99C3D1-183E-4247-9512-6A14F719ABD3}" type="sibTrans" cxnId="{600EAFF0-1058-4270-B7CE-CF548EF7F2B1}">
      <dgm:prSet/>
      <dgm:spPr/>
      <dgm:t>
        <a:bodyPr/>
        <a:lstStyle/>
        <a:p>
          <a:endParaRPr lang="en-US"/>
        </a:p>
      </dgm:t>
    </dgm:pt>
    <dgm:pt modelId="{9594812B-6D9C-4440-A0DF-818E70634A53}">
      <dgm:prSet/>
      <dgm:spPr/>
      <dgm:t>
        <a:bodyPr/>
        <a:lstStyle/>
        <a:p>
          <a:pPr rtl="0"/>
          <a:r>
            <a:rPr lang="en-US" dirty="0"/>
            <a:t>➤ Python (3.8) - Django Framework (3.0)</a:t>
          </a:r>
        </a:p>
      </dgm:t>
    </dgm:pt>
    <dgm:pt modelId="{CCC8DA03-515B-4FE2-BC0D-BACF76355AAE}" type="parTrans" cxnId="{0D7CD9D6-17B1-4609-8728-40EEF270DC04}">
      <dgm:prSet/>
      <dgm:spPr/>
      <dgm:t>
        <a:bodyPr/>
        <a:lstStyle/>
        <a:p>
          <a:endParaRPr lang="en-US"/>
        </a:p>
      </dgm:t>
    </dgm:pt>
    <dgm:pt modelId="{2165D8FF-59DD-4EA8-8F8E-A2E355206045}" type="sibTrans" cxnId="{0D7CD9D6-17B1-4609-8728-40EEF270DC04}">
      <dgm:prSet/>
      <dgm:spPr/>
      <dgm:t>
        <a:bodyPr/>
        <a:lstStyle/>
        <a:p>
          <a:endParaRPr lang="en-US"/>
        </a:p>
      </dgm:t>
    </dgm:pt>
    <dgm:pt modelId="{53A0D241-9C51-40AD-A590-E0C0D43B25D4}">
      <dgm:prSet/>
      <dgm:spPr/>
      <dgm:t>
        <a:bodyPr/>
        <a:lstStyle/>
        <a:p>
          <a:pPr rtl="0"/>
          <a:r>
            <a:rPr lang="en-US" dirty="0"/>
            <a:t>➤ MySQL (5.0)</a:t>
          </a:r>
        </a:p>
      </dgm:t>
    </dgm:pt>
    <dgm:pt modelId="{C45ED435-2472-4E06-8676-DD0BF13F8641}" type="parTrans" cxnId="{258C8025-A011-4D74-9423-A7BD54A41693}">
      <dgm:prSet/>
      <dgm:spPr/>
      <dgm:t>
        <a:bodyPr/>
        <a:lstStyle/>
        <a:p>
          <a:endParaRPr lang="en-US"/>
        </a:p>
      </dgm:t>
    </dgm:pt>
    <dgm:pt modelId="{0E6542AD-873E-4CC5-9D20-22B0901414D9}" type="sibTrans" cxnId="{258C8025-A011-4D74-9423-A7BD54A41693}">
      <dgm:prSet/>
      <dgm:spPr/>
      <dgm:t>
        <a:bodyPr/>
        <a:lstStyle/>
        <a:p>
          <a:endParaRPr lang="en-US"/>
        </a:p>
      </dgm:t>
    </dgm:pt>
    <dgm:pt modelId="{97636F64-E379-4474-B14C-3D7CF49DC064}">
      <dgm:prSet/>
      <dgm:spPr/>
      <dgm:t>
        <a:bodyPr/>
        <a:lstStyle/>
        <a:p>
          <a:r>
            <a:rPr lang="en-US" b="1" u="sng" dirty="0"/>
            <a:t>Tools</a:t>
          </a:r>
          <a:endParaRPr lang="en-US" dirty="0"/>
        </a:p>
      </dgm:t>
    </dgm:pt>
    <dgm:pt modelId="{B6AFD6ED-27E6-4D26-BABC-A66449A7CF63}" type="parTrans" cxnId="{DBA9367C-FDB0-4946-A21F-2B8F417B03ED}">
      <dgm:prSet/>
      <dgm:spPr/>
      <dgm:t>
        <a:bodyPr/>
        <a:lstStyle/>
        <a:p>
          <a:endParaRPr lang="en-US"/>
        </a:p>
      </dgm:t>
    </dgm:pt>
    <dgm:pt modelId="{826B98C4-333E-4651-900E-0B09329AE1E3}" type="sibTrans" cxnId="{DBA9367C-FDB0-4946-A21F-2B8F417B03ED}">
      <dgm:prSet/>
      <dgm:spPr/>
      <dgm:t>
        <a:bodyPr/>
        <a:lstStyle/>
        <a:p>
          <a:endParaRPr lang="en-US"/>
        </a:p>
      </dgm:t>
    </dgm:pt>
    <dgm:pt modelId="{DDBD5FFE-5303-4FAA-8A5E-B8BD279F0E96}">
      <dgm:prSet/>
      <dgm:spPr/>
      <dgm:t>
        <a:bodyPr/>
        <a:lstStyle/>
        <a:p>
          <a:pPr rtl="0"/>
          <a:r>
            <a:rPr lang="en-US" dirty="0"/>
            <a:t>➤ Presentation Tool: Microsoft Office PowerPoint 2019</a:t>
          </a:r>
        </a:p>
      </dgm:t>
    </dgm:pt>
    <dgm:pt modelId="{834BBEBE-D2F3-43DE-88B4-8827DA8F0298}" type="parTrans" cxnId="{B5991F02-AA5A-464B-8A8C-2722E1BF8FD9}">
      <dgm:prSet/>
      <dgm:spPr/>
      <dgm:t>
        <a:bodyPr/>
        <a:lstStyle/>
        <a:p>
          <a:endParaRPr lang="en-US"/>
        </a:p>
      </dgm:t>
    </dgm:pt>
    <dgm:pt modelId="{B998DC71-6D1F-41B7-BEF8-77B41592D05F}" type="sibTrans" cxnId="{B5991F02-AA5A-464B-8A8C-2722E1BF8FD9}">
      <dgm:prSet/>
      <dgm:spPr/>
      <dgm:t>
        <a:bodyPr/>
        <a:lstStyle/>
        <a:p>
          <a:endParaRPr lang="en-US"/>
        </a:p>
      </dgm:t>
    </dgm:pt>
    <dgm:pt modelId="{074AA3BA-E32D-4D14-BB42-AFC3781DDC58}">
      <dgm:prSet/>
      <dgm:spPr/>
      <dgm:t>
        <a:bodyPr/>
        <a:lstStyle/>
        <a:p>
          <a:r>
            <a:rPr lang="en-US" dirty="0"/>
            <a:t>➤ Drawing Tool: Draw.io</a:t>
          </a:r>
        </a:p>
      </dgm:t>
    </dgm:pt>
    <dgm:pt modelId="{F76B3714-F2A0-41EF-811E-05826566446E}" type="parTrans" cxnId="{4BA8754C-2E80-4C02-9335-0BA0208A20DC}">
      <dgm:prSet/>
      <dgm:spPr/>
      <dgm:t>
        <a:bodyPr/>
        <a:lstStyle/>
        <a:p>
          <a:endParaRPr lang="en-US"/>
        </a:p>
      </dgm:t>
    </dgm:pt>
    <dgm:pt modelId="{AC9A5CE0-FCD1-45D9-BDDC-556B34B5BA7B}" type="sibTrans" cxnId="{4BA8754C-2E80-4C02-9335-0BA0208A20DC}">
      <dgm:prSet/>
      <dgm:spPr/>
      <dgm:t>
        <a:bodyPr/>
        <a:lstStyle/>
        <a:p>
          <a:endParaRPr lang="en-US"/>
        </a:p>
      </dgm:t>
    </dgm:pt>
    <dgm:pt modelId="{0961E382-9DF0-49B3-9968-0DB1F1C1E8D4}">
      <dgm:prSet phldr="0"/>
      <dgm:spPr/>
      <dgm:t>
        <a:bodyPr/>
        <a:lstStyle/>
        <a:p>
          <a:pPr rtl="0"/>
          <a:r>
            <a:rPr lang="en-US" dirty="0"/>
            <a:t>➤ </a:t>
          </a:r>
          <a:r>
            <a:rPr lang="en-US" dirty="0">
              <a:latin typeface="Avenir Next LT Pro"/>
            </a:rPr>
            <a:t>Bootstrap</a:t>
          </a:r>
          <a:r>
            <a:rPr lang="en-US" dirty="0"/>
            <a:t> 4.5</a:t>
          </a:r>
        </a:p>
      </dgm:t>
    </dgm:pt>
    <dgm:pt modelId="{594A0D01-6738-44E0-B360-8D5BC6376BC1}" type="parTrans" cxnId="{9AF73484-B621-4CF5-9FF3-B0723D6FDE42}">
      <dgm:prSet/>
      <dgm:spPr/>
    </dgm:pt>
    <dgm:pt modelId="{D45395E3-D61C-4680-A3F7-3AD6A1E42515}" type="sibTrans" cxnId="{9AF73484-B621-4CF5-9FF3-B0723D6FDE42}">
      <dgm:prSet/>
      <dgm:spPr/>
    </dgm:pt>
    <dgm:pt modelId="{F579D77E-02D0-4CF9-A5F0-418CAC178A69}" type="pres">
      <dgm:prSet presAssocID="{9DCBA50C-C2C7-41AF-A97E-40B8BB42B9E4}" presName="vert0" presStyleCnt="0">
        <dgm:presLayoutVars>
          <dgm:dir/>
          <dgm:animOne val="branch"/>
          <dgm:animLvl val="lvl"/>
        </dgm:presLayoutVars>
      </dgm:prSet>
      <dgm:spPr/>
    </dgm:pt>
    <dgm:pt modelId="{CD49FBA0-3762-4059-BFE8-5FD7DF94B8A2}" type="pres">
      <dgm:prSet presAssocID="{8EBC2CDE-FA24-43FF-B34D-24EA363A59E8}" presName="thickLine" presStyleLbl="alignNode1" presStyleIdx="0" presStyleCnt="11"/>
      <dgm:spPr/>
    </dgm:pt>
    <dgm:pt modelId="{68FDAEB0-6B12-41F4-8478-F1C380EAF040}" type="pres">
      <dgm:prSet presAssocID="{8EBC2CDE-FA24-43FF-B34D-24EA363A59E8}" presName="horz1" presStyleCnt="0"/>
      <dgm:spPr/>
    </dgm:pt>
    <dgm:pt modelId="{7EB23EA9-F7E7-4B13-86E8-12F8EEF00B1D}" type="pres">
      <dgm:prSet presAssocID="{8EBC2CDE-FA24-43FF-B34D-24EA363A59E8}" presName="tx1" presStyleLbl="revTx" presStyleIdx="0" presStyleCnt="11"/>
      <dgm:spPr/>
    </dgm:pt>
    <dgm:pt modelId="{81E0C734-545F-478F-9499-A4E0450DE7A6}" type="pres">
      <dgm:prSet presAssocID="{8EBC2CDE-FA24-43FF-B34D-24EA363A59E8}" presName="vert1" presStyleCnt="0"/>
      <dgm:spPr/>
    </dgm:pt>
    <dgm:pt modelId="{1ACA9113-C172-477D-9394-4BE9709D8EE0}" type="pres">
      <dgm:prSet presAssocID="{092448BB-2809-45C0-9C64-95CB864C69E7}" presName="thickLine" presStyleLbl="alignNode1" presStyleIdx="1" presStyleCnt="11"/>
      <dgm:spPr/>
    </dgm:pt>
    <dgm:pt modelId="{88DB5AA1-5063-4EE5-B3BA-7FFC5EDC3833}" type="pres">
      <dgm:prSet presAssocID="{092448BB-2809-45C0-9C64-95CB864C69E7}" presName="horz1" presStyleCnt="0"/>
      <dgm:spPr/>
    </dgm:pt>
    <dgm:pt modelId="{C22A1A1A-C859-4648-9E84-D7E914750DB9}" type="pres">
      <dgm:prSet presAssocID="{092448BB-2809-45C0-9C64-95CB864C69E7}" presName="tx1" presStyleLbl="revTx" presStyleIdx="1" presStyleCnt="11"/>
      <dgm:spPr/>
    </dgm:pt>
    <dgm:pt modelId="{2A29F26B-C102-426D-A4DE-1FB9BD861086}" type="pres">
      <dgm:prSet presAssocID="{092448BB-2809-45C0-9C64-95CB864C69E7}" presName="vert1" presStyleCnt="0"/>
      <dgm:spPr/>
    </dgm:pt>
    <dgm:pt modelId="{0F1ED4E9-2B6B-45C7-8F29-BA605F1D4593}" type="pres">
      <dgm:prSet presAssocID="{B408C5E0-E54D-4E64-81EF-C8F0A874F4C0}" presName="thickLine" presStyleLbl="alignNode1" presStyleIdx="2" presStyleCnt="11"/>
      <dgm:spPr/>
    </dgm:pt>
    <dgm:pt modelId="{805DE5E7-F2FE-4CC6-9D9F-744CC5A1B267}" type="pres">
      <dgm:prSet presAssocID="{B408C5E0-E54D-4E64-81EF-C8F0A874F4C0}" presName="horz1" presStyleCnt="0"/>
      <dgm:spPr/>
    </dgm:pt>
    <dgm:pt modelId="{236573AC-0B7A-4CB3-AAD4-B27BDEFA7DBC}" type="pres">
      <dgm:prSet presAssocID="{B408C5E0-E54D-4E64-81EF-C8F0A874F4C0}" presName="tx1" presStyleLbl="revTx" presStyleIdx="2" presStyleCnt="11"/>
      <dgm:spPr/>
    </dgm:pt>
    <dgm:pt modelId="{E898CA36-457D-4F10-B9FF-D3017DF67663}" type="pres">
      <dgm:prSet presAssocID="{B408C5E0-E54D-4E64-81EF-C8F0A874F4C0}" presName="vert1" presStyleCnt="0"/>
      <dgm:spPr/>
    </dgm:pt>
    <dgm:pt modelId="{7176CFA6-BD1F-4317-8B8A-9FFFCCD1ECA5}" type="pres">
      <dgm:prSet presAssocID="{42C35EE0-6545-4D9E-9F87-FAF0D7F4CFAB}" presName="thickLine" presStyleLbl="alignNode1" presStyleIdx="3" presStyleCnt="11"/>
      <dgm:spPr/>
    </dgm:pt>
    <dgm:pt modelId="{CD7982F1-5FF1-4B55-8B94-8A01BECF54FA}" type="pres">
      <dgm:prSet presAssocID="{42C35EE0-6545-4D9E-9F87-FAF0D7F4CFAB}" presName="horz1" presStyleCnt="0"/>
      <dgm:spPr/>
    </dgm:pt>
    <dgm:pt modelId="{C9239417-69AC-42C0-A159-22B369406DBA}" type="pres">
      <dgm:prSet presAssocID="{42C35EE0-6545-4D9E-9F87-FAF0D7F4CFAB}" presName="tx1" presStyleLbl="revTx" presStyleIdx="3" presStyleCnt="11"/>
      <dgm:spPr/>
    </dgm:pt>
    <dgm:pt modelId="{D4A9119D-62C1-4992-967D-68225ADD0566}" type="pres">
      <dgm:prSet presAssocID="{42C35EE0-6545-4D9E-9F87-FAF0D7F4CFAB}" presName="vert1" presStyleCnt="0"/>
      <dgm:spPr/>
    </dgm:pt>
    <dgm:pt modelId="{E8264CA9-80D8-4DF0-B019-756ADE96CE77}" type="pres">
      <dgm:prSet presAssocID="{0961E382-9DF0-49B3-9968-0DB1F1C1E8D4}" presName="thickLine" presStyleLbl="alignNode1" presStyleIdx="4" presStyleCnt="11"/>
      <dgm:spPr/>
    </dgm:pt>
    <dgm:pt modelId="{7BE941AE-7777-4375-B067-AE43DFBDC241}" type="pres">
      <dgm:prSet presAssocID="{0961E382-9DF0-49B3-9968-0DB1F1C1E8D4}" presName="horz1" presStyleCnt="0"/>
      <dgm:spPr/>
    </dgm:pt>
    <dgm:pt modelId="{B41D11A2-CBCF-4757-97E3-C0A505530391}" type="pres">
      <dgm:prSet presAssocID="{0961E382-9DF0-49B3-9968-0DB1F1C1E8D4}" presName="tx1" presStyleLbl="revTx" presStyleIdx="4" presStyleCnt="11"/>
      <dgm:spPr/>
    </dgm:pt>
    <dgm:pt modelId="{717E06AE-BB07-4EC5-983A-2C6FA34D9E85}" type="pres">
      <dgm:prSet presAssocID="{0961E382-9DF0-49B3-9968-0DB1F1C1E8D4}" presName="vert1" presStyleCnt="0"/>
      <dgm:spPr/>
    </dgm:pt>
    <dgm:pt modelId="{D3FEC901-AF4D-4234-8AAD-97B0DD0EB662}" type="pres">
      <dgm:prSet presAssocID="{CCC6C45A-3580-4D6B-B0A8-84B3BBCF39EC}" presName="thickLine" presStyleLbl="alignNode1" presStyleIdx="5" presStyleCnt="11"/>
      <dgm:spPr/>
    </dgm:pt>
    <dgm:pt modelId="{3091B314-DB90-45BB-B246-03C43DDFE2E5}" type="pres">
      <dgm:prSet presAssocID="{CCC6C45A-3580-4D6B-B0A8-84B3BBCF39EC}" presName="horz1" presStyleCnt="0"/>
      <dgm:spPr/>
    </dgm:pt>
    <dgm:pt modelId="{36ED9908-06DA-4E88-A0E0-4C3ABDC2AD57}" type="pres">
      <dgm:prSet presAssocID="{CCC6C45A-3580-4D6B-B0A8-84B3BBCF39EC}" presName="tx1" presStyleLbl="revTx" presStyleIdx="5" presStyleCnt="11"/>
      <dgm:spPr/>
    </dgm:pt>
    <dgm:pt modelId="{9C18C1EE-E603-47CC-A1FF-61641A657094}" type="pres">
      <dgm:prSet presAssocID="{CCC6C45A-3580-4D6B-B0A8-84B3BBCF39EC}" presName="vert1" presStyleCnt="0"/>
      <dgm:spPr/>
    </dgm:pt>
    <dgm:pt modelId="{4E8481FE-75F6-406C-B599-DA3D00E687EB}" type="pres">
      <dgm:prSet presAssocID="{9594812B-6D9C-4440-A0DF-818E70634A53}" presName="thickLine" presStyleLbl="alignNode1" presStyleIdx="6" presStyleCnt="11"/>
      <dgm:spPr/>
    </dgm:pt>
    <dgm:pt modelId="{AE8C08A4-A874-4369-B05E-62E7DCC557DF}" type="pres">
      <dgm:prSet presAssocID="{9594812B-6D9C-4440-A0DF-818E70634A53}" presName="horz1" presStyleCnt="0"/>
      <dgm:spPr/>
    </dgm:pt>
    <dgm:pt modelId="{8FDABEB1-A30B-4BB7-A304-8745312163D3}" type="pres">
      <dgm:prSet presAssocID="{9594812B-6D9C-4440-A0DF-818E70634A53}" presName="tx1" presStyleLbl="revTx" presStyleIdx="6" presStyleCnt="11"/>
      <dgm:spPr/>
    </dgm:pt>
    <dgm:pt modelId="{D1F4678C-528D-46D5-AAB8-C5CDB6550F96}" type="pres">
      <dgm:prSet presAssocID="{9594812B-6D9C-4440-A0DF-818E70634A53}" presName="vert1" presStyleCnt="0"/>
      <dgm:spPr/>
    </dgm:pt>
    <dgm:pt modelId="{E02FC8B4-D0D4-4724-91C3-987F145DC190}" type="pres">
      <dgm:prSet presAssocID="{53A0D241-9C51-40AD-A590-E0C0D43B25D4}" presName="thickLine" presStyleLbl="alignNode1" presStyleIdx="7" presStyleCnt="11"/>
      <dgm:spPr/>
    </dgm:pt>
    <dgm:pt modelId="{EA9D134B-234B-401A-9822-31261B6B9112}" type="pres">
      <dgm:prSet presAssocID="{53A0D241-9C51-40AD-A590-E0C0D43B25D4}" presName="horz1" presStyleCnt="0"/>
      <dgm:spPr/>
    </dgm:pt>
    <dgm:pt modelId="{6A65D406-7070-4FE7-995D-1A6FEC600EC5}" type="pres">
      <dgm:prSet presAssocID="{53A0D241-9C51-40AD-A590-E0C0D43B25D4}" presName="tx1" presStyleLbl="revTx" presStyleIdx="7" presStyleCnt="11"/>
      <dgm:spPr/>
    </dgm:pt>
    <dgm:pt modelId="{22D227C0-BC11-4215-A3C0-62947056A118}" type="pres">
      <dgm:prSet presAssocID="{53A0D241-9C51-40AD-A590-E0C0D43B25D4}" presName="vert1" presStyleCnt="0"/>
      <dgm:spPr/>
    </dgm:pt>
    <dgm:pt modelId="{23B847E1-F2B2-4447-BCFD-E4FC09DAFE61}" type="pres">
      <dgm:prSet presAssocID="{97636F64-E379-4474-B14C-3D7CF49DC064}" presName="thickLine" presStyleLbl="alignNode1" presStyleIdx="8" presStyleCnt="11"/>
      <dgm:spPr/>
    </dgm:pt>
    <dgm:pt modelId="{03449EEC-B693-4578-B3C6-FD20366428AE}" type="pres">
      <dgm:prSet presAssocID="{97636F64-E379-4474-B14C-3D7CF49DC064}" presName="horz1" presStyleCnt="0"/>
      <dgm:spPr/>
    </dgm:pt>
    <dgm:pt modelId="{BF923331-1A5C-4553-B61D-77A21A3C603D}" type="pres">
      <dgm:prSet presAssocID="{97636F64-E379-4474-B14C-3D7CF49DC064}" presName="tx1" presStyleLbl="revTx" presStyleIdx="8" presStyleCnt="11"/>
      <dgm:spPr/>
    </dgm:pt>
    <dgm:pt modelId="{C9394CA7-D75E-4D8E-90AF-3579E9DEBF06}" type="pres">
      <dgm:prSet presAssocID="{97636F64-E379-4474-B14C-3D7CF49DC064}" presName="vert1" presStyleCnt="0"/>
      <dgm:spPr/>
    </dgm:pt>
    <dgm:pt modelId="{A5B24838-9F02-41EC-83F5-1E7889734416}" type="pres">
      <dgm:prSet presAssocID="{DDBD5FFE-5303-4FAA-8A5E-B8BD279F0E96}" presName="thickLine" presStyleLbl="alignNode1" presStyleIdx="9" presStyleCnt="11"/>
      <dgm:spPr/>
    </dgm:pt>
    <dgm:pt modelId="{1196905C-72F6-4254-AD96-8A7E43F0C5B9}" type="pres">
      <dgm:prSet presAssocID="{DDBD5FFE-5303-4FAA-8A5E-B8BD279F0E96}" presName="horz1" presStyleCnt="0"/>
      <dgm:spPr/>
    </dgm:pt>
    <dgm:pt modelId="{C0C3AA68-6736-4645-8045-D051AB9CB4CB}" type="pres">
      <dgm:prSet presAssocID="{DDBD5FFE-5303-4FAA-8A5E-B8BD279F0E96}" presName="tx1" presStyleLbl="revTx" presStyleIdx="9" presStyleCnt="11"/>
      <dgm:spPr/>
    </dgm:pt>
    <dgm:pt modelId="{5FFCB978-1381-41E9-B9D1-6FE2ADFC97DD}" type="pres">
      <dgm:prSet presAssocID="{DDBD5FFE-5303-4FAA-8A5E-B8BD279F0E96}" presName="vert1" presStyleCnt="0"/>
      <dgm:spPr/>
    </dgm:pt>
    <dgm:pt modelId="{A27B4A4A-5C74-43BF-9CB4-4F2F001F6806}" type="pres">
      <dgm:prSet presAssocID="{074AA3BA-E32D-4D14-BB42-AFC3781DDC58}" presName="thickLine" presStyleLbl="alignNode1" presStyleIdx="10" presStyleCnt="11"/>
      <dgm:spPr/>
    </dgm:pt>
    <dgm:pt modelId="{54D6D41A-6638-4951-8D00-9F7ABEE3E968}" type="pres">
      <dgm:prSet presAssocID="{074AA3BA-E32D-4D14-BB42-AFC3781DDC58}" presName="horz1" presStyleCnt="0"/>
      <dgm:spPr/>
    </dgm:pt>
    <dgm:pt modelId="{CE5D6CF5-4FC6-4D9A-B03D-B4DB5A4454D1}" type="pres">
      <dgm:prSet presAssocID="{074AA3BA-E32D-4D14-BB42-AFC3781DDC58}" presName="tx1" presStyleLbl="revTx" presStyleIdx="10" presStyleCnt="11"/>
      <dgm:spPr/>
    </dgm:pt>
    <dgm:pt modelId="{B8F1AD05-3D24-406C-A756-1604D51FC417}" type="pres">
      <dgm:prSet presAssocID="{074AA3BA-E32D-4D14-BB42-AFC3781DDC58}" presName="vert1" presStyleCnt="0"/>
      <dgm:spPr/>
    </dgm:pt>
  </dgm:ptLst>
  <dgm:cxnLst>
    <dgm:cxn modelId="{B5991F02-AA5A-464B-8A8C-2722E1BF8FD9}" srcId="{9DCBA50C-C2C7-41AF-A97E-40B8BB42B9E4}" destId="{DDBD5FFE-5303-4FAA-8A5E-B8BD279F0E96}" srcOrd="9" destOrd="0" parTransId="{834BBEBE-D2F3-43DE-88B4-8827DA8F0298}" sibTransId="{B998DC71-6D1F-41B7-BEF8-77B41592D05F}"/>
    <dgm:cxn modelId="{EB95EA0D-5B08-4ABA-8748-07F1758CD46D}" type="presOf" srcId="{CCC6C45A-3580-4D6B-B0A8-84B3BBCF39EC}" destId="{36ED9908-06DA-4E88-A0E0-4C3ABDC2AD57}" srcOrd="0" destOrd="0" presId="urn:microsoft.com/office/officeart/2008/layout/LinedList"/>
    <dgm:cxn modelId="{6BF0571C-78E0-4BE4-AE22-6FF6B5EE1FCB}" type="presOf" srcId="{97636F64-E379-4474-B14C-3D7CF49DC064}" destId="{BF923331-1A5C-4553-B61D-77A21A3C603D}" srcOrd="0" destOrd="0" presId="urn:microsoft.com/office/officeart/2008/layout/LinedList"/>
    <dgm:cxn modelId="{4733381F-E002-493F-B1D1-12ABA17D40BB}" srcId="{9DCBA50C-C2C7-41AF-A97E-40B8BB42B9E4}" destId="{092448BB-2809-45C0-9C64-95CB864C69E7}" srcOrd="1" destOrd="0" parTransId="{7DA6834A-76D0-431B-A0E3-4D5F2DC66006}" sibTransId="{6B70DD97-F317-4BDD-8AE8-F29A325BAB80}"/>
    <dgm:cxn modelId="{258C8025-A011-4D74-9423-A7BD54A41693}" srcId="{9DCBA50C-C2C7-41AF-A97E-40B8BB42B9E4}" destId="{53A0D241-9C51-40AD-A590-E0C0D43B25D4}" srcOrd="7" destOrd="0" parTransId="{C45ED435-2472-4E06-8676-DD0BF13F8641}" sibTransId="{0E6542AD-873E-4CC5-9D20-22B0901414D9}"/>
    <dgm:cxn modelId="{F502A129-A347-4F26-9884-BA5CB96198DC}" srcId="{9DCBA50C-C2C7-41AF-A97E-40B8BB42B9E4}" destId="{B408C5E0-E54D-4E64-81EF-C8F0A874F4C0}" srcOrd="2" destOrd="0" parTransId="{94D621DE-66D5-4B1C-9D2E-3943F73F981E}" sibTransId="{0D4175D2-E8A6-4F9F-B109-0EDD4195830B}"/>
    <dgm:cxn modelId="{3C366C64-300F-4900-A54B-3E23C33DEF17}" type="presOf" srcId="{9594812B-6D9C-4440-A0DF-818E70634A53}" destId="{8FDABEB1-A30B-4BB7-A304-8745312163D3}" srcOrd="0" destOrd="0" presId="urn:microsoft.com/office/officeart/2008/layout/LinedList"/>
    <dgm:cxn modelId="{114F9B4A-950C-4147-891C-FE60280F0C0C}" srcId="{9DCBA50C-C2C7-41AF-A97E-40B8BB42B9E4}" destId="{42C35EE0-6545-4D9E-9F87-FAF0D7F4CFAB}" srcOrd="3" destOrd="0" parTransId="{33F9F36A-26C1-4FC8-9A9C-035C6C02DCA4}" sibTransId="{5A0F2B39-CEDD-4575-A555-66BDD5B138A8}"/>
    <dgm:cxn modelId="{4BA8754C-2E80-4C02-9335-0BA0208A20DC}" srcId="{9DCBA50C-C2C7-41AF-A97E-40B8BB42B9E4}" destId="{074AA3BA-E32D-4D14-BB42-AFC3781DDC58}" srcOrd="10" destOrd="0" parTransId="{F76B3714-F2A0-41EF-811E-05826566446E}" sibTransId="{AC9A5CE0-FCD1-45D9-BDDC-556B34B5BA7B}"/>
    <dgm:cxn modelId="{4032AD74-60E5-454F-BA67-5D07E26CF0BA}" type="presOf" srcId="{074AA3BA-E32D-4D14-BB42-AFC3781DDC58}" destId="{CE5D6CF5-4FC6-4D9A-B03D-B4DB5A4454D1}" srcOrd="0" destOrd="0" presId="urn:microsoft.com/office/officeart/2008/layout/LinedList"/>
    <dgm:cxn modelId="{DBA9367C-FDB0-4946-A21F-2B8F417B03ED}" srcId="{9DCBA50C-C2C7-41AF-A97E-40B8BB42B9E4}" destId="{97636F64-E379-4474-B14C-3D7CF49DC064}" srcOrd="8" destOrd="0" parTransId="{B6AFD6ED-27E6-4D26-BABC-A66449A7CF63}" sibTransId="{826B98C4-333E-4651-900E-0B09329AE1E3}"/>
    <dgm:cxn modelId="{C60EB67F-DEE8-403D-A4F0-1995A75F737E}" type="presOf" srcId="{092448BB-2809-45C0-9C64-95CB864C69E7}" destId="{C22A1A1A-C859-4648-9E84-D7E914750DB9}" srcOrd="0" destOrd="0" presId="urn:microsoft.com/office/officeart/2008/layout/LinedList"/>
    <dgm:cxn modelId="{9AF73484-B621-4CF5-9FF3-B0723D6FDE42}" srcId="{9DCBA50C-C2C7-41AF-A97E-40B8BB42B9E4}" destId="{0961E382-9DF0-49B3-9968-0DB1F1C1E8D4}" srcOrd="4" destOrd="0" parTransId="{594A0D01-6738-44E0-B360-8D5BC6376BC1}" sibTransId="{D45395E3-D61C-4680-A3F7-3AD6A1E42515}"/>
    <dgm:cxn modelId="{F1E40290-DC9D-4E01-8C1A-B7D25BD1995D}" srcId="{9DCBA50C-C2C7-41AF-A97E-40B8BB42B9E4}" destId="{8EBC2CDE-FA24-43FF-B34D-24EA363A59E8}" srcOrd="0" destOrd="0" parTransId="{51EF940E-FE67-451F-AABC-3330FB94FF9D}" sibTransId="{F971D1E8-7A73-403D-BB89-694D3995E398}"/>
    <dgm:cxn modelId="{76E074A4-2566-4C33-BE92-7741F7177632}" type="presOf" srcId="{0961E382-9DF0-49B3-9968-0DB1F1C1E8D4}" destId="{B41D11A2-CBCF-4757-97E3-C0A505530391}" srcOrd="0" destOrd="0" presId="urn:microsoft.com/office/officeart/2008/layout/LinedList"/>
    <dgm:cxn modelId="{5D87B6A6-9C89-4932-82FB-F62029964B9A}" type="presOf" srcId="{9DCBA50C-C2C7-41AF-A97E-40B8BB42B9E4}" destId="{F579D77E-02D0-4CF9-A5F0-418CAC178A69}" srcOrd="0" destOrd="0" presId="urn:microsoft.com/office/officeart/2008/layout/LinedList"/>
    <dgm:cxn modelId="{FC049ABB-7941-47EC-902F-867C2571E741}" type="presOf" srcId="{DDBD5FFE-5303-4FAA-8A5E-B8BD279F0E96}" destId="{C0C3AA68-6736-4645-8045-D051AB9CB4CB}" srcOrd="0" destOrd="0" presId="urn:microsoft.com/office/officeart/2008/layout/LinedList"/>
    <dgm:cxn modelId="{6192C6C5-687A-4940-BEC5-AF1BD06AD560}" type="presOf" srcId="{B408C5E0-E54D-4E64-81EF-C8F0A874F4C0}" destId="{236573AC-0B7A-4CB3-AAD4-B27BDEFA7DBC}" srcOrd="0" destOrd="0" presId="urn:microsoft.com/office/officeart/2008/layout/LinedList"/>
    <dgm:cxn modelId="{0D7CD9D6-17B1-4609-8728-40EEF270DC04}" srcId="{9DCBA50C-C2C7-41AF-A97E-40B8BB42B9E4}" destId="{9594812B-6D9C-4440-A0DF-818E70634A53}" srcOrd="6" destOrd="0" parTransId="{CCC8DA03-515B-4FE2-BC0D-BACF76355AAE}" sibTransId="{2165D8FF-59DD-4EA8-8F8E-A2E355206045}"/>
    <dgm:cxn modelId="{6109D2DE-3AEF-4ADF-834B-F57991B8D494}" type="presOf" srcId="{53A0D241-9C51-40AD-A590-E0C0D43B25D4}" destId="{6A65D406-7070-4FE7-995D-1A6FEC600EC5}" srcOrd="0" destOrd="0" presId="urn:microsoft.com/office/officeart/2008/layout/LinedList"/>
    <dgm:cxn modelId="{414307E0-9214-4CFD-A9BE-628C2B132AB0}" type="presOf" srcId="{8EBC2CDE-FA24-43FF-B34D-24EA363A59E8}" destId="{7EB23EA9-F7E7-4B13-86E8-12F8EEF00B1D}" srcOrd="0" destOrd="0" presId="urn:microsoft.com/office/officeart/2008/layout/LinedList"/>
    <dgm:cxn modelId="{600EAFF0-1058-4270-B7CE-CF548EF7F2B1}" srcId="{9DCBA50C-C2C7-41AF-A97E-40B8BB42B9E4}" destId="{CCC6C45A-3580-4D6B-B0A8-84B3BBCF39EC}" srcOrd="5" destOrd="0" parTransId="{C5727F1C-7146-46A7-B186-D373F2A46B9C}" sibTransId="{EE99C3D1-183E-4247-9512-6A14F719ABD3}"/>
    <dgm:cxn modelId="{9DE5FDF9-D1C2-47CC-8FBB-0C5C1922ABD2}" type="presOf" srcId="{42C35EE0-6545-4D9E-9F87-FAF0D7F4CFAB}" destId="{C9239417-69AC-42C0-A159-22B369406DBA}" srcOrd="0" destOrd="0" presId="urn:microsoft.com/office/officeart/2008/layout/LinedList"/>
    <dgm:cxn modelId="{551EAC1D-942E-4806-B5B3-44E9479A8D28}" type="presParOf" srcId="{F579D77E-02D0-4CF9-A5F0-418CAC178A69}" destId="{CD49FBA0-3762-4059-BFE8-5FD7DF94B8A2}" srcOrd="0" destOrd="0" presId="urn:microsoft.com/office/officeart/2008/layout/LinedList"/>
    <dgm:cxn modelId="{23406EBD-24EE-48F6-B92B-1CA811970929}" type="presParOf" srcId="{F579D77E-02D0-4CF9-A5F0-418CAC178A69}" destId="{68FDAEB0-6B12-41F4-8478-F1C380EAF040}" srcOrd="1" destOrd="0" presId="urn:microsoft.com/office/officeart/2008/layout/LinedList"/>
    <dgm:cxn modelId="{D1A34A80-2822-473E-89AB-22876325C878}" type="presParOf" srcId="{68FDAEB0-6B12-41F4-8478-F1C380EAF040}" destId="{7EB23EA9-F7E7-4B13-86E8-12F8EEF00B1D}" srcOrd="0" destOrd="0" presId="urn:microsoft.com/office/officeart/2008/layout/LinedList"/>
    <dgm:cxn modelId="{2DC524C7-6744-4856-8B66-8C9F7F1278FC}" type="presParOf" srcId="{68FDAEB0-6B12-41F4-8478-F1C380EAF040}" destId="{81E0C734-545F-478F-9499-A4E0450DE7A6}" srcOrd="1" destOrd="0" presId="urn:microsoft.com/office/officeart/2008/layout/LinedList"/>
    <dgm:cxn modelId="{57B18943-C28E-4748-97A0-98822E427594}" type="presParOf" srcId="{F579D77E-02D0-4CF9-A5F0-418CAC178A69}" destId="{1ACA9113-C172-477D-9394-4BE9709D8EE0}" srcOrd="2" destOrd="0" presId="urn:microsoft.com/office/officeart/2008/layout/LinedList"/>
    <dgm:cxn modelId="{FBF0175B-A05A-418F-9E57-CE867D368D7D}" type="presParOf" srcId="{F579D77E-02D0-4CF9-A5F0-418CAC178A69}" destId="{88DB5AA1-5063-4EE5-B3BA-7FFC5EDC3833}" srcOrd="3" destOrd="0" presId="urn:microsoft.com/office/officeart/2008/layout/LinedList"/>
    <dgm:cxn modelId="{B7B8F5A0-3B94-4871-BBD9-AB4DB7C29A18}" type="presParOf" srcId="{88DB5AA1-5063-4EE5-B3BA-7FFC5EDC3833}" destId="{C22A1A1A-C859-4648-9E84-D7E914750DB9}" srcOrd="0" destOrd="0" presId="urn:microsoft.com/office/officeart/2008/layout/LinedList"/>
    <dgm:cxn modelId="{4373C0A2-D734-4D5B-907A-95CBE8C88A1C}" type="presParOf" srcId="{88DB5AA1-5063-4EE5-B3BA-7FFC5EDC3833}" destId="{2A29F26B-C102-426D-A4DE-1FB9BD861086}" srcOrd="1" destOrd="0" presId="urn:microsoft.com/office/officeart/2008/layout/LinedList"/>
    <dgm:cxn modelId="{AD033AB4-96DF-4BED-A6CC-6927798385A4}" type="presParOf" srcId="{F579D77E-02D0-4CF9-A5F0-418CAC178A69}" destId="{0F1ED4E9-2B6B-45C7-8F29-BA605F1D4593}" srcOrd="4" destOrd="0" presId="urn:microsoft.com/office/officeart/2008/layout/LinedList"/>
    <dgm:cxn modelId="{6D1CE6E0-5D20-4F24-8FCB-4EDF4A73F2F4}" type="presParOf" srcId="{F579D77E-02D0-4CF9-A5F0-418CAC178A69}" destId="{805DE5E7-F2FE-4CC6-9D9F-744CC5A1B267}" srcOrd="5" destOrd="0" presId="urn:microsoft.com/office/officeart/2008/layout/LinedList"/>
    <dgm:cxn modelId="{C8B872A3-D5F6-4089-9524-FE623CA897F8}" type="presParOf" srcId="{805DE5E7-F2FE-4CC6-9D9F-744CC5A1B267}" destId="{236573AC-0B7A-4CB3-AAD4-B27BDEFA7DBC}" srcOrd="0" destOrd="0" presId="urn:microsoft.com/office/officeart/2008/layout/LinedList"/>
    <dgm:cxn modelId="{126B9ED0-5BC2-4E12-9B85-AFC0457B155C}" type="presParOf" srcId="{805DE5E7-F2FE-4CC6-9D9F-744CC5A1B267}" destId="{E898CA36-457D-4F10-B9FF-D3017DF67663}" srcOrd="1" destOrd="0" presId="urn:microsoft.com/office/officeart/2008/layout/LinedList"/>
    <dgm:cxn modelId="{0528CF2B-6AA6-420D-BECC-0CA6B279E92D}" type="presParOf" srcId="{F579D77E-02D0-4CF9-A5F0-418CAC178A69}" destId="{7176CFA6-BD1F-4317-8B8A-9FFFCCD1ECA5}" srcOrd="6" destOrd="0" presId="urn:microsoft.com/office/officeart/2008/layout/LinedList"/>
    <dgm:cxn modelId="{7B6EA515-3AC4-45DA-99B8-F6F69326E6E8}" type="presParOf" srcId="{F579D77E-02D0-4CF9-A5F0-418CAC178A69}" destId="{CD7982F1-5FF1-4B55-8B94-8A01BECF54FA}" srcOrd="7" destOrd="0" presId="urn:microsoft.com/office/officeart/2008/layout/LinedList"/>
    <dgm:cxn modelId="{15617E9C-8D65-49C5-A885-9C819C1BD9B3}" type="presParOf" srcId="{CD7982F1-5FF1-4B55-8B94-8A01BECF54FA}" destId="{C9239417-69AC-42C0-A159-22B369406DBA}" srcOrd="0" destOrd="0" presId="urn:microsoft.com/office/officeart/2008/layout/LinedList"/>
    <dgm:cxn modelId="{1947636C-868C-4653-8E93-EA403DC67ABF}" type="presParOf" srcId="{CD7982F1-5FF1-4B55-8B94-8A01BECF54FA}" destId="{D4A9119D-62C1-4992-967D-68225ADD0566}" srcOrd="1" destOrd="0" presId="urn:microsoft.com/office/officeart/2008/layout/LinedList"/>
    <dgm:cxn modelId="{67E46E88-EFF7-444B-BDB7-F7BBEBD00537}" type="presParOf" srcId="{F579D77E-02D0-4CF9-A5F0-418CAC178A69}" destId="{E8264CA9-80D8-4DF0-B019-756ADE96CE77}" srcOrd="8" destOrd="0" presId="urn:microsoft.com/office/officeart/2008/layout/LinedList"/>
    <dgm:cxn modelId="{D73DDF2C-32C3-400B-98E5-47249FFD04D4}" type="presParOf" srcId="{F579D77E-02D0-4CF9-A5F0-418CAC178A69}" destId="{7BE941AE-7777-4375-B067-AE43DFBDC241}" srcOrd="9" destOrd="0" presId="urn:microsoft.com/office/officeart/2008/layout/LinedList"/>
    <dgm:cxn modelId="{A206B7A9-C177-4933-8A7F-88F61E471B69}" type="presParOf" srcId="{7BE941AE-7777-4375-B067-AE43DFBDC241}" destId="{B41D11A2-CBCF-4757-97E3-C0A505530391}" srcOrd="0" destOrd="0" presId="urn:microsoft.com/office/officeart/2008/layout/LinedList"/>
    <dgm:cxn modelId="{9E349296-1823-4A89-9DD2-FE136ABE275A}" type="presParOf" srcId="{7BE941AE-7777-4375-B067-AE43DFBDC241}" destId="{717E06AE-BB07-4EC5-983A-2C6FA34D9E85}" srcOrd="1" destOrd="0" presId="urn:microsoft.com/office/officeart/2008/layout/LinedList"/>
    <dgm:cxn modelId="{6D0B351E-B872-429C-95A0-058754EA76FC}" type="presParOf" srcId="{F579D77E-02D0-4CF9-A5F0-418CAC178A69}" destId="{D3FEC901-AF4D-4234-8AAD-97B0DD0EB662}" srcOrd="10" destOrd="0" presId="urn:microsoft.com/office/officeart/2008/layout/LinedList"/>
    <dgm:cxn modelId="{A906A579-0A67-4E38-8B2E-2298AD5A93A1}" type="presParOf" srcId="{F579D77E-02D0-4CF9-A5F0-418CAC178A69}" destId="{3091B314-DB90-45BB-B246-03C43DDFE2E5}" srcOrd="11" destOrd="0" presId="urn:microsoft.com/office/officeart/2008/layout/LinedList"/>
    <dgm:cxn modelId="{66DFE1D1-49CA-467D-B37A-1C80BFF3A16B}" type="presParOf" srcId="{3091B314-DB90-45BB-B246-03C43DDFE2E5}" destId="{36ED9908-06DA-4E88-A0E0-4C3ABDC2AD57}" srcOrd="0" destOrd="0" presId="urn:microsoft.com/office/officeart/2008/layout/LinedList"/>
    <dgm:cxn modelId="{0697C6A2-06F4-46B9-92FC-CB1083D5836D}" type="presParOf" srcId="{3091B314-DB90-45BB-B246-03C43DDFE2E5}" destId="{9C18C1EE-E603-47CC-A1FF-61641A657094}" srcOrd="1" destOrd="0" presId="urn:microsoft.com/office/officeart/2008/layout/LinedList"/>
    <dgm:cxn modelId="{40D9C3CB-1195-4B54-898D-3CC07C1B7F1F}" type="presParOf" srcId="{F579D77E-02D0-4CF9-A5F0-418CAC178A69}" destId="{4E8481FE-75F6-406C-B599-DA3D00E687EB}" srcOrd="12" destOrd="0" presId="urn:microsoft.com/office/officeart/2008/layout/LinedList"/>
    <dgm:cxn modelId="{DA31D3CD-BF09-41AE-8CB9-11630E3F87BF}" type="presParOf" srcId="{F579D77E-02D0-4CF9-A5F0-418CAC178A69}" destId="{AE8C08A4-A874-4369-B05E-62E7DCC557DF}" srcOrd="13" destOrd="0" presId="urn:microsoft.com/office/officeart/2008/layout/LinedList"/>
    <dgm:cxn modelId="{AC467E55-B959-48B9-A128-C5D800CFCFD4}" type="presParOf" srcId="{AE8C08A4-A874-4369-B05E-62E7DCC557DF}" destId="{8FDABEB1-A30B-4BB7-A304-8745312163D3}" srcOrd="0" destOrd="0" presId="urn:microsoft.com/office/officeart/2008/layout/LinedList"/>
    <dgm:cxn modelId="{3D266DC0-706C-493F-939C-CDAD1F2AFF83}" type="presParOf" srcId="{AE8C08A4-A874-4369-B05E-62E7DCC557DF}" destId="{D1F4678C-528D-46D5-AAB8-C5CDB6550F96}" srcOrd="1" destOrd="0" presId="urn:microsoft.com/office/officeart/2008/layout/LinedList"/>
    <dgm:cxn modelId="{C65DAD76-6A1C-40AE-827F-880DB7B0AADB}" type="presParOf" srcId="{F579D77E-02D0-4CF9-A5F0-418CAC178A69}" destId="{E02FC8B4-D0D4-4724-91C3-987F145DC190}" srcOrd="14" destOrd="0" presId="urn:microsoft.com/office/officeart/2008/layout/LinedList"/>
    <dgm:cxn modelId="{3A0139FE-CAF6-4820-B3D6-D4F45750F027}" type="presParOf" srcId="{F579D77E-02D0-4CF9-A5F0-418CAC178A69}" destId="{EA9D134B-234B-401A-9822-31261B6B9112}" srcOrd="15" destOrd="0" presId="urn:microsoft.com/office/officeart/2008/layout/LinedList"/>
    <dgm:cxn modelId="{07181539-5D56-4633-A11D-5AC5D39F8228}" type="presParOf" srcId="{EA9D134B-234B-401A-9822-31261B6B9112}" destId="{6A65D406-7070-4FE7-995D-1A6FEC600EC5}" srcOrd="0" destOrd="0" presId="urn:microsoft.com/office/officeart/2008/layout/LinedList"/>
    <dgm:cxn modelId="{5DDF7001-1AA0-4774-A30A-D1CF8E8BB31E}" type="presParOf" srcId="{EA9D134B-234B-401A-9822-31261B6B9112}" destId="{22D227C0-BC11-4215-A3C0-62947056A118}" srcOrd="1" destOrd="0" presId="urn:microsoft.com/office/officeart/2008/layout/LinedList"/>
    <dgm:cxn modelId="{BE469D14-7AE1-42C6-AA6E-3A45E58D34D4}" type="presParOf" srcId="{F579D77E-02D0-4CF9-A5F0-418CAC178A69}" destId="{23B847E1-F2B2-4447-BCFD-E4FC09DAFE61}" srcOrd="16" destOrd="0" presId="urn:microsoft.com/office/officeart/2008/layout/LinedList"/>
    <dgm:cxn modelId="{3687440C-3B2A-4D06-90FA-B720C7C69143}" type="presParOf" srcId="{F579D77E-02D0-4CF9-A5F0-418CAC178A69}" destId="{03449EEC-B693-4578-B3C6-FD20366428AE}" srcOrd="17" destOrd="0" presId="urn:microsoft.com/office/officeart/2008/layout/LinedList"/>
    <dgm:cxn modelId="{5228D4C8-0AA7-48AD-80ED-4592E41CA163}" type="presParOf" srcId="{03449EEC-B693-4578-B3C6-FD20366428AE}" destId="{BF923331-1A5C-4553-B61D-77A21A3C603D}" srcOrd="0" destOrd="0" presId="urn:microsoft.com/office/officeart/2008/layout/LinedList"/>
    <dgm:cxn modelId="{2EDE9FA2-9E04-44C3-A65F-003838A2B246}" type="presParOf" srcId="{03449EEC-B693-4578-B3C6-FD20366428AE}" destId="{C9394CA7-D75E-4D8E-90AF-3579E9DEBF06}" srcOrd="1" destOrd="0" presId="urn:microsoft.com/office/officeart/2008/layout/LinedList"/>
    <dgm:cxn modelId="{08C47D3A-C1F2-4D47-9647-7A527F3A63FC}" type="presParOf" srcId="{F579D77E-02D0-4CF9-A5F0-418CAC178A69}" destId="{A5B24838-9F02-41EC-83F5-1E7889734416}" srcOrd="18" destOrd="0" presId="urn:microsoft.com/office/officeart/2008/layout/LinedList"/>
    <dgm:cxn modelId="{ACC52E0F-7877-4A76-8E89-0DB868167A2B}" type="presParOf" srcId="{F579D77E-02D0-4CF9-A5F0-418CAC178A69}" destId="{1196905C-72F6-4254-AD96-8A7E43F0C5B9}" srcOrd="19" destOrd="0" presId="urn:microsoft.com/office/officeart/2008/layout/LinedList"/>
    <dgm:cxn modelId="{764D918E-76C1-4A7C-B08B-BCC3EA1CFF85}" type="presParOf" srcId="{1196905C-72F6-4254-AD96-8A7E43F0C5B9}" destId="{C0C3AA68-6736-4645-8045-D051AB9CB4CB}" srcOrd="0" destOrd="0" presId="urn:microsoft.com/office/officeart/2008/layout/LinedList"/>
    <dgm:cxn modelId="{DAB85E98-4578-4D3C-BCDE-83D50FCE33F7}" type="presParOf" srcId="{1196905C-72F6-4254-AD96-8A7E43F0C5B9}" destId="{5FFCB978-1381-41E9-B9D1-6FE2ADFC97DD}" srcOrd="1" destOrd="0" presId="urn:microsoft.com/office/officeart/2008/layout/LinedList"/>
    <dgm:cxn modelId="{1DE46A79-75FC-43BB-9BF9-B084C0A919E5}" type="presParOf" srcId="{F579D77E-02D0-4CF9-A5F0-418CAC178A69}" destId="{A27B4A4A-5C74-43BF-9CB4-4F2F001F6806}" srcOrd="20" destOrd="0" presId="urn:microsoft.com/office/officeart/2008/layout/LinedList"/>
    <dgm:cxn modelId="{F5D45B41-F0E7-4406-8B56-08C29F4637C8}" type="presParOf" srcId="{F579D77E-02D0-4CF9-A5F0-418CAC178A69}" destId="{54D6D41A-6638-4951-8D00-9F7ABEE3E968}" srcOrd="21" destOrd="0" presId="urn:microsoft.com/office/officeart/2008/layout/LinedList"/>
    <dgm:cxn modelId="{C041EB32-266C-4FDB-B255-E36BB1829D3E}" type="presParOf" srcId="{54D6D41A-6638-4951-8D00-9F7ABEE3E968}" destId="{CE5D6CF5-4FC6-4D9A-B03D-B4DB5A4454D1}" srcOrd="0" destOrd="0" presId="urn:microsoft.com/office/officeart/2008/layout/LinedList"/>
    <dgm:cxn modelId="{009006B5-A2A1-422D-B0AD-627928D03267}" type="presParOf" srcId="{54D6D41A-6638-4951-8D00-9F7ABEE3E968}" destId="{B8F1AD05-3D24-406C-A756-1604D51FC41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C08B13-E89D-4452-899A-C633688731C6}"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09EB1431-C916-439D-9F3D-265D4BABA272}">
      <dgm:prSet/>
      <dgm:spPr/>
      <dgm:t>
        <a:bodyPr/>
        <a:lstStyle/>
        <a:p>
          <a:r>
            <a:rPr lang="en-US"/>
            <a:t>Environmental Impact</a:t>
          </a:r>
        </a:p>
      </dgm:t>
    </dgm:pt>
    <dgm:pt modelId="{166EA3E8-08FF-4CDF-8FA6-78711D3B1873}" type="parTrans" cxnId="{FA79FB8E-8B40-43A2-8509-924FC6DEBAA3}">
      <dgm:prSet/>
      <dgm:spPr/>
      <dgm:t>
        <a:bodyPr/>
        <a:lstStyle/>
        <a:p>
          <a:endParaRPr lang="en-US"/>
        </a:p>
      </dgm:t>
    </dgm:pt>
    <dgm:pt modelId="{197BEBE1-575A-4626-98C5-FCD33715A103}" type="sibTrans" cxnId="{FA79FB8E-8B40-43A2-8509-924FC6DEBAA3}">
      <dgm:prSet/>
      <dgm:spPr/>
      <dgm:t>
        <a:bodyPr/>
        <a:lstStyle/>
        <a:p>
          <a:endParaRPr lang="en-US"/>
        </a:p>
      </dgm:t>
    </dgm:pt>
    <dgm:pt modelId="{8C8CE2C2-A7E3-4753-A3A9-352C2F170F6C}">
      <dgm:prSet/>
      <dgm:spPr/>
      <dgm:t>
        <a:bodyPr/>
        <a:lstStyle/>
        <a:p>
          <a:r>
            <a:rPr lang="en-US"/>
            <a:t>Improves Health</a:t>
          </a:r>
        </a:p>
      </dgm:t>
    </dgm:pt>
    <dgm:pt modelId="{EDF5CBC3-6F8C-4DE6-8E4A-76358B3181D8}" type="parTrans" cxnId="{F36E9751-BC32-4AFC-91BA-688CD6B02F0F}">
      <dgm:prSet/>
      <dgm:spPr/>
      <dgm:t>
        <a:bodyPr/>
        <a:lstStyle/>
        <a:p>
          <a:endParaRPr lang="en-US"/>
        </a:p>
      </dgm:t>
    </dgm:pt>
    <dgm:pt modelId="{37986C60-F4A8-4E00-86DC-F5B16A6E2967}" type="sibTrans" cxnId="{F36E9751-BC32-4AFC-91BA-688CD6B02F0F}">
      <dgm:prSet/>
      <dgm:spPr/>
      <dgm:t>
        <a:bodyPr/>
        <a:lstStyle/>
        <a:p>
          <a:endParaRPr lang="en-US"/>
        </a:p>
      </dgm:t>
    </dgm:pt>
    <dgm:pt modelId="{3B5D917C-6BB9-484E-A23E-2F41CFD7EFBE}">
      <dgm:prSet/>
      <dgm:spPr/>
      <dgm:t>
        <a:bodyPr/>
        <a:lstStyle/>
        <a:p>
          <a:r>
            <a:rPr lang="en-US"/>
            <a:t>Generates Money</a:t>
          </a:r>
        </a:p>
      </dgm:t>
    </dgm:pt>
    <dgm:pt modelId="{8FEDB00C-C75F-4BFB-A5EF-A3C6C7100E72}" type="parTrans" cxnId="{699FB8B2-F55C-474A-BEA1-07A20A8AACD3}">
      <dgm:prSet/>
      <dgm:spPr/>
      <dgm:t>
        <a:bodyPr/>
        <a:lstStyle/>
        <a:p>
          <a:endParaRPr lang="en-US"/>
        </a:p>
      </dgm:t>
    </dgm:pt>
    <dgm:pt modelId="{A1B513B9-230E-48B8-AB28-F7673806B896}" type="sibTrans" cxnId="{699FB8B2-F55C-474A-BEA1-07A20A8AACD3}">
      <dgm:prSet/>
      <dgm:spPr/>
      <dgm:t>
        <a:bodyPr/>
        <a:lstStyle/>
        <a:p>
          <a:endParaRPr lang="en-US"/>
        </a:p>
      </dgm:t>
    </dgm:pt>
    <dgm:pt modelId="{B285FDB1-63C7-4965-BA71-82A622C686F3}">
      <dgm:prSet/>
      <dgm:spPr/>
      <dgm:t>
        <a:bodyPr/>
        <a:lstStyle/>
        <a:p>
          <a:r>
            <a:rPr lang="en-US"/>
            <a:t>Reduces Pollution</a:t>
          </a:r>
        </a:p>
      </dgm:t>
    </dgm:pt>
    <dgm:pt modelId="{29B568CC-4D92-4F3F-9041-D7F8607DC4ED}" type="parTrans" cxnId="{8B9F66B5-C13C-4FC6-90E1-7E6171BB16D8}">
      <dgm:prSet/>
      <dgm:spPr/>
      <dgm:t>
        <a:bodyPr/>
        <a:lstStyle/>
        <a:p>
          <a:endParaRPr lang="en-US"/>
        </a:p>
      </dgm:t>
    </dgm:pt>
    <dgm:pt modelId="{EF513ACD-FF22-45DE-8CEF-CEA775C8210E}" type="sibTrans" cxnId="{8B9F66B5-C13C-4FC6-90E1-7E6171BB16D8}">
      <dgm:prSet/>
      <dgm:spPr/>
      <dgm:t>
        <a:bodyPr/>
        <a:lstStyle/>
        <a:p>
          <a:endParaRPr lang="en-US"/>
        </a:p>
      </dgm:t>
    </dgm:pt>
    <dgm:pt modelId="{1D1E2E07-740A-42A2-B0DA-D5F08F2C6AD3}">
      <dgm:prSet/>
      <dgm:spPr/>
      <dgm:t>
        <a:bodyPr/>
        <a:lstStyle/>
        <a:p>
          <a:r>
            <a:rPr lang="en-US"/>
            <a:t>Energy Conservation</a:t>
          </a:r>
        </a:p>
      </dgm:t>
    </dgm:pt>
    <dgm:pt modelId="{3C761411-C75A-4680-8ACE-9BCDAC741C0D}" type="parTrans" cxnId="{CED72905-A90D-4446-A0F0-229BE3930E93}">
      <dgm:prSet/>
      <dgm:spPr/>
      <dgm:t>
        <a:bodyPr/>
        <a:lstStyle/>
        <a:p>
          <a:endParaRPr lang="en-US"/>
        </a:p>
      </dgm:t>
    </dgm:pt>
    <dgm:pt modelId="{504A5602-DA8C-405E-A1D4-9B9DC6C0CAE1}" type="sibTrans" cxnId="{CED72905-A90D-4446-A0F0-229BE3930E93}">
      <dgm:prSet/>
      <dgm:spPr/>
      <dgm:t>
        <a:bodyPr/>
        <a:lstStyle/>
        <a:p>
          <a:endParaRPr lang="en-US"/>
        </a:p>
      </dgm:t>
    </dgm:pt>
    <dgm:pt modelId="{F6D46411-1EDC-4695-8754-C40F6693236C}">
      <dgm:prSet/>
      <dgm:spPr/>
      <dgm:t>
        <a:bodyPr/>
        <a:lstStyle/>
        <a:p>
          <a:r>
            <a:rPr lang="en-US"/>
            <a:t>Creates Employment</a:t>
          </a:r>
        </a:p>
      </dgm:t>
    </dgm:pt>
    <dgm:pt modelId="{A96E4C86-8CC1-4681-AA71-C5955F575E53}" type="parTrans" cxnId="{86F53738-CE82-470B-9C67-AAD2F44C0BB3}">
      <dgm:prSet/>
      <dgm:spPr/>
      <dgm:t>
        <a:bodyPr/>
        <a:lstStyle/>
        <a:p>
          <a:endParaRPr lang="en-US"/>
        </a:p>
      </dgm:t>
    </dgm:pt>
    <dgm:pt modelId="{FFB1A6BE-7B76-46EC-BA8D-B796EA2C18F0}" type="sibTrans" cxnId="{86F53738-CE82-470B-9C67-AAD2F44C0BB3}">
      <dgm:prSet/>
      <dgm:spPr/>
      <dgm:t>
        <a:bodyPr/>
        <a:lstStyle/>
        <a:p>
          <a:endParaRPr lang="en-US"/>
        </a:p>
      </dgm:t>
    </dgm:pt>
    <dgm:pt modelId="{691D75A6-C8EE-4453-9E71-44AAC48034F7}">
      <dgm:prSet/>
      <dgm:spPr/>
      <dgm:t>
        <a:bodyPr/>
        <a:lstStyle/>
        <a:p>
          <a:r>
            <a:rPr lang="en-US"/>
            <a:t>Exploring Alternatives</a:t>
          </a:r>
        </a:p>
      </dgm:t>
    </dgm:pt>
    <dgm:pt modelId="{74B9A466-F6DC-4A0E-AFA5-82D2230B6904}" type="parTrans" cxnId="{18007009-2702-47DA-83D9-3AA8C408E238}">
      <dgm:prSet/>
      <dgm:spPr/>
      <dgm:t>
        <a:bodyPr/>
        <a:lstStyle/>
        <a:p>
          <a:endParaRPr lang="en-US"/>
        </a:p>
      </dgm:t>
    </dgm:pt>
    <dgm:pt modelId="{DFF1F609-A519-4930-B11C-57C056A7B273}" type="sibTrans" cxnId="{18007009-2702-47DA-83D9-3AA8C408E238}">
      <dgm:prSet/>
      <dgm:spPr/>
      <dgm:t>
        <a:bodyPr/>
        <a:lstStyle/>
        <a:p>
          <a:endParaRPr lang="en-US"/>
        </a:p>
      </dgm:t>
    </dgm:pt>
    <dgm:pt modelId="{3233FA8C-2A66-4FF1-A791-158D083760BA}" type="pres">
      <dgm:prSet presAssocID="{72C08B13-E89D-4452-899A-C633688731C6}" presName="linear" presStyleCnt="0">
        <dgm:presLayoutVars>
          <dgm:dir/>
          <dgm:animLvl val="lvl"/>
          <dgm:resizeHandles val="exact"/>
        </dgm:presLayoutVars>
      </dgm:prSet>
      <dgm:spPr/>
    </dgm:pt>
    <dgm:pt modelId="{9F8CE93C-5BFC-417B-AE17-BD53EA70C4D4}" type="pres">
      <dgm:prSet presAssocID="{09EB1431-C916-439D-9F3D-265D4BABA272}" presName="parentLin" presStyleCnt="0"/>
      <dgm:spPr/>
    </dgm:pt>
    <dgm:pt modelId="{CDDEA312-0859-4F1D-BE3E-9B9957CE53EA}" type="pres">
      <dgm:prSet presAssocID="{09EB1431-C916-439D-9F3D-265D4BABA272}" presName="parentLeftMargin" presStyleLbl="node1" presStyleIdx="0" presStyleCnt="7"/>
      <dgm:spPr/>
    </dgm:pt>
    <dgm:pt modelId="{6FE2F555-0671-4A33-8C55-BED75C6BB495}" type="pres">
      <dgm:prSet presAssocID="{09EB1431-C916-439D-9F3D-265D4BABA272}" presName="parentText" presStyleLbl="node1" presStyleIdx="0" presStyleCnt="7">
        <dgm:presLayoutVars>
          <dgm:chMax val="0"/>
          <dgm:bulletEnabled val="1"/>
        </dgm:presLayoutVars>
      </dgm:prSet>
      <dgm:spPr/>
    </dgm:pt>
    <dgm:pt modelId="{8BDDB71A-032A-4C97-8CA4-D1E69480B102}" type="pres">
      <dgm:prSet presAssocID="{09EB1431-C916-439D-9F3D-265D4BABA272}" presName="negativeSpace" presStyleCnt="0"/>
      <dgm:spPr/>
    </dgm:pt>
    <dgm:pt modelId="{AB303622-A8F1-4654-8759-A2B223C412BE}" type="pres">
      <dgm:prSet presAssocID="{09EB1431-C916-439D-9F3D-265D4BABA272}" presName="childText" presStyleLbl="conFgAcc1" presStyleIdx="0" presStyleCnt="7">
        <dgm:presLayoutVars>
          <dgm:bulletEnabled val="1"/>
        </dgm:presLayoutVars>
      </dgm:prSet>
      <dgm:spPr/>
    </dgm:pt>
    <dgm:pt modelId="{4B5BAA35-22A5-4A40-A788-2C61D5563F6F}" type="pres">
      <dgm:prSet presAssocID="{197BEBE1-575A-4626-98C5-FCD33715A103}" presName="spaceBetweenRectangles" presStyleCnt="0"/>
      <dgm:spPr/>
    </dgm:pt>
    <dgm:pt modelId="{0B737C07-F0BE-4FEC-B8D0-6EB2E55AC9FA}" type="pres">
      <dgm:prSet presAssocID="{8C8CE2C2-A7E3-4753-A3A9-352C2F170F6C}" presName="parentLin" presStyleCnt="0"/>
      <dgm:spPr/>
    </dgm:pt>
    <dgm:pt modelId="{501DDF7F-F61B-440E-B5C8-F140399A4AF4}" type="pres">
      <dgm:prSet presAssocID="{8C8CE2C2-A7E3-4753-A3A9-352C2F170F6C}" presName="parentLeftMargin" presStyleLbl="node1" presStyleIdx="0" presStyleCnt="7"/>
      <dgm:spPr/>
    </dgm:pt>
    <dgm:pt modelId="{63F3BF58-3392-4813-955C-C41D7E779590}" type="pres">
      <dgm:prSet presAssocID="{8C8CE2C2-A7E3-4753-A3A9-352C2F170F6C}" presName="parentText" presStyleLbl="node1" presStyleIdx="1" presStyleCnt="7">
        <dgm:presLayoutVars>
          <dgm:chMax val="0"/>
          <dgm:bulletEnabled val="1"/>
        </dgm:presLayoutVars>
      </dgm:prSet>
      <dgm:spPr/>
    </dgm:pt>
    <dgm:pt modelId="{91FD2CE0-27D0-425B-948B-AEF696C36A16}" type="pres">
      <dgm:prSet presAssocID="{8C8CE2C2-A7E3-4753-A3A9-352C2F170F6C}" presName="negativeSpace" presStyleCnt="0"/>
      <dgm:spPr/>
    </dgm:pt>
    <dgm:pt modelId="{38639B2F-1AC6-417A-9ACE-93466100D5C7}" type="pres">
      <dgm:prSet presAssocID="{8C8CE2C2-A7E3-4753-A3A9-352C2F170F6C}" presName="childText" presStyleLbl="conFgAcc1" presStyleIdx="1" presStyleCnt="7">
        <dgm:presLayoutVars>
          <dgm:bulletEnabled val="1"/>
        </dgm:presLayoutVars>
      </dgm:prSet>
      <dgm:spPr/>
    </dgm:pt>
    <dgm:pt modelId="{07BF6186-182A-448A-8F7B-88B2A813E750}" type="pres">
      <dgm:prSet presAssocID="{37986C60-F4A8-4E00-86DC-F5B16A6E2967}" presName="spaceBetweenRectangles" presStyleCnt="0"/>
      <dgm:spPr/>
    </dgm:pt>
    <dgm:pt modelId="{28EB6338-EF57-45C2-8FC1-717B907AD313}" type="pres">
      <dgm:prSet presAssocID="{3B5D917C-6BB9-484E-A23E-2F41CFD7EFBE}" presName="parentLin" presStyleCnt="0"/>
      <dgm:spPr/>
    </dgm:pt>
    <dgm:pt modelId="{54A65DFA-E882-4F99-8520-4102A9D89A32}" type="pres">
      <dgm:prSet presAssocID="{3B5D917C-6BB9-484E-A23E-2F41CFD7EFBE}" presName="parentLeftMargin" presStyleLbl="node1" presStyleIdx="1" presStyleCnt="7"/>
      <dgm:spPr/>
    </dgm:pt>
    <dgm:pt modelId="{698805EE-DE27-454D-A8B5-CE821398D3F1}" type="pres">
      <dgm:prSet presAssocID="{3B5D917C-6BB9-484E-A23E-2F41CFD7EFBE}" presName="parentText" presStyleLbl="node1" presStyleIdx="2" presStyleCnt="7">
        <dgm:presLayoutVars>
          <dgm:chMax val="0"/>
          <dgm:bulletEnabled val="1"/>
        </dgm:presLayoutVars>
      </dgm:prSet>
      <dgm:spPr/>
    </dgm:pt>
    <dgm:pt modelId="{1B5C9D76-56F2-45DB-83E3-15DA1C93F555}" type="pres">
      <dgm:prSet presAssocID="{3B5D917C-6BB9-484E-A23E-2F41CFD7EFBE}" presName="negativeSpace" presStyleCnt="0"/>
      <dgm:spPr/>
    </dgm:pt>
    <dgm:pt modelId="{307C43DC-165A-4187-9A7E-F13ECBDDF324}" type="pres">
      <dgm:prSet presAssocID="{3B5D917C-6BB9-484E-A23E-2F41CFD7EFBE}" presName="childText" presStyleLbl="conFgAcc1" presStyleIdx="2" presStyleCnt="7">
        <dgm:presLayoutVars>
          <dgm:bulletEnabled val="1"/>
        </dgm:presLayoutVars>
      </dgm:prSet>
      <dgm:spPr/>
    </dgm:pt>
    <dgm:pt modelId="{98ED21EA-5C79-4856-8DFE-4E940A960D3E}" type="pres">
      <dgm:prSet presAssocID="{A1B513B9-230E-48B8-AB28-F7673806B896}" presName="spaceBetweenRectangles" presStyleCnt="0"/>
      <dgm:spPr/>
    </dgm:pt>
    <dgm:pt modelId="{9DC9FC2B-A260-4664-9CEC-B596E2EA31EF}" type="pres">
      <dgm:prSet presAssocID="{B285FDB1-63C7-4965-BA71-82A622C686F3}" presName="parentLin" presStyleCnt="0"/>
      <dgm:spPr/>
    </dgm:pt>
    <dgm:pt modelId="{5C162186-84CC-4376-9477-C07F6E1078CD}" type="pres">
      <dgm:prSet presAssocID="{B285FDB1-63C7-4965-BA71-82A622C686F3}" presName="parentLeftMargin" presStyleLbl="node1" presStyleIdx="2" presStyleCnt="7"/>
      <dgm:spPr/>
    </dgm:pt>
    <dgm:pt modelId="{7E80A1E7-837F-4506-B192-FB8EEDC5B341}" type="pres">
      <dgm:prSet presAssocID="{B285FDB1-63C7-4965-BA71-82A622C686F3}" presName="parentText" presStyleLbl="node1" presStyleIdx="3" presStyleCnt="7">
        <dgm:presLayoutVars>
          <dgm:chMax val="0"/>
          <dgm:bulletEnabled val="1"/>
        </dgm:presLayoutVars>
      </dgm:prSet>
      <dgm:spPr/>
    </dgm:pt>
    <dgm:pt modelId="{CF77E19B-A884-42B4-9A07-588D397C9405}" type="pres">
      <dgm:prSet presAssocID="{B285FDB1-63C7-4965-BA71-82A622C686F3}" presName="negativeSpace" presStyleCnt="0"/>
      <dgm:spPr/>
    </dgm:pt>
    <dgm:pt modelId="{09D3A684-7624-47C3-A8BB-1F4D5D6D0874}" type="pres">
      <dgm:prSet presAssocID="{B285FDB1-63C7-4965-BA71-82A622C686F3}" presName="childText" presStyleLbl="conFgAcc1" presStyleIdx="3" presStyleCnt="7">
        <dgm:presLayoutVars>
          <dgm:bulletEnabled val="1"/>
        </dgm:presLayoutVars>
      </dgm:prSet>
      <dgm:spPr/>
    </dgm:pt>
    <dgm:pt modelId="{8A8DF713-6FC1-428B-BE69-077F76F35272}" type="pres">
      <dgm:prSet presAssocID="{EF513ACD-FF22-45DE-8CEF-CEA775C8210E}" presName="spaceBetweenRectangles" presStyleCnt="0"/>
      <dgm:spPr/>
    </dgm:pt>
    <dgm:pt modelId="{646F4A40-4591-44F2-941A-CA8B6D4FC05D}" type="pres">
      <dgm:prSet presAssocID="{1D1E2E07-740A-42A2-B0DA-D5F08F2C6AD3}" presName="parentLin" presStyleCnt="0"/>
      <dgm:spPr/>
    </dgm:pt>
    <dgm:pt modelId="{17A0536D-F41B-4F85-A9E4-052E75DF4FDB}" type="pres">
      <dgm:prSet presAssocID="{1D1E2E07-740A-42A2-B0DA-D5F08F2C6AD3}" presName="parentLeftMargin" presStyleLbl="node1" presStyleIdx="3" presStyleCnt="7"/>
      <dgm:spPr/>
    </dgm:pt>
    <dgm:pt modelId="{D5D108DA-C1EA-446B-A8B1-3DF8446470BF}" type="pres">
      <dgm:prSet presAssocID="{1D1E2E07-740A-42A2-B0DA-D5F08F2C6AD3}" presName="parentText" presStyleLbl="node1" presStyleIdx="4" presStyleCnt="7">
        <dgm:presLayoutVars>
          <dgm:chMax val="0"/>
          <dgm:bulletEnabled val="1"/>
        </dgm:presLayoutVars>
      </dgm:prSet>
      <dgm:spPr/>
    </dgm:pt>
    <dgm:pt modelId="{BAFA0D7D-F3FF-424C-98B3-5ADDC91B36EF}" type="pres">
      <dgm:prSet presAssocID="{1D1E2E07-740A-42A2-B0DA-D5F08F2C6AD3}" presName="negativeSpace" presStyleCnt="0"/>
      <dgm:spPr/>
    </dgm:pt>
    <dgm:pt modelId="{1AD0F5EB-CE23-4CB4-A99C-79964110C3EE}" type="pres">
      <dgm:prSet presAssocID="{1D1E2E07-740A-42A2-B0DA-D5F08F2C6AD3}" presName="childText" presStyleLbl="conFgAcc1" presStyleIdx="4" presStyleCnt="7">
        <dgm:presLayoutVars>
          <dgm:bulletEnabled val="1"/>
        </dgm:presLayoutVars>
      </dgm:prSet>
      <dgm:spPr/>
    </dgm:pt>
    <dgm:pt modelId="{42C036FF-F14C-4AB8-B636-71F4E6285662}" type="pres">
      <dgm:prSet presAssocID="{504A5602-DA8C-405E-A1D4-9B9DC6C0CAE1}" presName="spaceBetweenRectangles" presStyleCnt="0"/>
      <dgm:spPr/>
    </dgm:pt>
    <dgm:pt modelId="{5E3BCC64-7A36-47CD-B946-D75151AB83C2}" type="pres">
      <dgm:prSet presAssocID="{F6D46411-1EDC-4695-8754-C40F6693236C}" presName="parentLin" presStyleCnt="0"/>
      <dgm:spPr/>
    </dgm:pt>
    <dgm:pt modelId="{9247FF72-69E5-43ED-A753-66750E245C46}" type="pres">
      <dgm:prSet presAssocID="{F6D46411-1EDC-4695-8754-C40F6693236C}" presName="parentLeftMargin" presStyleLbl="node1" presStyleIdx="4" presStyleCnt="7"/>
      <dgm:spPr/>
    </dgm:pt>
    <dgm:pt modelId="{F137964B-6C0C-4237-9D51-6EC50B8540AA}" type="pres">
      <dgm:prSet presAssocID="{F6D46411-1EDC-4695-8754-C40F6693236C}" presName="parentText" presStyleLbl="node1" presStyleIdx="5" presStyleCnt="7">
        <dgm:presLayoutVars>
          <dgm:chMax val="0"/>
          <dgm:bulletEnabled val="1"/>
        </dgm:presLayoutVars>
      </dgm:prSet>
      <dgm:spPr/>
    </dgm:pt>
    <dgm:pt modelId="{3C13ACC6-B729-4318-B9AB-1766C0A56428}" type="pres">
      <dgm:prSet presAssocID="{F6D46411-1EDC-4695-8754-C40F6693236C}" presName="negativeSpace" presStyleCnt="0"/>
      <dgm:spPr/>
    </dgm:pt>
    <dgm:pt modelId="{C5697AC3-3CBB-4CA9-BB7E-FF19B1CDABF7}" type="pres">
      <dgm:prSet presAssocID="{F6D46411-1EDC-4695-8754-C40F6693236C}" presName="childText" presStyleLbl="conFgAcc1" presStyleIdx="5" presStyleCnt="7">
        <dgm:presLayoutVars>
          <dgm:bulletEnabled val="1"/>
        </dgm:presLayoutVars>
      </dgm:prSet>
      <dgm:spPr/>
    </dgm:pt>
    <dgm:pt modelId="{36DBD3B0-04AE-4FCF-8850-DF9CB662AB49}" type="pres">
      <dgm:prSet presAssocID="{FFB1A6BE-7B76-46EC-BA8D-B796EA2C18F0}" presName="spaceBetweenRectangles" presStyleCnt="0"/>
      <dgm:spPr/>
    </dgm:pt>
    <dgm:pt modelId="{270874DF-AFFF-4779-9754-B81F258122FC}" type="pres">
      <dgm:prSet presAssocID="{691D75A6-C8EE-4453-9E71-44AAC48034F7}" presName="parentLin" presStyleCnt="0"/>
      <dgm:spPr/>
    </dgm:pt>
    <dgm:pt modelId="{5AB5E967-9C44-4F6F-9949-98CC588B2CF6}" type="pres">
      <dgm:prSet presAssocID="{691D75A6-C8EE-4453-9E71-44AAC48034F7}" presName="parentLeftMargin" presStyleLbl="node1" presStyleIdx="5" presStyleCnt="7"/>
      <dgm:spPr/>
    </dgm:pt>
    <dgm:pt modelId="{C6A99A15-84A3-47CD-B442-BE0364E912A6}" type="pres">
      <dgm:prSet presAssocID="{691D75A6-C8EE-4453-9E71-44AAC48034F7}" presName="parentText" presStyleLbl="node1" presStyleIdx="6" presStyleCnt="7">
        <dgm:presLayoutVars>
          <dgm:chMax val="0"/>
          <dgm:bulletEnabled val="1"/>
        </dgm:presLayoutVars>
      </dgm:prSet>
      <dgm:spPr/>
    </dgm:pt>
    <dgm:pt modelId="{0756DEDD-D661-4757-90F4-8E3C49A84DD3}" type="pres">
      <dgm:prSet presAssocID="{691D75A6-C8EE-4453-9E71-44AAC48034F7}" presName="negativeSpace" presStyleCnt="0"/>
      <dgm:spPr/>
    </dgm:pt>
    <dgm:pt modelId="{D68CA3B9-ECA0-496F-8466-C71CEA2C6FF3}" type="pres">
      <dgm:prSet presAssocID="{691D75A6-C8EE-4453-9E71-44AAC48034F7}" presName="childText" presStyleLbl="conFgAcc1" presStyleIdx="6" presStyleCnt="7">
        <dgm:presLayoutVars>
          <dgm:bulletEnabled val="1"/>
        </dgm:presLayoutVars>
      </dgm:prSet>
      <dgm:spPr/>
    </dgm:pt>
  </dgm:ptLst>
  <dgm:cxnLst>
    <dgm:cxn modelId="{CED72905-A90D-4446-A0F0-229BE3930E93}" srcId="{72C08B13-E89D-4452-899A-C633688731C6}" destId="{1D1E2E07-740A-42A2-B0DA-D5F08F2C6AD3}" srcOrd="4" destOrd="0" parTransId="{3C761411-C75A-4680-8ACE-9BCDAC741C0D}" sibTransId="{504A5602-DA8C-405E-A1D4-9B9DC6C0CAE1}"/>
    <dgm:cxn modelId="{18007009-2702-47DA-83D9-3AA8C408E238}" srcId="{72C08B13-E89D-4452-899A-C633688731C6}" destId="{691D75A6-C8EE-4453-9E71-44AAC48034F7}" srcOrd="6" destOrd="0" parTransId="{74B9A466-F6DC-4A0E-AFA5-82D2230B6904}" sibTransId="{DFF1F609-A519-4930-B11C-57C056A7B273}"/>
    <dgm:cxn modelId="{E0DE3416-5A02-439D-99AB-E2749EF4737B}" type="presOf" srcId="{B285FDB1-63C7-4965-BA71-82A622C686F3}" destId="{5C162186-84CC-4376-9477-C07F6E1078CD}" srcOrd="0" destOrd="0" presId="urn:microsoft.com/office/officeart/2005/8/layout/list1"/>
    <dgm:cxn modelId="{3737301A-60B2-4937-BA6F-946E79B61D06}" type="presOf" srcId="{3B5D917C-6BB9-484E-A23E-2F41CFD7EFBE}" destId="{698805EE-DE27-454D-A8B5-CE821398D3F1}" srcOrd="1" destOrd="0" presId="urn:microsoft.com/office/officeart/2005/8/layout/list1"/>
    <dgm:cxn modelId="{4A176E1E-6688-4BEA-BE7E-B1726DEEDE1C}" type="presOf" srcId="{F6D46411-1EDC-4695-8754-C40F6693236C}" destId="{F137964B-6C0C-4237-9D51-6EC50B8540AA}" srcOrd="1" destOrd="0" presId="urn:microsoft.com/office/officeart/2005/8/layout/list1"/>
    <dgm:cxn modelId="{7EE95235-BB28-4E7E-BC3F-9E07BF4E2212}" type="presOf" srcId="{09EB1431-C916-439D-9F3D-265D4BABA272}" destId="{CDDEA312-0859-4F1D-BE3E-9B9957CE53EA}" srcOrd="0" destOrd="0" presId="urn:microsoft.com/office/officeart/2005/8/layout/list1"/>
    <dgm:cxn modelId="{86F53738-CE82-470B-9C67-AAD2F44C0BB3}" srcId="{72C08B13-E89D-4452-899A-C633688731C6}" destId="{F6D46411-1EDC-4695-8754-C40F6693236C}" srcOrd="5" destOrd="0" parTransId="{A96E4C86-8CC1-4681-AA71-C5955F575E53}" sibTransId="{FFB1A6BE-7B76-46EC-BA8D-B796EA2C18F0}"/>
    <dgm:cxn modelId="{F36E9751-BC32-4AFC-91BA-688CD6B02F0F}" srcId="{72C08B13-E89D-4452-899A-C633688731C6}" destId="{8C8CE2C2-A7E3-4753-A3A9-352C2F170F6C}" srcOrd="1" destOrd="0" parTransId="{EDF5CBC3-6F8C-4DE6-8E4A-76358B3181D8}" sibTransId="{37986C60-F4A8-4E00-86DC-F5B16A6E2967}"/>
    <dgm:cxn modelId="{D719B151-E7A7-4086-81A9-3A121F0CCD9C}" type="presOf" srcId="{1D1E2E07-740A-42A2-B0DA-D5F08F2C6AD3}" destId="{D5D108DA-C1EA-446B-A8B1-3DF8446470BF}" srcOrd="1" destOrd="0" presId="urn:microsoft.com/office/officeart/2005/8/layout/list1"/>
    <dgm:cxn modelId="{A5823653-0D73-479F-86A0-9E7CE04DDFED}" type="presOf" srcId="{691D75A6-C8EE-4453-9E71-44AAC48034F7}" destId="{C6A99A15-84A3-47CD-B442-BE0364E912A6}" srcOrd="1" destOrd="0" presId="urn:microsoft.com/office/officeart/2005/8/layout/list1"/>
    <dgm:cxn modelId="{3D710E74-E779-41AD-8D53-E6F6C76A2F7F}" type="presOf" srcId="{8C8CE2C2-A7E3-4753-A3A9-352C2F170F6C}" destId="{501DDF7F-F61B-440E-B5C8-F140399A4AF4}" srcOrd="0" destOrd="0" presId="urn:microsoft.com/office/officeart/2005/8/layout/list1"/>
    <dgm:cxn modelId="{DE7E2D78-5774-4C71-ABDA-DECF3E71D1F7}" type="presOf" srcId="{691D75A6-C8EE-4453-9E71-44AAC48034F7}" destId="{5AB5E967-9C44-4F6F-9949-98CC588B2CF6}" srcOrd="0" destOrd="0" presId="urn:microsoft.com/office/officeart/2005/8/layout/list1"/>
    <dgm:cxn modelId="{9C917879-EF18-4523-A157-F2BF9740290E}" type="presOf" srcId="{1D1E2E07-740A-42A2-B0DA-D5F08F2C6AD3}" destId="{17A0536D-F41B-4F85-A9E4-052E75DF4FDB}" srcOrd="0" destOrd="0" presId="urn:microsoft.com/office/officeart/2005/8/layout/list1"/>
    <dgm:cxn modelId="{3A55B989-8FF3-4FEE-96D0-92DB960E41DF}" type="presOf" srcId="{B285FDB1-63C7-4965-BA71-82A622C686F3}" destId="{7E80A1E7-837F-4506-B192-FB8EEDC5B341}" srcOrd="1" destOrd="0" presId="urn:microsoft.com/office/officeart/2005/8/layout/list1"/>
    <dgm:cxn modelId="{FA79FB8E-8B40-43A2-8509-924FC6DEBAA3}" srcId="{72C08B13-E89D-4452-899A-C633688731C6}" destId="{09EB1431-C916-439D-9F3D-265D4BABA272}" srcOrd="0" destOrd="0" parTransId="{166EA3E8-08FF-4CDF-8FA6-78711D3B1873}" sibTransId="{197BEBE1-575A-4626-98C5-FCD33715A103}"/>
    <dgm:cxn modelId="{9B3A2299-AA32-4968-BDE6-3D8525227589}" type="presOf" srcId="{09EB1431-C916-439D-9F3D-265D4BABA272}" destId="{6FE2F555-0671-4A33-8C55-BED75C6BB495}" srcOrd="1" destOrd="0" presId="urn:microsoft.com/office/officeart/2005/8/layout/list1"/>
    <dgm:cxn modelId="{1DBBF8AB-DAAB-4921-A515-A733E755A032}" type="presOf" srcId="{8C8CE2C2-A7E3-4753-A3A9-352C2F170F6C}" destId="{63F3BF58-3392-4813-955C-C41D7E779590}" srcOrd="1" destOrd="0" presId="urn:microsoft.com/office/officeart/2005/8/layout/list1"/>
    <dgm:cxn modelId="{699FB8B2-F55C-474A-BEA1-07A20A8AACD3}" srcId="{72C08B13-E89D-4452-899A-C633688731C6}" destId="{3B5D917C-6BB9-484E-A23E-2F41CFD7EFBE}" srcOrd="2" destOrd="0" parTransId="{8FEDB00C-C75F-4BFB-A5EF-A3C6C7100E72}" sibTransId="{A1B513B9-230E-48B8-AB28-F7673806B896}"/>
    <dgm:cxn modelId="{8B9F66B5-C13C-4FC6-90E1-7E6171BB16D8}" srcId="{72C08B13-E89D-4452-899A-C633688731C6}" destId="{B285FDB1-63C7-4965-BA71-82A622C686F3}" srcOrd="3" destOrd="0" parTransId="{29B568CC-4D92-4F3F-9041-D7F8607DC4ED}" sibTransId="{EF513ACD-FF22-45DE-8CEF-CEA775C8210E}"/>
    <dgm:cxn modelId="{507A68D7-B94F-4BF7-9945-D0674A2E8B50}" type="presOf" srcId="{3B5D917C-6BB9-484E-A23E-2F41CFD7EFBE}" destId="{54A65DFA-E882-4F99-8520-4102A9D89A32}" srcOrd="0" destOrd="0" presId="urn:microsoft.com/office/officeart/2005/8/layout/list1"/>
    <dgm:cxn modelId="{18C9F7E5-ECDF-4032-B470-274E5AC6BF68}" type="presOf" srcId="{F6D46411-1EDC-4695-8754-C40F6693236C}" destId="{9247FF72-69E5-43ED-A753-66750E245C46}" srcOrd="0" destOrd="0" presId="urn:microsoft.com/office/officeart/2005/8/layout/list1"/>
    <dgm:cxn modelId="{B68DD8FE-5730-4EE7-85E6-931436F4035D}" type="presOf" srcId="{72C08B13-E89D-4452-899A-C633688731C6}" destId="{3233FA8C-2A66-4FF1-A791-158D083760BA}" srcOrd="0" destOrd="0" presId="urn:microsoft.com/office/officeart/2005/8/layout/list1"/>
    <dgm:cxn modelId="{93997ABD-B6AA-40D1-94DF-D60DFC9F0E96}" type="presParOf" srcId="{3233FA8C-2A66-4FF1-A791-158D083760BA}" destId="{9F8CE93C-5BFC-417B-AE17-BD53EA70C4D4}" srcOrd="0" destOrd="0" presId="urn:microsoft.com/office/officeart/2005/8/layout/list1"/>
    <dgm:cxn modelId="{EFFD66F5-7E26-46DD-A2A4-67DEFBF7F2EA}" type="presParOf" srcId="{9F8CE93C-5BFC-417B-AE17-BD53EA70C4D4}" destId="{CDDEA312-0859-4F1D-BE3E-9B9957CE53EA}" srcOrd="0" destOrd="0" presId="urn:microsoft.com/office/officeart/2005/8/layout/list1"/>
    <dgm:cxn modelId="{81274FC2-4209-4803-9F32-EDF1A142C5CB}" type="presParOf" srcId="{9F8CE93C-5BFC-417B-AE17-BD53EA70C4D4}" destId="{6FE2F555-0671-4A33-8C55-BED75C6BB495}" srcOrd="1" destOrd="0" presId="urn:microsoft.com/office/officeart/2005/8/layout/list1"/>
    <dgm:cxn modelId="{4AABE41B-BFA1-4035-B59A-819B70BEB626}" type="presParOf" srcId="{3233FA8C-2A66-4FF1-A791-158D083760BA}" destId="{8BDDB71A-032A-4C97-8CA4-D1E69480B102}" srcOrd="1" destOrd="0" presId="urn:microsoft.com/office/officeart/2005/8/layout/list1"/>
    <dgm:cxn modelId="{F793C444-3B39-48C7-913C-A68A12866C79}" type="presParOf" srcId="{3233FA8C-2A66-4FF1-A791-158D083760BA}" destId="{AB303622-A8F1-4654-8759-A2B223C412BE}" srcOrd="2" destOrd="0" presId="urn:microsoft.com/office/officeart/2005/8/layout/list1"/>
    <dgm:cxn modelId="{5EB9C59B-15AC-4A78-BF3C-E2DCDC5AD5CB}" type="presParOf" srcId="{3233FA8C-2A66-4FF1-A791-158D083760BA}" destId="{4B5BAA35-22A5-4A40-A788-2C61D5563F6F}" srcOrd="3" destOrd="0" presId="urn:microsoft.com/office/officeart/2005/8/layout/list1"/>
    <dgm:cxn modelId="{3377A4A6-3B39-48E7-83BF-3A46F49F88B4}" type="presParOf" srcId="{3233FA8C-2A66-4FF1-A791-158D083760BA}" destId="{0B737C07-F0BE-4FEC-B8D0-6EB2E55AC9FA}" srcOrd="4" destOrd="0" presId="urn:microsoft.com/office/officeart/2005/8/layout/list1"/>
    <dgm:cxn modelId="{DC8749E9-1F5B-4758-AA80-86AD2443FE2E}" type="presParOf" srcId="{0B737C07-F0BE-4FEC-B8D0-6EB2E55AC9FA}" destId="{501DDF7F-F61B-440E-B5C8-F140399A4AF4}" srcOrd="0" destOrd="0" presId="urn:microsoft.com/office/officeart/2005/8/layout/list1"/>
    <dgm:cxn modelId="{00AA3068-2C81-4E4C-8C06-6DCD2665B6E6}" type="presParOf" srcId="{0B737C07-F0BE-4FEC-B8D0-6EB2E55AC9FA}" destId="{63F3BF58-3392-4813-955C-C41D7E779590}" srcOrd="1" destOrd="0" presId="urn:microsoft.com/office/officeart/2005/8/layout/list1"/>
    <dgm:cxn modelId="{E4FD7D43-889F-417F-8190-BAD1D76A14FB}" type="presParOf" srcId="{3233FA8C-2A66-4FF1-A791-158D083760BA}" destId="{91FD2CE0-27D0-425B-948B-AEF696C36A16}" srcOrd="5" destOrd="0" presId="urn:microsoft.com/office/officeart/2005/8/layout/list1"/>
    <dgm:cxn modelId="{DDAAC62C-1FEB-4D0C-949C-6DDBF6EEC160}" type="presParOf" srcId="{3233FA8C-2A66-4FF1-A791-158D083760BA}" destId="{38639B2F-1AC6-417A-9ACE-93466100D5C7}" srcOrd="6" destOrd="0" presId="urn:microsoft.com/office/officeart/2005/8/layout/list1"/>
    <dgm:cxn modelId="{317B85AE-7CAB-4BBD-B4F6-3CDA2DD90BB8}" type="presParOf" srcId="{3233FA8C-2A66-4FF1-A791-158D083760BA}" destId="{07BF6186-182A-448A-8F7B-88B2A813E750}" srcOrd="7" destOrd="0" presId="urn:microsoft.com/office/officeart/2005/8/layout/list1"/>
    <dgm:cxn modelId="{EFC4081F-B677-49E7-B955-164A40FEAD2C}" type="presParOf" srcId="{3233FA8C-2A66-4FF1-A791-158D083760BA}" destId="{28EB6338-EF57-45C2-8FC1-717B907AD313}" srcOrd="8" destOrd="0" presId="urn:microsoft.com/office/officeart/2005/8/layout/list1"/>
    <dgm:cxn modelId="{AA8D1189-9D71-41FD-9966-2259FAE5F8AA}" type="presParOf" srcId="{28EB6338-EF57-45C2-8FC1-717B907AD313}" destId="{54A65DFA-E882-4F99-8520-4102A9D89A32}" srcOrd="0" destOrd="0" presId="urn:microsoft.com/office/officeart/2005/8/layout/list1"/>
    <dgm:cxn modelId="{AE488C70-B7AD-4EC5-AC13-22715C2CD19A}" type="presParOf" srcId="{28EB6338-EF57-45C2-8FC1-717B907AD313}" destId="{698805EE-DE27-454D-A8B5-CE821398D3F1}" srcOrd="1" destOrd="0" presId="urn:microsoft.com/office/officeart/2005/8/layout/list1"/>
    <dgm:cxn modelId="{E63AD4DF-EACC-439D-BD59-6669D2DFD33A}" type="presParOf" srcId="{3233FA8C-2A66-4FF1-A791-158D083760BA}" destId="{1B5C9D76-56F2-45DB-83E3-15DA1C93F555}" srcOrd="9" destOrd="0" presId="urn:microsoft.com/office/officeart/2005/8/layout/list1"/>
    <dgm:cxn modelId="{2590769A-72FD-4D45-B293-3A1459BC90C6}" type="presParOf" srcId="{3233FA8C-2A66-4FF1-A791-158D083760BA}" destId="{307C43DC-165A-4187-9A7E-F13ECBDDF324}" srcOrd="10" destOrd="0" presId="urn:microsoft.com/office/officeart/2005/8/layout/list1"/>
    <dgm:cxn modelId="{9FC63300-EB3F-45B1-A331-0CBA891D276D}" type="presParOf" srcId="{3233FA8C-2A66-4FF1-A791-158D083760BA}" destId="{98ED21EA-5C79-4856-8DFE-4E940A960D3E}" srcOrd="11" destOrd="0" presId="urn:microsoft.com/office/officeart/2005/8/layout/list1"/>
    <dgm:cxn modelId="{67761927-E355-4E6F-B12E-40E440BE5E09}" type="presParOf" srcId="{3233FA8C-2A66-4FF1-A791-158D083760BA}" destId="{9DC9FC2B-A260-4664-9CEC-B596E2EA31EF}" srcOrd="12" destOrd="0" presId="urn:microsoft.com/office/officeart/2005/8/layout/list1"/>
    <dgm:cxn modelId="{B8B09755-BA66-432D-A2B7-1EAEC3462220}" type="presParOf" srcId="{9DC9FC2B-A260-4664-9CEC-B596E2EA31EF}" destId="{5C162186-84CC-4376-9477-C07F6E1078CD}" srcOrd="0" destOrd="0" presId="urn:microsoft.com/office/officeart/2005/8/layout/list1"/>
    <dgm:cxn modelId="{74202547-8D60-40BC-A0D5-718E7CC9F464}" type="presParOf" srcId="{9DC9FC2B-A260-4664-9CEC-B596E2EA31EF}" destId="{7E80A1E7-837F-4506-B192-FB8EEDC5B341}" srcOrd="1" destOrd="0" presId="urn:microsoft.com/office/officeart/2005/8/layout/list1"/>
    <dgm:cxn modelId="{AF9C4A77-B83A-4624-90F7-2FEA79670ADD}" type="presParOf" srcId="{3233FA8C-2A66-4FF1-A791-158D083760BA}" destId="{CF77E19B-A884-42B4-9A07-588D397C9405}" srcOrd="13" destOrd="0" presId="urn:microsoft.com/office/officeart/2005/8/layout/list1"/>
    <dgm:cxn modelId="{70EE5E9B-9E50-48D7-B213-42252521BAF1}" type="presParOf" srcId="{3233FA8C-2A66-4FF1-A791-158D083760BA}" destId="{09D3A684-7624-47C3-A8BB-1F4D5D6D0874}" srcOrd="14" destOrd="0" presId="urn:microsoft.com/office/officeart/2005/8/layout/list1"/>
    <dgm:cxn modelId="{39E87A87-8715-47B7-8ADE-849243792CD3}" type="presParOf" srcId="{3233FA8C-2A66-4FF1-A791-158D083760BA}" destId="{8A8DF713-6FC1-428B-BE69-077F76F35272}" srcOrd="15" destOrd="0" presId="urn:microsoft.com/office/officeart/2005/8/layout/list1"/>
    <dgm:cxn modelId="{BACEBD61-068E-4A33-9A91-C154F31CA61E}" type="presParOf" srcId="{3233FA8C-2A66-4FF1-A791-158D083760BA}" destId="{646F4A40-4591-44F2-941A-CA8B6D4FC05D}" srcOrd="16" destOrd="0" presId="urn:microsoft.com/office/officeart/2005/8/layout/list1"/>
    <dgm:cxn modelId="{8815C621-B869-4026-82B7-642B6BE29D1F}" type="presParOf" srcId="{646F4A40-4591-44F2-941A-CA8B6D4FC05D}" destId="{17A0536D-F41B-4F85-A9E4-052E75DF4FDB}" srcOrd="0" destOrd="0" presId="urn:microsoft.com/office/officeart/2005/8/layout/list1"/>
    <dgm:cxn modelId="{5BFE40C8-AA7A-435A-A1C7-15B0C835566B}" type="presParOf" srcId="{646F4A40-4591-44F2-941A-CA8B6D4FC05D}" destId="{D5D108DA-C1EA-446B-A8B1-3DF8446470BF}" srcOrd="1" destOrd="0" presId="urn:microsoft.com/office/officeart/2005/8/layout/list1"/>
    <dgm:cxn modelId="{E71C8471-793C-4DB0-B91E-26757B14C37A}" type="presParOf" srcId="{3233FA8C-2A66-4FF1-A791-158D083760BA}" destId="{BAFA0D7D-F3FF-424C-98B3-5ADDC91B36EF}" srcOrd="17" destOrd="0" presId="urn:microsoft.com/office/officeart/2005/8/layout/list1"/>
    <dgm:cxn modelId="{29AC9D0C-61A5-4D59-A75B-D4352F766566}" type="presParOf" srcId="{3233FA8C-2A66-4FF1-A791-158D083760BA}" destId="{1AD0F5EB-CE23-4CB4-A99C-79964110C3EE}" srcOrd="18" destOrd="0" presId="urn:microsoft.com/office/officeart/2005/8/layout/list1"/>
    <dgm:cxn modelId="{CEDDEEAB-296A-424B-B3E3-5562A3F2728A}" type="presParOf" srcId="{3233FA8C-2A66-4FF1-A791-158D083760BA}" destId="{42C036FF-F14C-4AB8-B636-71F4E6285662}" srcOrd="19" destOrd="0" presId="urn:microsoft.com/office/officeart/2005/8/layout/list1"/>
    <dgm:cxn modelId="{EAE01B45-9A25-4F0E-923D-C3AE19BEC072}" type="presParOf" srcId="{3233FA8C-2A66-4FF1-A791-158D083760BA}" destId="{5E3BCC64-7A36-47CD-B946-D75151AB83C2}" srcOrd="20" destOrd="0" presId="urn:microsoft.com/office/officeart/2005/8/layout/list1"/>
    <dgm:cxn modelId="{68E40C10-1C5B-4532-931D-665E9A23A01B}" type="presParOf" srcId="{5E3BCC64-7A36-47CD-B946-D75151AB83C2}" destId="{9247FF72-69E5-43ED-A753-66750E245C46}" srcOrd="0" destOrd="0" presId="urn:microsoft.com/office/officeart/2005/8/layout/list1"/>
    <dgm:cxn modelId="{72577FDF-11A0-4A1A-9A9A-F7F3914EA73C}" type="presParOf" srcId="{5E3BCC64-7A36-47CD-B946-D75151AB83C2}" destId="{F137964B-6C0C-4237-9D51-6EC50B8540AA}" srcOrd="1" destOrd="0" presId="urn:microsoft.com/office/officeart/2005/8/layout/list1"/>
    <dgm:cxn modelId="{9B6704F7-63D7-444A-8F37-94A88A234B99}" type="presParOf" srcId="{3233FA8C-2A66-4FF1-A791-158D083760BA}" destId="{3C13ACC6-B729-4318-B9AB-1766C0A56428}" srcOrd="21" destOrd="0" presId="urn:microsoft.com/office/officeart/2005/8/layout/list1"/>
    <dgm:cxn modelId="{94AA750F-F11D-41BF-B5FA-81CE1F8EEBAC}" type="presParOf" srcId="{3233FA8C-2A66-4FF1-A791-158D083760BA}" destId="{C5697AC3-3CBB-4CA9-BB7E-FF19B1CDABF7}" srcOrd="22" destOrd="0" presId="urn:microsoft.com/office/officeart/2005/8/layout/list1"/>
    <dgm:cxn modelId="{B603E539-2E20-4077-9C81-12E4478DDBFB}" type="presParOf" srcId="{3233FA8C-2A66-4FF1-A791-158D083760BA}" destId="{36DBD3B0-04AE-4FCF-8850-DF9CB662AB49}" srcOrd="23" destOrd="0" presId="urn:microsoft.com/office/officeart/2005/8/layout/list1"/>
    <dgm:cxn modelId="{311F3945-5143-49C0-84BE-C8AF3C3732A1}" type="presParOf" srcId="{3233FA8C-2A66-4FF1-A791-158D083760BA}" destId="{270874DF-AFFF-4779-9754-B81F258122FC}" srcOrd="24" destOrd="0" presId="urn:microsoft.com/office/officeart/2005/8/layout/list1"/>
    <dgm:cxn modelId="{2AC48556-3014-43CD-9005-D5F3FAE3E32E}" type="presParOf" srcId="{270874DF-AFFF-4779-9754-B81F258122FC}" destId="{5AB5E967-9C44-4F6F-9949-98CC588B2CF6}" srcOrd="0" destOrd="0" presId="urn:microsoft.com/office/officeart/2005/8/layout/list1"/>
    <dgm:cxn modelId="{290566AE-8155-40B7-AB08-36284029ED7E}" type="presParOf" srcId="{270874DF-AFFF-4779-9754-B81F258122FC}" destId="{C6A99A15-84A3-47CD-B442-BE0364E912A6}" srcOrd="1" destOrd="0" presId="urn:microsoft.com/office/officeart/2005/8/layout/list1"/>
    <dgm:cxn modelId="{9AC76131-E314-416C-91A6-40ED0776FCCC}" type="presParOf" srcId="{3233FA8C-2A66-4FF1-A791-158D083760BA}" destId="{0756DEDD-D661-4757-90F4-8E3C49A84DD3}" srcOrd="25" destOrd="0" presId="urn:microsoft.com/office/officeart/2005/8/layout/list1"/>
    <dgm:cxn modelId="{7A1BF057-7172-4CA6-8413-C373DCB852CD}" type="presParOf" srcId="{3233FA8C-2A66-4FF1-A791-158D083760BA}" destId="{D68CA3B9-ECA0-496F-8466-C71CEA2C6FF3}"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9FBA0-3762-4059-BFE8-5FD7DF94B8A2}">
      <dsp:nvSpPr>
        <dsp:cNvPr id="0" name=""/>
        <dsp:cNvSpPr/>
      </dsp:nvSpPr>
      <dsp:spPr>
        <a:xfrm>
          <a:off x="0" y="2723"/>
          <a:ext cx="696772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B23EA9-F7E7-4B13-86E8-12F8EEF00B1D}">
      <dsp:nvSpPr>
        <dsp:cNvPr id="0" name=""/>
        <dsp:cNvSpPr/>
      </dsp:nvSpPr>
      <dsp:spPr>
        <a:xfrm>
          <a:off x="0" y="2723"/>
          <a:ext cx="6967728" cy="506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u="sng" kern="1200" dirty="0"/>
            <a:t>Frontend Technology</a:t>
          </a:r>
          <a:endParaRPr lang="en-US" sz="2100" kern="1200" dirty="0"/>
        </a:p>
      </dsp:txBody>
      <dsp:txXfrm>
        <a:off x="0" y="2723"/>
        <a:ext cx="6967728" cy="506581"/>
      </dsp:txXfrm>
    </dsp:sp>
    <dsp:sp modelId="{1ACA9113-C172-477D-9394-4BE9709D8EE0}">
      <dsp:nvSpPr>
        <dsp:cNvPr id="0" name=""/>
        <dsp:cNvSpPr/>
      </dsp:nvSpPr>
      <dsp:spPr>
        <a:xfrm>
          <a:off x="0" y="509304"/>
          <a:ext cx="6967728" cy="0"/>
        </a:xfrm>
        <a:prstGeom prst="line">
          <a:avLst/>
        </a:prstGeom>
        <a:solidFill>
          <a:schemeClr val="accent2">
            <a:hueOff val="150002"/>
            <a:satOff val="-1071"/>
            <a:lumOff val="-196"/>
            <a:alphaOff val="0"/>
          </a:schemeClr>
        </a:solidFill>
        <a:ln w="12700" cap="flat" cmpd="sng" algn="ctr">
          <a:solidFill>
            <a:schemeClr val="accent2">
              <a:hueOff val="150002"/>
              <a:satOff val="-1071"/>
              <a:lumOff val="-19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2A1A1A-C859-4648-9E84-D7E914750DB9}">
      <dsp:nvSpPr>
        <dsp:cNvPr id="0" name=""/>
        <dsp:cNvSpPr/>
      </dsp:nvSpPr>
      <dsp:spPr>
        <a:xfrm>
          <a:off x="0" y="509304"/>
          <a:ext cx="6967728" cy="506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 HTML5</a:t>
          </a:r>
        </a:p>
      </dsp:txBody>
      <dsp:txXfrm>
        <a:off x="0" y="509304"/>
        <a:ext cx="6967728" cy="506581"/>
      </dsp:txXfrm>
    </dsp:sp>
    <dsp:sp modelId="{0F1ED4E9-2B6B-45C7-8F29-BA605F1D4593}">
      <dsp:nvSpPr>
        <dsp:cNvPr id="0" name=""/>
        <dsp:cNvSpPr/>
      </dsp:nvSpPr>
      <dsp:spPr>
        <a:xfrm>
          <a:off x="0" y="1015885"/>
          <a:ext cx="6967728" cy="0"/>
        </a:xfrm>
        <a:prstGeom prst="line">
          <a:avLst/>
        </a:prstGeom>
        <a:solidFill>
          <a:schemeClr val="accent2">
            <a:hueOff val="300005"/>
            <a:satOff val="-2141"/>
            <a:lumOff val="-392"/>
            <a:alphaOff val="0"/>
          </a:schemeClr>
        </a:solidFill>
        <a:ln w="12700" cap="flat" cmpd="sng" algn="ctr">
          <a:solidFill>
            <a:schemeClr val="accent2">
              <a:hueOff val="300005"/>
              <a:satOff val="-2141"/>
              <a:lumOff val="-39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6573AC-0B7A-4CB3-AAD4-B27BDEFA7DBC}">
      <dsp:nvSpPr>
        <dsp:cNvPr id="0" name=""/>
        <dsp:cNvSpPr/>
      </dsp:nvSpPr>
      <dsp:spPr>
        <a:xfrm>
          <a:off x="0" y="1015885"/>
          <a:ext cx="6967728" cy="506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 CSS 3</a:t>
          </a:r>
        </a:p>
      </dsp:txBody>
      <dsp:txXfrm>
        <a:off x="0" y="1015885"/>
        <a:ext cx="6967728" cy="506581"/>
      </dsp:txXfrm>
    </dsp:sp>
    <dsp:sp modelId="{7176CFA6-BD1F-4317-8B8A-9FFFCCD1ECA5}">
      <dsp:nvSpPr>
        <dsp:cNvPr id="0" name=""/>
        <dsp:cNvSpPr/>
      </dsp:nvSpPr>
      <dsp:spPr>
        <a:xfrm>
          <a:off x="0" y="1522467"/>
          <a:ext cx="6967728" cy="0"/>
        </a:xfrm>
        <a:prstGeom prst="line">
          <a:avLst/>
        </a:prstGeom>
        <a:solidFill>
          <a:schemeClr val="accent2">
            <a:hueOff val="450007"/>
            <a:satOff val="-3212"/>
            <a:lumOff val="-588"/>
            <a:alphaOff val="0"/>
          </a:schemeClr>
        </a:solidFill>
        <a:ln w="12700" cap="flat" cmpd="sng" algn="ctr">
          <a:solidFill>
            <a:schemeClr val="accent2">
              <a:hueOff val="450007"/>
              <a:satOff val="-3212"/>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239417-69AC-42C0-A159-22B369406DBA}">
      <dsp:nvSpPr>
        <dsp:cNvPr id="0" name=""/>
        <dsp:cNvSpPr/>
      </dsp:nvSpPr>
      <dsp:spPr>
        <a:xfrm>
          <a:off x="0" y="1522467"/>
          <a:ext cx="6967728" cy="506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rtl="0">
            <a:lnSpc>
              <a:spcPct val="90000"/>
            </a:lnSpc>
            <a:spcBef>
              <a:spcPct val="0"/>
            </a:spcBef>
            <a:spcAft>
              <a:spcPct val="35000"/>
            </a:spcAft>
            <a:buNone/>
          </a:pPr>
          <a:r>
            <a:rPr lang="en-US" sz="2100" kern="1200" dirty="0"/>
            <a:t>➤ </a:t>
          </a:r>
          <a:r>
            <a:rPr lang="en-US" sz="2100" kern="1200" dirty="0">
              <a:latin typeface="Avenir Next LT Pro"/>
            </a:rPr>
            <a:t>JavaScript</a:t>
          </a:r>
        </a:p>
      </dsp:txBody>
      <dsp:txXfrm>
        <a:off x="0" y="1522467"/>
        <a:ext cx="6967728" cy="506581"/>
      </dsp:txXfrm>
    </dsp:sp>
    <dsp:sp modelId="{E8264CA9-80D8-4DF0-B019-756ADE96CE77}">
      <dsp:nvSpPr>
        <dsp:cNvPr id="0" name=""/>
        <dsp:cNvSpPr/>
      </dsp:nvSpPr>
      <dsp:spPr>
        <a:xfrm>
          <a:off x="0" y="2029048"/>
          <a:ext cx="6967728" cy="0"/>
        </a:xfrm>
        <a:prstGeom prst="line">
          <a:avLst/>
        </a:prstGeom>
        <a:solidFill>
          <a:schemeClr val="accent2">
            <a:hueOff val="600010"/>
            <a:satOff val="-4282"/>
            <a:lumOff val="-784"/>
            <a:alphaOff val="0"/>
          </a:schemeClr>
        </a:solidFill>
        <a:ln w="12700" cap="flat" cmpd="sng" algn="ctr">
          <a:solidFill>
            <a:schemeClr val="accent2">
              <a:hueOff val="600010"/>
              <a:satOff val="-4282"/>
              <a:lumOff val="-78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1D11A2-CBCF-4757-97E3-C0A505530391}">
      <dsp:nvSpPr>
        <dsp:cNvPr id="0" name=""/>
        <dsp:cNvSpPr/>
      </dsp:nvSpPr>
      <dsp:spPr>
        <a:xfrm>
          <a:off x="0" y="2029048"/>
          <a:ext cx="6967728" cy="506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rtl="0">
            <a:lnSpc>
              <a:spcPct val="90000"/>
            </a:lnSpc>
            <a:spcBef>
              <a:spcPct val="0"/>
            </a:spcBef>
            <a:spcAft>
              <a:spcPct val="35000"/>
            </a:spcAft>
            <a:buNone/>
          </a:pPr>
          <a:r>
            <a:rPr lang="en-US" sz="2100" kern="1200" dirty="0"/>
            <a:t>➤ </a:t>
          </a:r>
          <a:r>
            <a:rPr lang="en-US" sz="2100" kern="1200" dirty="0">
              <a:latin typeface="Avenir Next LT Pro"/>
            </a:rPr>
            <a:t>Bootstrap</a:t>
          </a:r>
          <a:r>
            <a:rPr lang="en-US" sz="2100" kern="1200" dirty="0"/>
            <a:t> 4.5</a:t>
          </a:r>
        </a:p>
      </dsp:txBody>
      <dsp:txXfrm>
        <a:off x="0" y="2029048"/>
        <a:ext cx="6967728" cy="506581"/>
      </dsp:txXfrm>
    </dsp:sp>
    <dsp:sp modelId="{D3FEC901-AF4D-4234-8AAD-97B0DD0EB662}">
      <dsp:nvSpPr>
        <dsp:cNvPr id="0" name=""/>
        <dsp:cNvSpPr/>
      </dsp:nvSpPr>
      <dsp:spPr>
        <a:xfrm>
          <a:off x="0" y="2535629"/>
          <a:ext cx="6967728" cy="0"/>
        </a:xfrm>
        <a:prstGeom prst="line">
          <a:avLst/>
        </a:prstGeom>
        <a:solidFill>
          <a:schemeClr val="accent2">
            <a:hueOff val="750012"/>
            <a:satOff val="-5353"/>
            <a:lumOff val="-981"/>
            <a:alphaOff val="0"/>
          </a:schemeClr>
        </a:solidFill>
        <a:ln w="12700" cap="flat" cmpd="sng" algn="ctr">
          <a:solidFill>
            <a:schemeClr val="accent2">
              <a:hueOff val="750012"/>
              <a:satOff val="-5353"/>
              <a:lumOff val="-9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ED9908-06DA-4E88-A0E0-4C3ABDC2AD57}">
      <dsp:nvSpPr>
        <dsp:cNvPr id="0" name=""/>
        <dsp:cNvSpPr/>
      </dsp:nvSpPr>
      <dsp:spPr>
        <a:xfrm>
          <a:off x="0" y="2535629"/>
          <a:ext cx="6967728" cy="506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u="sng" kern="1200" dirty="0"/>
            <a:t>Backend Technology</a:t>
          </a:r>
          <a:endParaRPr lang="en-US" sz="2100" kern="1200" dirty="0"/>
        </a:p>
      </dsp:txBody>
      <dsp:txXfrm>
        <a:off x="0" y="2535629"/>
        <a:ext cx="6967728" cy="506581"/>
      </dsp:txXfrm>
    </dsp:sp>
    <dsp:sp modelId="{4E8481FE-75F6-406C-B599-DA3D00E687EB}">
      <dsp:nvSpPr>
        <dsp:cNvPr id="0" name=""/>
        <dsp:cNvSpPr/>
      </dsp:nvSpPr>
      <dsp:spPr>
        <a:xfrm>
          <a:off x="0" y="3042210"/>
          <a:ext cx="6967728" cy="0"/>
        </a:xfrm>
        <a:prstGeom prst="line">
          <a:avLst/>
        </a:prstGeom>
        <a:solidFill>
          <a:schemeClr val="accent2">
            <a:hueOff val="900014"/>
            <a:satOff val="-6423"/>
            <a:lumOff val="-1177"/>
            <a:alphaOff val="0"/>
          </a:schemeClr>
        </a:solidFill>
        <a:ln w="12700" cap="flat" cmpd="sng" algn="ctr">
          <a:solidFill>
            <a:schemeClr val="accent2">
              <a:hueOff val="900014"/>
              <a:satOff val="-6423"/>
              <a:lumOff val="-1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DABEB1-A30B-4BB7-A304-8745312163D3}">
      <dsp:nvSpPr>
        <dsp:cNvPr id="0" name=""/>
        <dsp:cNvSpPr/>
      </dsp:nvSpPr>
      <dsp:spPr>
        <a:xfrm>
          <a:off x="0" y="3042210"/>
          <a:ext cx="6967728" cy="506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rtl="0">
            <a:lnSpc>
              <a:spcPct val="90000"/>
            </a:lnSpc>
            <a:spcBef>
              <a:spcPct val="0"/>
            </a:spcBef>
            <a:spcAft>
              <a:spcPct val="35000"/>
            </a:spcAft>
            <a:buNone/>
          </a:pPr>
          <a:r>
            <a:rPr lang="en-US" sz="2100" kern="1200" dirty="0"/>
            <a:t>➤ Python (3.8) - Django Framework (3.0)</a:t>
          </a:r>
        </a:p>
      </dsp:txBody>
      <dsp:txXfrm>
        <a:off x="0" y="3042210"/>
        <a:ext cx="6967728" cy="506581"/>
      </dsp:txXfrm>
    </dsp:sp>
    <dsp:sp modelId="{E02FC8B4-D0D4-4724-91C3-987F145DC190}">
      <dsp:nvSpPr>
        <dsp:cNvPr id="0" name=""/>
        <dsp:cNvSpPr/>
      </dsp:nvSpPr>
      <dsp:spPr>
        <a:xfrm>
          <a:off x="0" y="3548791"/>
          <a:ext cx="6967728" cy="0"/>
        </a:xfrm>
        <a:prstGeom prst="line">
          <a:avLst/>
        </a:prstGeom>
        <a:solidFill>
          <a:schemeClr val="accent2">
            <a:hueOff val="1050017"/>
            <a:satOff val="-7493"/>
            <a:lumOff val="-1373"/>
            <a:alphaOff val="0"/>
          </a:schemeClr>
        </a:solidFill>
        <a:ln w="12700" cap="flat" cmpd="sng" algn="ctr">
          <a:solidFill>
            <a:schemeClr val="accent2">
              <a:hueOff val="1050017"/>
              <a:satOff val="-7493"/>
              <a:lumOff val="-137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65D406-7070-4FE7-995D-1A6FEC600EC5}">
      <dsp:nvSpPr>
        <dsp:cNvPr id="0" name=""/>
        <dsp:cNvSpPr/>
      </dsp:nvSpPr>
      <dsp:spPr>
        <a:xfrm>
          <a:off x="0" y="3548791"/>
          <a:ext cx="6967728" cy="506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rtl="0">
            <a:lnSpc>
              <a:spcPct val="90000"/>
            </a:lnSpc>
            <a:spcBef>
              <a:spcPct val="0"/>
            </a:spcBef>
            <a:spcAft>
              <a:spcPct val="35000"/>
            </a:spcAft>
            <a:buNone/>
          </a:pPr>
          <a:r>
            <a:rPr lang="en-US" sz="2100" kern="1200" dirty="0"/>
            <a:t>➤ MySQL (5.0)</a:t>
          </a:r>
        </a:p>
      </dsp:txBody>
      <dsp:txXfrm>
        <a:off x="0" y="3548791"/>
        <a:ext cx="6967728" cy="506581"/>
      </dsp:txXfrm>
    </dsp:sp>
    <dsp:sp modelId="{23B847E1-F2B2-4447-BCFD-E4FC09DAFE61}">
      <dsp:nvSpPr>
        <dsp:cNvPr id="0" name=""/>
        <dsp:cNvSpPr/>
      </dsp:nvSpPr>
      <dsp:spPr>
        <a:xfrm>
          <a:off x="0" y="4055372"/>
          <a:ext cx="6967728" cy="0"/>
        </a:xfrm>
        <a:prstGeom prst="line">
          <a:avLst/>
        </a:prstGeom>
        <a:solidFill>
          <a:schemeClr val="accent2">
            <a:hueOff val="1200019"/>
            <a:satOff val="-8564"/>
            <a:lumOff val="-1569"/>
            <a:alphaOff val="0"/>
          </a:schemeClr>
        </a:solidFill>
        <a:ln w="12700" cap="flat" cmpd="sng" algn="ctr">
          <a:solidFill>
            <a:schemeClr val="accent2">
              <a:hueOff val="1200019"/>
              <a:satOff val="-8564"/>
              <a:lumOff val="-15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923331-1A5C-4553-B61D-77A21A3C603D}">
      <dsp:nvSpPr>
        <dsp:cNvPr id="0" name=""/>
        <dsp:cNvSpPr/>
      </dsp:nvSpPr>
      <dsp:spPr>
        <a:xfrm>
          <a:off x="0" y="4055372"/>
          <a:ext cx="6967728" cy="506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u="sng" kern="1200" dirty="0"/>
            <a:t>Tools</a:t>
          </a:r>
          <a:endParaRPr lang="en-US" sz="2100" kern="1200" dirty="0"/>
        </a:p>
      </dsp:txBody>
      <dsp:txXfrm>
        <a:off x="0" y="4055372"/>
        <a:ext cx="6967728" cy="506581"/>
      </dsp:txXfrm>
    </dsp:sp>
    <dsp:sp modelId="{A5B24838-9F02-41EC-83F5-1E7889734416}">
      <dsp:nvSpPr>
        <dsp:cNvPr id="0" name=""/>
        <dsp:cNvSpPr/>
      </dsp:nvSpPr>
      <dsp:spPr>
        <a:xfrm>
          <a:off x="0" y="4561954"/>
          <a:ext cx="6967728" cy="0"/>
        </a:xfrm>
        <a:prstGeom prst="line">
          <a:avLst/>
        </a:prstGeom>
        <a:solidFill>
          <a:schemeClr val="accent2">
            <a:hueOff val="1350022"/>
            <a:satOff val="-9634"/>
            <a:lumOff val="-1765"/>
            <a:alphaOff val="0"/>
          </a:schemeClr>
        </a:solidFill>
        <a:ln w="12700" cap="flat" cmpd="sng" algn="ctr">
          <a:solidFill>
            <a:schemeClr val="accent2">
              <a:hueOff val="1350022"/>
              <a:satOff val="-9634"/>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C3AA68-6736-4645-8045-D051AB9CB4CB}">
      <dsp:nvSpPr>
        <dsp:cNvPr id="0" name=""/>
        <dsp:cNvSpPr/>
      </dsp:nvSpPr>
      <dsp:spPr>
        <a:xfrm>
          <a:off x="0" y="4561954"/>
          <a:ext cx="6967728" cy="506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rtl="0">
            <a:lnSpc>
              <a:spcPct val="90000"/>
            </a:lnSpc>
            <a:spcBef>
              <a:spcPct val="0"/>
            </a:spcBef>
            <a:spcAft>
              <a:spcPct val="35000"/>
            </a:spcAft>
            <a:buNone/>
          </a:pPr>
          <a:r>
            <a:rPr lang="en-US" sz="2100" kern="1200" dirty="0"/>
            <a:t>➤ Presentation Tool: Microsoft Office PowerPoint 2019</a:t>
          </a:r>
        </a:p>
      </dsp:txBody>
      <dsp:txXfrm>
        <a:off x="0" y="4561954"/>
        <a:ext cx="6967728" cy="506581"/>
      </dsp:txXfrm>
    </dsp:sp>
    <dsp:sp modelId="{A27B4A4A-5C74-43BF-9CB4-4F2F001F6806}">
      <dsp:nvSpPr>
        <dsp:cNvPr id="0" name=""/>
        <dsp:cNvSpPr/>
      </dsp:nvSpPr>
      <dsp:spPr>
        <a:xfrm>
          <a:off x="0" y="5068535"/>
          <a:ext cx="6967728" cy="0"/>
        </a:xfrm>
        <a:prstGeom prst="line">
          <a:avLst/>
        </a:prstGeom>
        <a:solidFill>
          <a:schemeClr val="accent2">
            <a:hueOff val="1500024"/>
            <a:satOff val="-10705"/>
            <a:lumOff val="-1961"/>
            <a:alphaOff val="0"/>
          </a:schemeClr>
        </a:solidFill>
        <a:ln w="12700" cap="flat" cmpd="sng" algn="ctr">
          <a:solidFill>
            <a:schemeClr val="accent2">
              <a:hueOff val="1500024"/>
              <a:satOff val="-10705"/>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5D6CF5-4FC6-4D9A-B03D-B4DB5A4454D1}">
      <dsp:nvSpPr>
        <dsp:cNvPr id="0" name=""/>
        <dsp:cNvSpPr/>
      </dsp:nvSpPr>
      <dsp:spPr>
        <a:xfrm>
          <a:off x="0" y="5068535"/>
          <a:ext cx="6967728" cy="506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 Drawing Tool: Draw.io</a:t>
          </a:r>
        </a:p>
      </dsp:txBody>
      <dsp:txXfrm>
        <a:off x="0" y="5068535"/>
        <a:ext cx="6967728" cy="5065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303622-A8F1-4654-8759-A2B223C412BE}">
      <dsp:nvSpPr>
        <dsp:cNvPr id="0" name=""/>
        <dsp:cNvSpPr/>
      </dsp:nvSpPr>
      <dsp:spPr>
        <a:xfrm>
          <a:off x="0" y="327752"/>
          <a:ext cx="7452360" cy="4284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E2F555-0671-4A33-8C55-BED75C6BB495}">
      <dsp:nvSpPr>
        <dsp:cNvPr id="0" name=""/>
        <dsp:cNvSpPr/>
      </dsp:nvSpPr>
      <dsp:spPr>
        <a:xfrm>
          <a:off x="372618" y="76832"/>
          <a:ext cx="5216652" cy="5018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177" tIns="0" rIns="197177" bIns="0" numCol="1" spcCol="1270" anchor="ctr" anchorCtr="0">
          <a:noAutofit/>
        </a:bodyPr>
        <a:lstStyle/>
        <a:p>
          <a:pPr marL="0" lvl="0" indent="0" algn="l" defTabSz="755650">
            <a:lnSpc>
              <a:spcPct val="90000"/>
            </a:lnSpc>
            <a:spcBef>
              <a:spcPct val="0"/>
            </a:spcBef>
            <a:spcAft>
              <a:spcPct val="35000"/>
            </a:spcAft>
            <a:buNone/>
          </a:pPr>
          <a:r>
            <a:rPr lang="en-US" sz="1700" kern="1200"/>
            <a:t>Environmental Impact</a:t>
          </a:r>
        </a:p>
      </dsp:txBody>
      <dsp:txXfrm>
        <a:off x="397116" y="101330"/>
        <a:ext cx="5167656" cy="452844"/>
      </dsp:txXfrm>
    </dsp:sp>
    <dsp:sp modelId="{38639B2F-1AC6-417A-9ACE-93466100D5C7}">
      <dsp:nvSpPr>
        <dsp:cNvPr id="0" name=""/>
        <dsp:cNvSpPr/>
      </dsp:nvSpPr>
      <dsp:spPr>
        <a:xfrm>
          <a:off x="0" y="1098872"/>
          <a:ext cx="7452360" cy="428400"/>
        </a:xfrm>
        <a:prstGeom prst="rect">
          <a:avLst/>
        </a:prstGeom>
        <a:solidFill>
          <a:schemeClr val="lt1">
            <a:alpha val="90000"/>
            <a:hueOff val="0"/>
            <a:satOff val="0"/>
            <a:lumOff val="0"/>
            <a:alphaOff val="0"/>
          </a:schemeClr>
        </a:solidFill>
        <a:ln w="12700" cap="flat" cmpd="sng" algn="ctr">
          <a:solidFill>
            <a:schemeClr val="accent5">
              <a:hueOff val="249352"/>
              <a:satOff val="1824"/>
              <a:lumOff val="-359"/>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F3BF58-3392-4813-955C-C41D7E779590}">
      <dsp:nvSpPr>
        <dsp:cNvPr id="0" name=""/>
        <dsp:cNvSpPr/>
      </dsp:nvSpPr>
      <dsp:spPr>
        <a:xfrm>
          <a:off x="372618" y="847952"/>
          <a:ext cx="5216652" cy="501840"/>
        </a:xfrm>
        <a:prstGeom prst="roundRect">
          <a:avLst/>
        </a:prstGeom>
        <a:solidFill>
          <a:schemeClr val="accent5">
            <a:hueOff val="249352"/>
            <a:satOff val="1824"/>
            <a:lumOff val="-3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177" tIns="0" rIns="197177" bIns="0" numCol="1" spcCol="1270" anchor="ctr" anchorCtr="0">
          <a:noAutofit/>
        </a:bodyPr>
        <a:lstStyle/>
        <a:p>
          <a:pPr marL="0" lvl="0" indent="0" algn="l" defTabSz="755650">
            <a:lnSpc>
              <a:spcPct val="90000"/>
            </a:lnSpc>
            <a:spcBef>
              <a:spcPct val="0"/>
            </a:spcBef>
            <a:spcAft>
              <a:spcPct val="35000"/>
            </a:spcAft>
            <a:buNone/>
          </a:pPr>
          <a:r>
            <a:rPr lang="en-US" sz="1700" kern="1200"/>
            <a:t>Improves Health</a:t>
          </a:r>
        </a:p>
      </dsp:txBody>
      <dsp:txXfrm>
        <a:off x="397116" y="872450"/>
        <a:ext cx="5167656" cy="452844"/>
      </dsp:txXfrm>
    </dsp:sp>
    <dsp:sp modelId="{307C43DC-165A-4187-9A7E-F13ECBDDF324}">
      <dsp:nvSpPr>
        <dsp:cNvPr id="0" name=""/>
        <dsp:cNvSpPr/>
      </dsp:nvSpPr>
      <dsp:spPr>
        <a:xfrm>
          <a:off x="0" y="1869993"/>
          <a:ext cx="7452360" cy="428400"/>
        </a:xfrm>
        <a:prstGeom prst="rect">
          <a:avLst/>
        </a:prstGeom>
        <a:solidFill>
          <a:schemeClr val="lt1">
            <a:alpha val="90000"/>
            <a:hueOff val="0"/>
            <a:satOff val="0"/>
            <a:lumOff val="0"/>
            <a:alphaOff val="0"/>
          </a:schemeClr>
        </a:solidFill>
        <a:ln w="12700" cap="flat" cmpd="sng" algn="ctr">
          <a:solidFill>
            <a:schemeClr val="accent5">
              <a:hueOff val="498705"/>
              <a:satOff val="3648"/>
              <a:lumOff val="-718"/>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8805EE-DE27-454D-A8B5-CE821398D3F1}">
      <dsp:nvSpPr>
        <dsp:cNvPr id="0" name=""/>
        <dsp:cNvSpPr/>
      </dsp:nvSpPr>
      <dsp:spPr>
        <a:xfrm>
          <a:off x="372618" y="1619072"/>
          <a:ext cx="5216652" cy="501840"/>
        </a:xfrm>
        <a:prstGeom prst="roundRect">
          <a:avLst/>
        </a:prstGeom>
        <a:solidFill>
          <a:schemeClr val="accent5">
            <a:hueOff val="498705"/>
            <a:satOff val="3648"/>
            <a:lumOff val="-7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177" tIns="0" rIns="197177" bIns="0" numCol="1" spcCol="1270" anchor="ctr" anchorCtr="0">
          <a:noAutofit/>
        </a:bodyPr>
        <a:lstStyle/>
        <a:p>
          <a:pPr marL="0" lvl="0" indent="0" algn="l" defTabSz="755650">
            <a:lnSpc>
              <a:spcPct val="90000"/>
            </a:lnSpc>
            <a:spcBef>
              <a:spcPct val="0"/>
            </a:spcBef>
            <a:spcAft>
              <a:spcPct val="35000"/>
            </a:spcAft>
            <a:buNone/>
          </a:pPr>
          <a:r>
            <a:rPr lang="en-US" sz="1700" kern="1200"/>
            <a:t>Generates Money</a:t>
          </a:r>
        </a:p>
      </dsp:txBody>
      <dsp:txXfrm>
        <a:off x="397116" y="1643570"/>
        <a:ext cx="5167656" cy="452844"/>
      </dsp:txXfrm>
    </dsp:sp>
    <dsp:sp modelId="{09D3A684-7624-47C3-A8BB-1F4D5D6D0874}">
      <dsp:nvSpPr>
        <dsp:cNvPr id="0" name=""/>
        <dsp:cNvSpPr/>
      </dsp:nvSpPr>
      <dsp:spPr>
        <a:xfrm>
          <a:off x="0" y="2641113"/>
          <a:ext cx="7452360" cy="428400"/>
        </a:xfrm>
        <a:prstGeom prst="rect">
          <a:avLst/>
        </a:prstGeom>
        <a:solidFill>
          <a:schemeClr val="lt1">
            <a:alpha val="90000"/>
            <a:hueOff val="0"/>
            <a:satOff val="0"/>
            <a:lumOff val="0"/>
            <a:alphaOff val="0"/>
          </a:schemeClr>
        </a:solidFill>
        <a:ln w="12700" cap="flat" cmpd="sng" algn="ctr">
          <a:solidFill>
            <a:schemeClr val="accent5">
              <a:hueOff val="748057"/>
              <a:satOff val="5473"/>
              <a:lumOff val="-1077"/>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80A1E7-837F-4506-B192-FB8EEDC5B341}">
      <dsp:nvSpPr>
        <dsp:cNvPr id="0" name=""/>
        <dsp:cNvSpPr/>
      </dsp:nvSpPr>
      <dsp:spPr>
        <a:xfrm>
          <a:off x="372618" y="2390193"/>
          <a:ext cx="5216652" cy="501840"/>
        </a:xfrm>
        <a:prstGeom prst="roundRect">
          <a:avLst/>
        </a:prstGeom>
        <a:solidFill>
          <a:schemeClr val="accent5">
            <a:hueOff val="748057"/>
            <a:satOff val="5473"/>
            <a:lumOff val="-10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177" tIns="0" rIns="197177" bIns="0" numCol="1" spcCol="1270" anchor="ctr" anchorCtr="0">
          <a:noAutofit/>
        </a:bodyPr>
        <a:lstStyle/>
        <a:p>
          <a:pPr marL="0" lvl="0" indent="0" algn="l" defTabSz="755650">
            <a:lnSpc>
              <a:spcPct val="90000"/>
            </a:lnSpc>
            <a:spcBef>
              <a:spcPct val="0"/>
            </a:spcBef>
            <a:spcAft>
              <a:spcPct val="35000"/>
            </a:spcAft>
            <a:buNone/>
          </a:pPr>
          <a:r>
            <a:rPr lang="en-US" sz="1700" kern="1200"/>
            <a:t>Reduces Pollution</a:t>
          </a:r>
        </a:p>
      </dsp:txBody>
      <dsp:txXfrm>
        <a:off x="397116" y="2414691"/>
        <a:ext cx="5167656" cy="452844"/>
      </dsp:txXfrm>
    </dsp:sp>
    <dsp:sp modelId="{1AD0F5EB-CE23-4CB4-A99C-79964110C3EE}">
      <dsp:nvSpPr>
        <dsp:cNvPr id="0" name=""/>
        <dsp:cNvSpPr/>
      </dsp:nvSpPr>
      <dsp:spPr>
        <a:xfrm>
          <a:off x="0" y="3412233"/>
          <a:ext cx="7452360" cy="428400"/>
        </a:xfrm>
        <a:prstGeom prst="rect">
          <a:avLst/>
        </a:prstGeom>
        <a:solidFill>
          <a:schemeClr val="lt1">
            <a:alpha val="90000"/>
            <a:hueOff val="0"/>
            <a:satOff val="0"/>
            <a:lumOff val="0"/>
            <a:alphaOff val="0"/>
          </a:schemeClr>
        </a:solidFill>
        <a:ln w="12700" cap="flat" cmpd="sng" algn="ctr">
          <a:solidFill>
            <a:schemeClr val="accent5">
              <a:hueOff val="997409"/>
              <a:satOff val="7297"/>
              <a:lumOff val="-1437"/>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D108DA-C1EA-446B-A8B1-3DF8446470BF}">
      <dsp:nvSpPr>
        <dsp:cNvPr id="0" name=""/>
        <dsp:cNvSpPr/>
      </dsp:nvSpPr>
      <dsp:spPr>
        <a:xfrm>
          <a:off x="372618" y="3161313"/>
          <a:ext cx="5216652" cy="501840"/>
        </a:xfrm>
        <a:prstGeom prst="roundRect">
          <a:avLst/>
        </a:prstGeom>
        <a:solidFill>
          <a:schemeClr val="accent5">
            <a:hueOff val="997409"/>
            <a:satOff val="7297"/>
            <a:lumOff val="-14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177" tIns="0" rIns="197177" bIns="0" numCol="1" spcCol="1270" anchor="ctr" anchorCtr="0">
          <a:noAutofit/>
        </a:bodyPr>
        <a:lstStyle/>
        <a:p>
          <a:pPr marL="0" lvl="0" indent="0" algn="l" defTabSz="755650">
            <a:lnSpc>
              <a:spcPct val="90000"/>
            </a:lnSpc>
            <a:spcBef>
              <a:spcPct val="0"/>
            </a:spcBef>
            <a:spcAft>
              <a:spcPct val="35000"/>
            </a:spcAft>
            <a:buNone/>
          </a:pPr>
          <a:r>
            <a:rPr lang="en-US" sz="1700" kern="1200"/>
            <a:t>Energy Conservation</a:t>
          </a:r>
        </a:p>
      </dsp:txBody>
      <dsp:txXfrm>
        <a:off x="397116" y="3185811"/>
        <a:ext cx="5167656" cy="452844"/>
      </dsp:txXfrm>
    </dsp:sp>
    <dsp:sp modelId="{C5697AC3-3CBB-4CA9-BB7E-FF19B1CDABF7}">
      <dsp:nvSpPr>
        <dsp:cNvPr id="0" name=""/>
        <dsp:cNvSpPr/>
      </dsp:nvSpPr>
      <dsp:spPr>
        <a:xfrm>
          <a:off x="0" y="4183353"/>
          <a:ext cx="7452360" cy="428400"/>
        </a:xfrm>
        <a:prstGeom prst="rect">
          <a:avLst/>
        </a:prstGeom>
        <a:solidFill>
          <a:schemeClr val="lt1">
            <a:alpha val="90000"/>
            <a:hueOff val="0"/>
            <a:satOff val="0"/>
            <a:lumOff val="0"/>
            <a:alphaOff val="0"/>
          </a:schemeClr>
        </a:solidFill>
        <a:ln w="12700" cap="flat" cmpd="sng" algn="ctr">
          <a:solidFill>
            <a:schemeClr val="accent5">
              <a:hueOff val="1246761"/>
              <a:satOff val="9121"/>
              <a:lumOff val="-1796"/>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37964B-6C0C-4237-9D51-6EC50B8540AA}">
      <dsp:nvSpPr>
        <dsp:cNvPr id="0" name=""/>
        <dsp:cNvSpPr/>
      </dsp:nvSpPr>
      <dsp:spPr>
        <a:xfrm>
          <a:off x="372618" y="3932433"/>
          <a:ext cx="5216652" cy="501840"/>
        </a:xfrm>
        <a:prstGeom prst="roundRect">
          <a:avLst/>
        </a:prstGeom>
        <a:solidFill>
          <a:schemeClr val="accent5">
            <a:hueOff val="1246761"/>
            <a:satOff val="9121"/>
            <a:lumOff val="-17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177" tIns="0" rIns="197177" bIns="0" numCol="1" spcCol="1270" anchor="ctr" anchorCtr="0">
          <a:noAutofit/>
        </a:bodyPr>
        <a:lstStyle/>
        <a:p>
          <a:pPr marL="0" lvl="0" indent="0" algn="l" defTabSz="755650">
            <a:lnSpc>
              <a:spcPct val="90000"/>
            </a:lnSpc>
            <a:spcBef>
              <a:spcPct val="0"/>
            </a:spcBef>
            <a:spcAft>
              <a:spcPct val="35000"/>
            </a:spcAft>
            <a:buNone/>
          </a:pPr>
          <a:r>
            <a:rPr lang="en-US" sz="1700" kern="1200"/>
            <a:t>Creates Employment</a:t>
          </a:r>
        </a:p>
      </dsp:txBody>
      <dsp:txXfrm>
        <a:off x="397116" y="3956931"/>
        <a:ext cx="5167656" cy="452844"/>
      </dsp:txXfrm>
    </dsp:sp>
    <dsp:sp modelId="{D68CA3B9-ECA0-496F-8466-C71CEA2C6FF3}">
      <dsp:nvSpPr>
        <dsp:cNvPr id="0" name=""/>
        <dsp:cNvSpPr/>
      </dsp:nvSpPr>
      <dsp:spPr>
        <a:xfrm>
          <a:off x="0" y="4954473"/>
          <a:ext cx="7452360" cy="428400"/>
        </a:xfrm>
        <a:prstGeom prst="rect">
          <a:avLst/>
        </a:prstGeom>
        <a:solidFill>
          <a:schemeClr val="lt1">
            <a:alpha val="90000"/>
            <a:hueOff val="0"/>
            <a:satOff val="0"/>
            <a:lumOff val="0"/>
            <a:alphaOff val="0"/>
          </a:schemeClr>
        </a:solidFill>
        <a:ln w="12700" cap="flat" cmpd="sng" algn="ctr">
          <a:solidFill>
            <a:schemeClr val="accent5">
              <a:hueOff val="1496114"/>
              <a:satOff val="10945"/>
              <a:lumOff val="-2155"/>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A99A15-84A3-47CD-B442-BE0364E912A6}">
      <dsp:nvSpPr>
        <dsp:cNvPr id="0" name=""/>
        <dsp:cNvSpPr/>
      </dsp:nvSpPr>
      <dsp:spPr>
        <a:xfrm>
          <a:off x="372618" y="4703553"/>
          <a:ext cx="5216652" cy="501840"/>
        </a:xfrm>
        <a:prstGeom prst="roundRect">
          <a:avLst/>
        </a:prstGeom>
        <a:solidFill>
          <a:schemeClr val="accent5">
            <a:hueOff val="1496114"/>
            <a:satOff val="10945"/>
            <a:lumOff val="-21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177" tIns="0" rIns="197177" bIns="0" numCol="1" spcCol="1270" anchor="ctr" anchorCtr="0">
          <a:noAutofit/>
        </a:bodyPr>
        <a:lstStyle/>
        <a:p>
          <a:pPr marL="0" lvl="0" indent="0" algn="l" defTabSz="755650">
            <a:lnSpc>
              <a:spcPct val="90000"/>
            </a:lnSpc>
            <a:spcBef>
              <a:spcPct val="0"/>
            </a:spcBef>
            <a:spcAft>
              <a:spcPct val="35000"/>
            </a:spcAft>
            <a:buNone/>
          </a:pPr>
          <a:r>
            <a:rPr lang="en-US" sz="1700" kern="1200"/>
            <a:t>Exploring Alternatives</a:t>
          </a:r>
        </a:p>
      </dsp:txBody>
      <dsp:txXfrm>
        <a:off x="397116" y="4728051"/>
        <a:ext cx="5167656" cy="45284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11/24/2022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9379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11/24/2022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5901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11/24/2022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38425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11/24/2022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71656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11/24/2022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35657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11/24/2022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07142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11/24/2022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72580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11/24/2022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9147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11/24/2022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88720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11/24/2022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71860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11/24/2022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2659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spc="70">
                <a:solidFill>
                  <a:schemeClr val="tx1">
                    <a:tint val="75000"/>
                  </a:schemeClr>
                </a:solidFill>
              </a:defRPr>
            </a:lvl1pPr>
          </a:lstStyle>
          <a:p>
            <a:fld id="{02AC24A9-CCB6-4F8D-B8DB-C2F3692CFA5A}" type="datetimeFigureOut">
              <a:rPr lang="en-US" smtClean="0"/>
              <a:t>11/24/2022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spc="7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spc="7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637536478"/>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90000"/>
        </a:lnSpc>
        <a:spcBef>
          <a:spcPct val="0"/>
        </a:spcBef>
        <a:buNone/>
        <a:defRPr sz="4400" kern="1200" spc="15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spc="11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spc="11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spc="11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spc="11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spc="11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3">
            <a:extLst>
              <a:ext uri="{FF2B5EF4-FFF2-40B4-BE49-F238E27FC236}">
                <a16:creationId xmlns:a16="http://schemas.microsoft.com/office/drawing/2014/main" id="{529C6886-F57C-A28C-45DB-0826E76F5E54}"/>
              </a:ext>
            </a:extLst>
          </p:cNvPr>
          <p:cNvPicPr>
            <a:picLocks noChangeAspect="1"/>
          </p:cNvPicPr>
          <p:nvPr/>
        </p:nvPicPr>
        <p:blipFill rotWithShape="1">
          <a:blip r:embed="rId2"/>
          <a:srcRect t="5817" r="8" b="15075"/>
          <a:stretch/>
        </p:blipFill>
        <p:spPr>
          <a:xfrm>
            <a:off x="3523488" y="10"/>
            <a:ext cx="8668512" cy="6857990"/>
          </a:xfrm>
          <a:prstGeom prst="rect">
            <a:avLst/>
          </a:prstGeom>
        </p:spPr>
      </p:pic>
      <p:sp>
        <p:nvSpPr>
          <p:cNvPr id="57" name="Rectangle 1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r>
              <a:rPr lang="en-US" sz="4800">
                <a:cs typeface="Calibri Light"/>
              </a:rPr>
              <a:t>CREATIVE SCRAPYARD</a:t>
            </a:r>
            <a:endParaRPr lang="en-US" sz="4800"/>
          </a:p>
        </p:txBody>
      </p:sp>
      <p:sp>
        <p:nvSpPr>
          <p:cNvPr id="3" name="Subtitle 2"/>
          <p:cNvSpPr>
            <a:spLocks noGrp="1"/>
          </p:cNvSpPr>
          <p:nvPr>
            <p:ph type="subTitle" idx="1"/>
          </p:nvPr>
        </p:nvSpPr>
        <p:spPr>
          <a:xfrm>
            <a:off x="477980" y="4872922"/>
            <a:ext cx="4023359" cy="1208141"/>
          </a:xfrm>
        </p:spPr>
        <p:txBody>
          <a:bodyPr vert="horz" lIns="91440" tIns="45720" rIns="91440" bIns="45720" rtlCol="0">
            <a:normAutofit/>
          </a:bodyPr>
          <a:lstStyle/>
          <a:p>
            <a:r>
              <a:rPr lang="en-US" sz="2000">
                <a:cs typeface="Calibri"/>
              </a:rPr>
              <a:t>A CHANGE TO NATURE</a:t>
            </a:r>
            <a:endParaRPr lang="en-US" sz="2000"/>
          </a:p>
        </p:txBody>
      </p:sp>
      <p:sp>
        <p:nvSpPr>
          <p:cNvPr id="58"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prstClr val="white"/>
              </a:solidFill>
              <a:latin typeface="Calibri" panose="020F0502020204030204"/>
            </a:endParaRPr>
          </a:p>
        </p:txBody>
      </p:sp>
      <p:sp>
        <p:nvSpPr>
          <p:cNvPr id="59"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prstClr val="white"/>
              </a:solidFill>
              <a:latin typeface="Calibri" panose="020F0502020204030204"/>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C28A69-9B26-45AC-AFF7-719A7A50A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B535FA-6350-E5D4-7123-00EC0B73A9DA}"/>
              </a:ext>
            </a:extLst>
          </p:cNvPr>
          <p:cNvSpPr>
            <a:spLocks noGrp="1"/>
          </p:cNvSpPr>
          <p:nvPr>
            <p:ph type="title"/>
          </p:nvPr>
        </p:nvSpPr>
        <p:spPr>
          <a:xfrm>
            <a:off x="7145654" y="991443"/>
            <a:ext cx="4646295" cy="1087819"/>
          </a:xfrm>
        </p:spPr>
        <p:txBody>
          <a:bodyPr anchor="b">
            <a:normAutofit/>
          </a:bodyPr>
          <a:lstStyle/>
          <a:p>
            <a:r>
              <a:rPr lang="en-US" sz="3400"/>
              <a:t>CONCLUSION</a:t>
            </a:r>
          </a:p>
        </p:txBody>
      </p:sp>
      <p:pic>
        <p:nvPicPr>
          <p:cNvPr id="5" name="Picture 4" descr="School supplies in a box">
            <a:extLst>
              <a:ext uri="{FF2B5EF4-FFF2-40B4-BE49-F238E27FC236}">
                <a16:creationId xmlns:a16="http://schemas.microsoft.com/office/drawing/2014/main" id="{F9B668BB-7ABA-284C-7AD6-9B58E962A6BD}"/>
              </a:ext>
            </a:extLst>
          </p:cNvPr>
          <p:cNvPicPr>
            <a:picLocks noChangeAspect="1"/>
          </p:cNvPicPr>
          <p:nvPr/>
        </p:nvPicPr>
        <p:blipFill rotWithShape="1">
          <a:blip r:embed="rId2"/>
          <a:srcRect l="17256" r="17791" b="3"/>
          <a:stretch/>
        </p:blipFill>
        <p:spPr>
          <a:xfrm>
            <a:off x="20" y="-1"/>
            <a:ext cx="6688434" cy="6858000"/>
          </a:xfrm>
          <a:prstGeom prst="rect">
            <a:avLst/>
          </a:prstGeom>
        </p:spPr>
      </p:pic>
      <p:sp>
        <p:nvSpPr>
          <p:cNvPr id="11" name="Rectangle 1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83398"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55" y="2285541"/>
            <a:ext cx="457200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876AD09-7223-2352-2A7A-A24C9C0E9329}"/>
              </a:ext>
            </a:extLst>
          </p:cNvPr>
          <p:cNvSpPr>
            <a:spLocks noGrp="1"/>
          </p:cNvSpPr>
          <p:nvPr>
            <p:ph idx="1"/>
          </p:nvPr>
        </p:nvSpPr>
        <p:spPr>
          <a:xfrm>
            <a:off x="7145654" y="2684095"/>
            <a:ext cx="4646295" cy="3492868"/>
          </a:xfrm>
        </p:spPr>
        <p:txBody>
          <a:bodyPr lIns="109728" tIns="109728" rIns="109728" bIns="91440" anchor="t">
            <a:normAutofit/>
          </a:bodyPr>
          <a:lstStyle/>
          <a:p>
            <a:pPr marL="0" indent="0">
              <a:lnSpc>
                <a:spcPct val="100000"/>
              </a:lnSpc>
              <a:buNone/>
            </a:pPr>
            <a:r>
              <a:rPr lang="en-US" sz="1400" dirty="0">
                <a:ea typeface="+mn-lt"/>
                <a:cs typeface="+mn-lt"/>
              </a:rPr>
              <a:t>Provided Overview concept shows how much can be done with the household items so many people throw away. There are thousands more creative ideas out there. As mentioned before, Schools today have a lot they can teach students about the environmental benefits of recycling scrap metal. It is great for the environment to do something creative with these items. Also, it potentially saves money when you can build something that you otherwise would have paid for – in turn creating more clutter and more waste. So next time you’re about to pitch something into the trash, have a good think about how you could repurpose it.</a:t>
            </a:r>
            <a:endParaRPr lang="en-US" sz="1400" dirty="0"/>
          </a:p>
          <a:p>
            <a:pPr>
              <a:lnSpc>
                <a:spcPct val="100000"/>
              </a:lnSpc>
            </a:pPr>
            <a:endParaRPr lang="en-US" sz="1400"/>
          </a:p>
        </p:txBody>
      </p:sp>
    </p:spTree>
    <p:extLst>
      <p:ext uri="{BB962C8B-B14F-4D97-AF65-F5344CB8AC3E}">
        <p14:creationId xmlns:p14="http://schemas.microsoft.com/office/powerpoint/2010/main" val="441971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prstClr val="white"/>
              </a:solidFill>
              <a:latin typeface="Calibri" panose="020F0502020204030204"/>
            </a:endParaRPr>
          </a:p>
        </p:txBody>
      </p:sp>
      <p:sp>
        <p:nvSpPr>
          <p:cNvPr id="7"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prstClr val="white"/>
              </a:solidFill>
              <a:latin typeface="Calibri" panose="020F0502020204030204"/>
            </a:endParaRPr>
          </a:p>
        </p:txBody>
      </p:sp>
      <p:sp useBgFill="1">
        <p:nvSpPr>
          <p:cNvPr id="8" name="Rectangle 12">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Magnifying glass on clear background">
            <a:extLst>
              <a:ext uri="{FF2B5EF4-FFF2-40B4-BE49-F238E27FC236}">
                <a16:creationId xmlns:a16="http://schemas.microsoft.com/office/drawing/2014/main" id="{2A6E40A9-F7AA-134A-3DB8-30413E6A3E04}"/>
              </a:ext>
            </a:extLst>
          </p:cNvPr>
          <p:cNvPicPr>
            <a:picLocks noChangeAspect="1"/>
          </p:cNvPicPr>
          <p:nvPr/>
        </p:nvPicPr>
        <p:blipFill rotWithShape="1">
          <a:blip r:embed="rId2"/>
          <a:srcRect l="15630" r="4" b="4"/>
          <a:stretch/>
        </p:blipFill>
        <p:spPr>
          <a:xfrm>
            <a:off x="20" y="10"/>
            <a:ext cx="8668492" cy="6857990"/>
          </a:xfrm>
          <a:prstGeom prst="rect">
            <a:avLst/>
          </a:prstGeom>
        </p:spPr>
      </p:pic>
      <p:sp>
        <p:nvSpPr>
          <p:cNvPr id="12" name="Rectangle 14">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6F077D-4932-3E93-B7A5-456D8061E17B}"/>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a:t>THANK YOU</a:t>
            </a:r>
          </a:p>
        </p:txBody>
      </p:sp>
      <p:sp>
        <p:nvSpPr>
          <p:cNvPr id="14"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prstClr val="white"/>
              </a:solidFill>
              <a:latin typeface="Calibri" panose="020F0502020204030204"/>
            </a:endParaRPr>
          </a:p>
        </p:txBody>
      </p:sp>
      <p:sp>
        <p:nvSpPr>
          <p:cNvPr id="16"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prstClr val="white"/>
              </a:solidFill>
              <a:latin typeface="Calibri" panose="020F0502020204030204"/>
            </a:endParaRPr>
          </a:p>
        </p:txBody>
      </p:sp>
    </p:spTree>
    <p:extLst>
      <p:ext uri="{BB962C8B-B14F-4D97-AF65-F5344CB8AC3E}">
        <p14:creationId xmlns:p14="http://schemas.microsoft.com/office/powerpoint/2010/main" val="453798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DF44879F-6698-4394-89D4-7B3CDB92E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a:extLst>
              <a:ext uri="{FF2B5EF4-FFF2-40B4-BE49-F238E27FC236}">
                <a16:creationId xmlns:a16="http://schemas.microsoft.com/office/drawing/2014/main" id="{C65FD3B2-577C-49A0-B40E-4845C5D59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prstClr val="white"/>
              </a:solidFill>
              <a:latin typeface="Avenir Next LT Pro"/>
            </a:endParaRPr>
          </a:p>
        </p:txBody>
      </p:sp>
      <p:pic>
        <p:nvPicPr>
          <p:cNvPr id="19" name="Picture 4">
            <a:extLst>
              <a:ext uri="{FF2B5EF4-FFF2-40B4-BE49-F238E27FC236}">
                <a16:creationId xmlns:a16="http://schemas.microsoft.com/office/drawing/2014/main" id="{3CC222C4-C32E-6B24-9EDC-FAD02BE29154}"/>
              </a:ext>
            </a:extLst>
          </p:cNvPr>
          <p:cNvPicPr>
            <a:picLocks noChangeAspect="1"/>
          </p:cNvPicPr>
          <p:nvPr/>
        </p:nvPicPr>
        <p:blipFill rotWithShape="1">
          <a:blip r:embed="rId2">
            <a:alphaModFix amt="40000"/>
          </a:blip>
          <a:srcRect r="6250" b="6250"/>
          <a:stretch/>
        </p:blipFill>
        <p:spPr>
          <a:xfrm>
            <a:off x="20" y="10"/>
            <a:ext cx="12191979" cy="6857990"/>
          </a:xfrm>
          <a:prstGeom prst="rect">
            <a:avLst/>
          </a:prstGeom>
        </p:spPr>
      </p:pic>
      <p:sp>
        <p:nvSpPr>
          <p:cNvPr id="2" name="Title 1">
            <a:extLst>
              <a:ext uri="{FF2B5EF4-FFF2-40B4-BE49-F238E27FC236}">
                <a16:creationId xmlns:a16="http://schemas.microsoft.com/office/drawing/2014/main" id="{D578C2D6-57B6-CF66-E337-5CBF8C4EFD64}"/>
              </a:ext>
            </a:extLst>
          </p:cNvPr>
          <p:cNvSpPr>
            <a:spLocks noGrp="1"/>
          </p:cNvSpPr>
          <p:nvPr>
            <p:ph type="title"/>
          </p:nvPr>
        </p:nvSpPr>
        <p:spPr>
          <a:xfrm>
            <a:off x="841248" y="426720"/>
            <a:ext cx="10506456" cy="1919141"/>
          </a:xfrm>
        </p:spPr>
        <p:txBody>
          <a:bodyPr anchor="b">
            <a:normAutofit/>
          </a:bodyPr>
          <a:lstStyle/>
          <a:p>
            <a:r>
              <a:rPr lang="en-US" sz="6000" dirty="0">
                <a:solidFill>
                  <a:srgbClr val="FFFFFF"/>
                </a:solidFill>
              </a:rPr>
              <a:t>TEAM MEMBERS</a:t>
            </a:r>
          </a:p>
        </p:txBody>
      </p:sp>
      <p:sp>
        <p:nvSpPr>
          <p:cNvPr id="20" name="Rectangle 12">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prstClr val="white"/>
              </a:solidFill>
              <a:latin typeface="Calibri" panose="020F0502020204030204"/>
            </a:endParaRPr>
          </a:p>
        </p:txBody>
      </p:sp>
      <p:sp>
        <p:nvSpPr>
          <p:cNvPr id="21"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539AE3B-A948-F3CF-91AA-FF92F012681B}"/>
              </a:ext>
            </a:extLst>
          </p:cNvPr>
          <p:cNvSpPr>
            <a:spLocks noGrp="1"/>
          </p:cNvSpPr>
          <p:nvPr>
            <p:ph idx="1"/>
          </p:nvPr>
        </p:nvSpPr>
        <p:spPr>
          <a:xfrm>
            <a:off x="841248" y="3337269"/>
            <a:ext cx="10509504" cy="2905686"/>
          </a:xfrm>
        </p:spPr>
        <p:txBody>
          <a:bodyPr lIns="109728" tIns="109728" rIns="109728" bIns="91440">
            <a:normAutofit/>
          </a:bodyPr>
          <a:lstStyle/>
          <a:p>
            <a:r>
              <a:rPr lang="en-US" sz="2000" dirty="0">
                <a:solidFill>
                  <a:srgbClr val="FFFFFF"/>
                </a:solidFill>
              </a:rPr>
              <a:t>SAKSHAM SHARMA</a:t>
            </a:r>
          </a:p>
          <a:p>
            <a:r>
              <a:rPr lang="en-US" sz="2000" dirty="0">
                <a:solidFill>
                  <a:srgbClr val="FFFFFF"/>
                </a:solidFill>
              </a:rPr>
              <a:t>HARSH GOEL</a:t>
            </a:r>
          </a:p>
          <a:p>
            <a:r>
              <a:rPr lang="en-US" sz="2000" dirty="0">
                <a:solidFill>
                  <a:srgbClr val="FFFFFF"/>
                </a:solidFill>
              </a:rPr>
              <a:t>NIKHIL KUMAR MAURYA</a:t>
            </a:r>
          </a:p>
        </p:txBody>
      </p:sp>
    </p:spTree>
    <p:extLst>
      <p:ext uri="{BB962C8B-B14F-4D97-AF65-F5344CB8AC3E}">
        <p14:creationId xmlns:p14="http://schemas.microsoft.com/office/powerpoint/2010/main" val="510283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5065AD-990C-B0BB-A7B2-06709114BFCD}"/>
              </a:ext>
            </a:extLst>
          </p:cNvPr>
          <p:cNvSpPr>
            <a:spLocks noGrp="1"/>
          </p:cNvSpPr>
          <p:nvPr>
            <p:ph type="title"/>
          </p:nvPr>
        </p:nvSpPr>
        <p:spPr>
          <a:xfrm>
            <a:off x="5100008" y="1007051"/>
            <a:ext cx="6272784" cy="1535051"/>
          </a:xfrm>
        </p:spPr>
        <p:txBody>
          <a:bodyPr anchor="b">
            <a:noAutofit/>
          </a:bodyPr>
          <a:lstStyle/>
          <a:p>
            <a:r>
              <a:rPr lang="en-US" sz="4800" dirty="0"/>
              <a:t>ABOUT CREATIVE SCRAPYARD</a:t>
            </a:r>
          </a:p>
        </p:txBody>
      </p:sp>
      <p:pic>
        <p:nvPicPr>
          <p:cNvPr id="20" name="Picture 4" descr="Office items on a table">
            <a:extLst>
              <a:ext uri="{FF2B5EF4-FFF2-40B4-BE49-F238E27FC236}">
                <a16:creationId xmlns:a16="http://schemas.microsoft.com/office/drawing/2014/main" id="{4B26BE5B-6BB5-76E9-5B75-E7342AE5BD98}"/>
              </a:ext>
            </a:extLst>
          </p:cNvPr>
          <p:cNvPicPr>
            <a:picLocks noChangeAspect="1"/>
          </p:cNvPicPr>
          <p:nvPr/>
        </p:nvPicPr>
        <p:blipFill rotWithShape="1">
          <a:blip r:embed="rId2"/>
          <a:srcRect l="10865" r="39477" b="-5"/>
          <a:stretch/>
        </p:blipFill>
        <p:spPr>
          <a:xfrm>
            <a:off x="20" y="10"/>
            <a:ext cx="4505305" cy="6857990"/>
          </a:xfrm>
          <a:prstGeom prst="rect">
            <a:avLst/>
          </a:prstGeom>
        </p:spPr>
      </p:pic>
      <p:sp>
        <p:nvSpPr>
          <p:cNvPr id="21"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prstClr val="white"/>
              </a:solidFill>
              <a:latin typeface="Calibri" panose="020F0502020204030204"/>
            </a:endParaRPr>
          </a:p>
        </p:txBody>
      </p:sp>
      <p:sp>
        <p:nvSpPr>
          <p:cNvPr id="22"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9E58E69-4AAE-F5AC-7A3D-4FB037187348}"/>
              </a:ext>
            </a:extLst>
          </p:cNvPr>
          <p:cNvSpPr>
            <a:spLocks noGrp="1"/>
          </p:cNvSpPr>
          <p:nvPr>
            <p:ph idx="1"/>
          </p:nvPr>
        </p:nvSpPr>
        <p:spPr>
          <a:xfrm>
            <a:off x="5040632" y="2945536"/>
            <a:ext cx="6292576" cy="3231426"/>
          </a:xfrm>
        </p:spPr>
        <p:txBody>
          <a:bodyPr lIns="109728" tIns="109728" rIns="109728" bIns="91440" anchor="t">
            <a:noAutofit/>
          </a:bodyPr>
          <a:lstStyle/>
          <a:p>
            <a:pPr>
              <a:lnSpc>
                <a:spcPct val="100000"/>
              </a:lnSpc>
            </a:pPr>
            <a:r>
              <a:rPr lang="en-US" sz="1600" dirty="0"/>
              <a:t>A Creative Scrapyard is an ecommerce website that aims to be a platform where people can sell their items or old scraps </a:t>
            </a:r>
          </a:p>
          <a:p>
            <a:pPr>
              <a:lnSpc>
                <a:spcPct val="100000"/>
              </a:lnSpc>
            </a:pPr>
            <a:r>
              <a:rPr lang="en-US" sz="1600" dirty="0"/>
              <a:t>From our website, An artist can buy those items to make decorative items </a:t>
            </a:r>
          </a:p>
          <a:p>
            <a:pPr>
              <a:lnSpc>
                <a:spcPct val="100000"/>
              </a:lnSpc>
            </a:pPr>
            <a:r>
              <a:rPr lang="en-US" sz="1600" dirty="0"/>
              <a:t>These creative can be sold on the website itself and other people can buy these items</a:t>
            </a:r>
          </a:p>
          <a:p>
            <a:pPr>
              <a:lnSpc>
                <a:spcPct val="100000"/>
              </a:lnSpc>
            </a:pPr>
            <a:r>
              <a:rPr lang="en-US" sz="1600" dirty="0"/>
              <a:t>It help people to earn by selling their scrap ,it help the artist to buy stuffs on cheap rates and earn money by showing their creativity on it and it will also promote the  initiative of #Vocalforlocal and make the world "A Better place" by recycling old items.</a:t>
            </a:r>
          </a:p>
        </p:txBody>
      </p:sp>
    </p:spTree>
    <p:extLst>
      <p:ext uri="{BB962C8B-B14F-4D97-AF65-F5344CB8AC3E}">
        <p14:creationId xmlns:p14="http://schemas.microsoft.com/office/powerpoint/2010/main" val="1044575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652E28-274E-BBF5-617A-5E41718A76A0}"/>
              </a:ext>
            </a:extLst>
          </p:cNvPr>
          <p:cNvSpPr>
            <a:spLocks noGrp="1"/>
          </p:cNvSpPr>
          <p:nvPr>
            <p:ph type="title"/>
          </p:nvPr>
        </p:nvSpPr>
        <p:spPr>
          <a:xfrm>
            <a:off x="411480" y="987552"/>
            <a:ext cx="4485861" cy="1088136"/>
          </a:xfrm>
        </p:spPr>
        <p:txBody>
          <a:bodyPr anchor="b">
            <a:normAutofit/>
          </a:bodyPr>
          <a:lstStyle/>
          <a:p>
            <a:r>
              <a:rPr lang="en-US" sz="3400"/>
              <a:t>OBJECTIVES</a:t>
            </a:r>
          </a:p>
        </p:txBody>
      </p:sp>
      <p:sp>
        <p:nvSpPr>
          <p:cNvPr id="11" name="Rectangle 10">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3F7E34A-0737-3BBE-00B6-C3B61911BBE7}"/>
              </a:ext>
            </a:extLst>
          </p:cNvPr>
          <p:cNvSpPr>
            <a:spLocks noGrp="1"/>
          </p:cNvSpPr>
          <p:nvPr>
            <p:ph idx="1"/>
          </p:nvPr>
        </p:nvSpPr>
        <p:spPr>
          <a:xfrm>
            <a:off x="288215" y="2385778"/>
            <a:ext cx="4610907" cy="3887006"/>
          </a:xfrm>
        </p:spPr>
        <p:txBody>
          <a:bodyPr lIns="109728" tIns="109728" rIns="109728" bIns="91440" anchor="t">
            <a:noAutofit/>
          </a:bodyPr>
          <a:lstStyle/>
          <a:p>
            <a:pPr>
              <a:lnSpc>
                <a:spcPct val="100000"/>
              </a:lnSpc>
            </a:pPr>
            <a:r>
              <a:rPr lang="en-US" sz="1800" dirty="0"/>
              <a:t>Our primary objective is to convert the scrap into a useful artistic product which in turns satisfy the user and artist requirements.</a:t>
            </a:r>
          </a:p>
          <a:p>
            <a:pPr>
              <a:lnSpc>
                <a:spcPct val="100000"/>
              </a:lnSpc>
            </a:pPr>
            <a:r>
              <a:rPr lang="en-US" sz="1800" dirty="0"/>
              <a:t>Transparency in material valuation</a:t>
            </a:r>
          </a:p>
          <a:p>
            <a:pPr>
              <a:lnSpc>
                <a:spcPct val="100000"/>
              </a:lnSpc>
            </a:pPr>
            <a:r>
              <a:rPr lang="en-US" sz="1800" dirty="0"/>
              <a:t>Saving mother earth by reusing the Scrap and creating "#</a:t>
            </a:r>
            <a:r>
              <a:rPr lang="en-US" sz="1800" dirty="0" err="1"/>
              <a:t>valueformoney</a:t>
            </a:r>
            <a:r>
              <a:rPr lang="en-US" sz="1800" dirty="0"/>
              <a:t>"</a:t>
            </a:r>
          </a:p>
          <a:p>
            <a:pPr>
              <a:lnSpc>
                <a:spcPct val="100000"/>
              </a:lnSpc>
            </a:pPr>
            <a:r>
              <a:rPr lang="en-US" sz="1800" dirty="0"/>
              <a:t>To satisfy the customer needs through an environment of transparency in communication ,collective responsibility and progress </a:t>
            </a:r>
          </a:p>
          <a:p>
            <a:pPr>
              <a:lnSpc>
                <a:spcPct val="100000"/>
              </a:lnSpc>
            </a:pPr>
            <a:endParaRPr lang="en-US" sz="1400"/>
          </a:p>
        </p:txBody>
      </p:sp>
      <p:pic>
        <p:nvPicPr>
          <p:cNvPr id="5" name="Picture 4" descr="A person holding a globe">
            <a:extLst>
              <a:ext uri="{FF2B5EF4-FFF2-40B4-BE49-F238E27FC236}">
                <a16:creationId xmlns:a16="http://schemas.microsoft.com/office/drawing/2014/main" id="{57B3210A-FA02-7F04-7BFF-7A4F35C05A4B}"/>
              </a:ext>
            </a:extLst>
          </p:cNvPr>
          <p:cNvPicPr>
            <a:picLocks noChangeAspect="1"/>
          </p:cNvPicPr>
          <p:nvPr/>
        </p:nvPicPr>
        <p:blipFill rotWithShape="1">
          <a:blip r:embed="rId2"/>
          <a:srcRect l="20450" r="19900" b="-3"/>
          <a:stretch/>
        </p:blipFill>
        <p:spPr>
          <a:xfrm>
            <a:off x="5801111" y="56039"/>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1809378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C40ADE-1AAD-B845-281B-E92A28AD24AF}"/>
              </a:ext>
            </a:extLst>
          </p:cNvPr>
          <p:cNvSpPr>
            <a:spLocks noGrp="1"/>
          </p:cNvSpPr>
          <p:nvPr>
            <p:ph type="title"/>
          </p:nvPr>
        </p:nvSpPr>
        <p:spPr>
          <a:xfrm>
            <a:off x="5102628" y="728942"/>
            <a:ext cx="6272784" cy="1535051"/>
          </a:xfrm>
        </p:spPr>
        <p:txBody>
          <a:bodyPr anchor="b">
            <a:noAutofit/>
          </a:bodyPr>
          <a:lstStyle/>
          <a:p>
            <a:r>
              <a:rPr lang="en-US" sz="5200" dirty="0"/>
              <a:t>EXISITING SYSTEM</a:t>
            </a:r>
          </a:p>
        </p:txBody>
      </p:sp>
      <p:pic>
        <p:nvPicPr>
          <p:cNvPr id="20" name="Picture 4" descr="Papercraft and scissors">
            <a:extLst>
              <a:ext uri="{FF2B5EF4-FFF2-40B4-BE49-F238E27FC236}">
                <a16:creationId xmlns:a16="http://schemas.microsoft.com/office/drawing/2014/main" id="{33A7BCD8-0AA4-0323-16C6-86FD42FED111}"/>
              </a:ext>
            </a:extLst>
          </p:cNvPr>
          <p:cNvPicPr>
            <a:picLocks noChangeAspect="1"/>
          </p:cNvPicPr>
          <p:nvPr/>
        </p:nvPicPr>
        <p:blipFill rotWithShape="1">
          <a:blip r:embed="rId2"/>
          <a:srcRect l="26517" r="29696" b="-3"/>
          <a:stretch/>
        </p:blipFill>
        <p:spPr>
          <a:xfrm>
            <a:off x="20" y="10"/>
            <a:ext cx="4505305" cy="6857990"/>
          </a:xfrm>
          <a:prstGeom prst="rect">
            <a:avLst/>
          </a:prstGeom>
        </p:spPr>
      </p:pic>
      <p:sp>
        <p:nvSpPr>
          <p:cNvPr id="21"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prstClr val="white"/>
              </a:solidFill>
              <a:latin typeface="Calibri" panose="020F0502020204030204"/>
            </a:endParaRPr>
          </a:p>
        </p:txBody>
      </p:sp>
      <p:sp>
        <p:nvSpPr>
          <p:cNvPr id="22"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4A8068A-0A04-77BB-1C53-F1927D891D1C}"/>
              </a:ext>
            </a:extLst>
          </p:cNvPr>
          <p:cNvSpPr>
            <a:spLocks noGrp="1"/>
          </p:cNvSpPr>
          <p:nvPr>
            <p:ph idx="1"/>
          </p:nvPr>
        </p:nvSpPr>
        <p:spPr>
          <a:xfrm>
            <a:off x="5001775" y="2936659"/>
            <a:ext cx="6317608" cy="3072215"/>
          </a:xfrm>
        </p:spPr>
        <p:txBody>
          <a:bodyPr lIns="109728" tIns="109728" rIns="109728" bIns="91440" anchor="t">
            <a:noAutofit/>
          </a:bodyPr>
          <a:lstStyle/>
          <a:p>
            <a:pPr>
              <a:lnSpc>
                <a:spcPct val="100000"/>
              </a:lnSpc>
            </a:pPr>
            <a:r>
              <a:rPr lang="en-US" sz="1800" dirty="0"/>
              <a:t>There is currently no such existing system where a user can sell their items or scrap and from which the artist can buy those scraps and then recycle it and turn into a creative useful item.</a:t>
            </a:r>
          </a:p>
          <a:p>
            <a:pPr>
              <a:lnSpc>
                <a:spcPct val="100000"/>
              </a:lnSpc>
            </a:pPr>
            <a:r>
              <a:rPr lang="en-US" sz="1800" dirty="0"/>
              <a:t>There are several ecommerce website where artist can sell their creative items and where user can buy these  items online. Some of these websites are specifically based on creative and art stuff but it is a tedious task to sell items in these existing system because of which many artist prefers social media platforms. </a:t>
            </a:r>
          </a:p>
        </p:txBody>
      </p:sp>
    </p:spTree>
    <p:extLst>
      <p:ext uri="{BB962C8B-B14F-4D97-AF65-F5344CB8AC3E}">
        <p14:creationId xmlns:p14="http://schemas.microsoft.com/office/powerpoint/2010/main" val="2691444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9F27744B-47AB-4459-8C2F-1D5EE63A3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4" descr="Cardboard boxes">
            <a:extLst>
              <a:ext uri="{FF2B5EF4-FFF2-40B4-BE49-F238E27FC236}">
                <a16:creationId xmlns:a16="http://schemas.microsoft.com/office/drawing/2014/main" id="{1E428AF4-7987-3B8C-9140-90BD7062E0A8}"/>
              </a:ext>
            </a:extLst>
          </p:cNvPr>
          <p:cNvPicPr>
            <a:picLocks noChangeAspect="1"/>
          </p:cNvPicPr>
          <p:nvPr/>
        </p:nvPicPr>
        <p:blipFill rotWithShape="1">
          <a:blip r:embed="rId2"/>
          <a:srcRect l="18559" r="14373" b="2"/>
          <a:stretch/>
        </p:blipFill>
        <p:spPr>
          <a:xfrm>
            <a:off x="1" y="10"/>
            <a:ext cx="6865165" cy="6857990"/>
          </a:xfrm>
          <a:custGeom>
            <a:avLst/>
            <a:gdLst/>
            <a:ahLst/>
            <a:cxnLst/>
            <a:rect l="l" t="t" r="r" b="b"/>
            <a:pathLst>
              <a:path w="6865165" h="6858000">
                <a:moveTo>
                  <a:pt x="0" y="0"/>
                </a:moveTo>
                <a:lnTo>
                  <a:pt x="6865165" y="0"/>
                </a:lnTo>
                <a:lnTo>
                  <a:pt x="6859621" y="22952"/>
                </a:lnTo>
                <a:cubicBezTo>
                  <a:pt x="6623056" y="1069835"/>
                  <a:pt x="6492240" y="2220824"/>
                  <a:pt x="6492240" y="3429001"/>
                </a:cubicBezTo>
                <a:cubicBezTo>
                  <a:pt x="6492240" y="4637179"/>
                  <a:pt x="6623056" y="5788167"/>
                  <a:pt x="6859621" y="6835050"/>
                </a:cubicBezTo>
                <a:lnTo>
                  <a:pt x="6865165" y="6858000"/>
                </a:lnTo>
                <a:lnTo>
                  <a:pt x="0" y="6858000"/>
                </a:lnTo>
                <a:close/>
              </a:path>
            </a:pathLst>
          </a:custGeom>
        </p:spPr>
      </p:pic>
      <p:sp useBgFill="1">
        <p:nvSpPr>
          <p:cNvPr id="61" name="Freeform: Shape 60">
            <a:extLst>
              <a:ext uri="{FF2B5EF4-FFF2-40B4-BE49-F238E27FC236}">
                <a16:creationId xmlns:a16="http://schemas.microsoft.com/office/drawing/2014/main" id="{7D266DCC-5218-4AE0-B964-6FC2EA3BD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240" y="0"/>
            <a:ext cx="5699760" cy="6858000"/>
          </a:xfrm>
          <a:custGeom>
            <a:avLst/>
            <a:gdLst>
              <a:gd name="connsiteX0" fmla="*/ 365648 w 5588548"/>
              <a:gd name="connsiteY0" fmla="*/ 0 h 6858000"/>
              <a:gd name="connsiteX1" fmla="*/ 5588548 w 5588548"/>
              <a:gd name="connsiteY1" fmla="*/ 0 h 6858000"/>
              <a:gd name="connsiteX2" fmla="*/ 5588548 w 5588548"/>
              <a:gd name="connsiteY2" fmla="*/ 6858000 h 6858000"/>
              <a:gd name="connsiteX3" fmla="*/ 365648 w 5588548"/>
              <a:gd name="connsiteY3" fmla="*/ 6858000 h 6858000"/>
              <a:gd name="connsiteX4" fmla="*/ 360213 w 5588548"/>
              <a:gd name="connsiteY4" fmla="*/ 6835050 h 6858000"/>
              <a:gd name="connsiteX5" fmla="*/ 0 w 5588548"/>
              <a:gd name="connsiteY5" fmla="*/ 3429001 h 6858000"/>
              <a:gd name="connsiteX6" fmla="*/ 360213 w 5588548"/>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548" h="6858000">
                <a:moveTo>
                  <a:pt x="365648" y="0"/>
                </a:moveTo>
                <a:lnTo>
                  <a:pt x="5588548" y="0"/>
                </a:lnTo>
                <a:lnTo>
                  <a:pt x="5588548" y="6858000"/>
                </a:lnTo>
                <a:lnTo>
                  <a:pt x="365648" y="6858000"/>
                </a:lnTo>
                <a:lnTo>
                  <a:pt x="360213" y="6835050"/>
                </a:lnTo>
                <a:cubicBezTo>
                  <a:pt x="128263" y="5788167"/>
                  <a:pt x="0" y="4637179"/>
                  <a:pt x="0" y="3429001"/>
                </a:cubicBezTo>
                <a:cubicBezTo>
                  <a:pt x="0" y="2220824"/>
                  <a:pt x="128263" y="1069835"/>
                  <a:pt x="360213" y="22952"/>
                </a:cubicBezTo>
                <a:close/>
              </a:path>
            </a:pathLst>
          </a:custGeom>
          <a:ln w="9525">
            <a:solidFill>
              <a:schemeClr val="tx2">
                <a:lumMod val="10000"/>
                <a:lumOff val="90000"/>
              </a:schemeClr>
            </a:solidFill>
          </a:ln>
          <a:effectLst>
            <a:outerShdw blurRad="50800" dist="38100" dir="10800000" algn="r"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prstClr val="white"/>
              </a:solidFill>
              <a:latin typeface="Calibri" panose="020F0502020204030204"/>
            </a:endParaRPr>
          </a:p>
        </p:txBody>
      </p:sp>
      <p:sp useBgFill="1">
        <p:nvSpPr>
          <p:cNvPr id="63" name="Freeform: Shape 62">
            <a:extLst>
              <a:ext uri="{FF2B5EF4-FFF2-40B4-BE49-F238E27FC236}">
                <a16:creationId xmlns:a16="http://schemas.microsoft.com/office/drawing/2014/main" id="{973DE4F1-1583-4AE3-9696-9659D27C5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384" y="0"/>
            <a:ext cx="5690616" cy="6858000"/>
          </a:xfrm>
          <a:custGeom>
            <a:avLst/>
            <a:gdLst>
              <a:gd name="connsiteX0" fmla="*/ 372925 w 5690616"/>
              <a:gd name="connsiteY0" fmla="*/ 0 h 6858000"/>
              <a:gd name="connsiteX1" fmla="*/ 5690616 w 5690616"/>
              <a:gd name="connsiteY1" fmla="*/ 0 h 6858000"/>
              <a:gd name="connsiteX2" fmla="*/ 5690616 w 5690616"/>
              <a:gd name="connsiteY2" fmla="*/ 6858000 h 6858000"/>
              <a:gd name="connsiteX3" fmla="*/ 372925 w 5690616"/>
              <a:gd name="connsiteY3" fmla="*/ 6858000 h 6858000"/>
              <a:gd name="connsiteX4" fmla="*/ 367381 w 5690616"/>
              <a:gd name="connsiteY4" fmla="*/ 6835050 h 6858000"/>
              <a:gd name="connsiteX5" fmla="*/ 0 w 5690616"/>
              <a:gd name="connsiteY5" fmla="*/ 3429001 h 6858000"/>
              <a:gd name="connsiteX6" fmla="*/ 367381 w 5690616"/>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0616" h="6858000">
                <a:moveTo>
                  <a:pt x="372925" y="0"/>
                </a:moveTo>
                <a:lnTo>
                  <a:pt x="5690616" y="0"/>
                </a:lnTo>
                <a:lnTo>
                  <a:pt x="5690616" y="6858000"/>
                </a:lnTo>
                <a:lnTo>
                  <a:pt x="372925" y="6858000"/>
                </a:lnTo>
                <a:lnTo>
                  <a:pt x="367381" y="6835050"/>
                </a:lnTo>
                <a:cubicBezTo>
                  <a:pt x="130816" y="5788167"/>
                  <a:pt x="0" y="4637179"/>
                  <a:pt x="0" y="3429001"/>
                </a:cubicBezTo>
                <a:cubicBezTo>
                  <a:pt x="0" y="2220824"/>
                  <a:pt x="130816" y="1069835"/>
                  <a:pt x="367381" y="22952"/>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7B6AD6E4-3F5C-4D91-68E2-FC82C78E0C0A}"/>
              </a:ext>
            </a:extLst>
          </p:cNvPr>
          <p:cNvSpPr>
            <a:spLocks noGrp="1"/>
          </p:cNvSpPr>
          <p:nvPr>
            <p:ph type="title"/>
          </p:nvPr>
        </p:nvSpPr>
        <p:spPr>
          <a:xfrm>
            <a:off x="7255564" y="914400"/>
            <a:ext cx="4485861" cy="1106556"/>
          </a:xfrm>
        </p:spPr>
        <p:txBody>
          <a:bodyPr anchor="b">
            <a:normAutofit/>
          </a:bodyPr>
          <a:lstStyle/>
          <a:p>
            <a:r>
              <a:rPr lang="en-US" sz="3200"/>
              <a:t>PROPOSED SYSTEM</a:t>
            </a:r>
          </a:p>
        </p:txBody>
      </p:sp>
      <p:sp>
        <p:nvSpPr>
          <p:cNvPr id="65" name="Rectangle 64">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prstClr val="white"/>
              </a:solidFill>
              <a:latin typeface="Calibri" panose="020F0502020204030204"/>
            </a:endParaRPr>
          </a:p>
        </p:txBody>
      </p:sp>
      <p:sp>
        <p:nvSpPr>
          <p:cNvPr id="67" name="Rectangle 66">
            <a:extLst>
              <a:ext uri="{FF2B5EF4-FFF2-40B4-BE49-F238E27FC236}">
                <a16:creationId xmlns:a16="http://schemas.microsoft.com/office/drawing/2014/main" id="{FD3C8959-A2A1-469E-8619-82F077E33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4495" y="218239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4D2CEA0-78DB-0FDD-332C-D243460F2270}"/>
              </a:ext>
            </a:extLst>
          </p:cNvPr>
          <p:cNvSpPr>
            <a:spLocks noGrp="1"/>
          </p:cNvSpPr>
          <p:nvPr>
            <p:ph idx="1"/>
          </p:nvPr>
        </p:nvSpPr>
        <p:spPr>
          <a:xfrm>
            <a:off x="7255563" y="2193571"/>
            <a:ext cx="4485861" cy="4742480"/>
          </a:xfrm>
        </p:spPr>
        <p:txBody>
          <a:bodyPr lIns="109728" tIns="109728" rIns="109728" bIns="91440" anchor="t">
            <a:normAutofit lnSpcReduction="10000"/>
          </a:bodyPr>
          <a:lstStyle/>
          <a:p>
            <a:pPr>
              <a:lnSpc>
                <a:spcPct val="100000"/>
              </a:lnSpc>
            </a:pPr>
            <a:r>
              <a:rPr lang="en-US" sz="1600" dirty="0">
                <a:ea typeface="+mn-lt"/>
                <a:cs typeface="+mn-lt"/>
              </a:rPr>
              <a:t>Our website is divided into two main sections: Creative Store and Scrapyard.</a:t>
            </a:r>
            <a:endParaRPr lang="en-US" sz="1600"/>
          </a:p>
          <a:p>
            <a:pPr>
              <a:lnSpc>
                <a:spcPct val="100000"/>
              </a:lnSpc>
            </a:pPr>
            <a:r>
              <a:rPr lang="en-US" sz="1600" dirty="0">
                <a:ea typeface="+mn-lt"/>
                <a:cs typeface="+mn-lt"/>
              </a:rPr>
              <a:t>A user can sell any of his useless things or scrap items on the platform by creating an item, this will be displayed in the scrapyard section of the website.</a:t>
            </a:r>
            <a:endParaRPr lang="en-US" sz="1600"/>
          </a:p>
          <a:p>
            <a:pPr>
              <a:lnSpc>
                <a:spcPct val="100000"/>
              </a:lnSpc>
            </a:pPr>
            <a:r>
              <a:rPr lang="en-US" sz="1600" dirty="0">
                <a:ea typeface="+mn-lt"/>
                <a:cs typeface="+mn-lt"/>
              </a:rPr>
              <a:t> A user who is an artist can sell his own creative items like arts, crafts, and customized material by posting them on the creative section of the website.</a:t>
            </a:r>
            <a:endParaRPr lang="en-US" sz="1600"/>
          </a:p>
          <a:p>
            <a:pPr>
              <a:lnSpc>
                <a:spcPct val="100000"/>
              </a:lnSpc>
            </a:pPr>
            <a:r>
              <a:rPr lang="en-US" sz="1600" dirty="0">
                <a:ea typeface="+mn-lt"/>
                <a:cs typeface="+mn-lt"/>
              </a:rPr>
              <a:t>A user can also buy scrap items and can customize it to turn it into something useful and decorative stuff and can sell it on the creative store with value addition.</a:t>
            </a:r>
            <a:endParaRPr lang="en-US" sz="1600"/>
          </a:p>
          <a:p>
            <a:pPr>
              <a:lnSpc>
                <a:spcPct val="100000"/>
              </a:lnSpc>
            </a:pPr>
            <a:endParaRPr lang="en-US" sz="1400"/>
          </a:p>
        </p:txBody>
      </p:sp>
    </p:spTree>
    <p:extLst>
      <p:ext uri="{BB962C8B-B14F-4D97-AF65-F5344CB8AC3E}">
        <p14:creationId xmlns:p14="http://schemas.microsoft.com/office/powerpoint/2010/main" val="1153633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31">
            <a:extLst>
              <a:ext uri="{FF2B5EF4-FFF2-40B4-BE49-F238E27FC236}">
                <a16:creationId xmlns:a16="http://schemas.microsoft.com/office/drawing/2014/main" id="{B5416EBC-B41E-4F8A-BE9F-07301B682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33">
            <a:extLst>
              <a:ext uri="{FF2B5EF4-FFF2-40B4-BE49-F238E27FC236}">
                <a16:creationId xmlns:a16="http://schemas.microsoft.com/office/drawing/2014/main" id="{AFF79527-C7F1-4E06-8126-A8E8C5FEB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1825DE98-DCA0-6D99-390C-BE3A7894797D}"/>
              </a:ext>
            </a:extLst>
          </p:cNvPr>
          <p:cNvSpPr>
            <a:spLocks noGrp="1"/>
          </p:cNvSpPr>
          <p:nvPr>
            <p:ph type="title"/>
          </p:nvPr>
        </p:nvSpPr>
        <p:spPr>
          <a:xfrm>
            <a:off x="868680" y="1719072"/>
            <a:ext cx="3103427" cy="3520440"/>
          </a:xfrm>
        </p:spPr>
        <p:txBody>
          <a:bodyPr anchor="t">
            <a:normAutofit/>
          </a:bodyPr>
          <a:lstStyle/>
          <a:p>
            <a:r>
              <a:rPr lang="en-US" sz="2500" b="1" dirty="0"/>
              <a:t>TOOLS AND TECHNOLOGIES</a:t>
            </a:r>
          </a:p>
        </p:txBody>
      </p:sp>
      <p:sp>
        <p:nvSpPr>
          <p:cNvPr id="31" name="Rectangle 35">
            <a:extLst>
              <a:ext uri="{FF2B5EF4-FFF2-40B4-BE49-F238E27FC236}">
                <a16:creationId xmlns:a16="http://schemas.microsoft.com/office/drawing/2014/main" id="{55986208-8A53-4E92-9197-6B57BCCB2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prstClr val="white"/>
              </a:solidFill>
              <a:latin typeface="Calibri" panose="020F0502020204030204"/>
            </a:endParaRPr>
          </a:p>
        </p:txBody>
      </p:sp>
      <p:graphicFrame>
        <p:nvGraphicFramePr>
          <p:cNvPr id="33" name="Content Placeholder 2">
            <a:extLst>
              <a:ext uri="{FF2B5EF4-FFF2-40B4-BE49-F238E27FC236}">
                <a16:creationId xmlns:a16="http://schemas.microsoft.com/office/drawing/2014/main" id="{981E3165-963F-6E7A-7B36-BA2C5A65AC8E}"/>
              </a:ext>
            </a:extLst>
          </p:cNvPr>
          <p:cNvGraphicFramePr>
            <a:graphicFrameLocks noGrp="1"/>
          </p:cNvGraphicFramePr>
          <p:nvPr>
            <p:ph idx="1"/>
            <p:extLst>
              <p:ext uri="{D42A27DB-BD31-4B8C-83A1-F6EECF244321}">
                <p14:modId xmlns:p14="http://schemas.microsoft.com/office/powerpoint/2010/main" val="3155142536"/>
              </p:ext>
            </p:extLst>
          </p:nvPr>
        </p:nvGraphicFramePr>
        <p:xfrm>
          <a:off x="4727448" y="640080"/>
          <a:ext cx="6967728"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3733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E65A60-3956-2060-DC0E-5902F6812858}"/>
              </a:ext>
            </a:extLst>
          </p:cNvPr>
          <p:cNvSpPr>
            <a:spLocks noGrp="1"/>
          </p:cNvSpPr>
          <p:nvPr>
            <p:ph type="title"/>
          </p:nvPr>
        </p:nvSpPr>
        <p:spPr>
          <a:xfrm>
            <a:off x="655320" y="429030"/>
            <a:ext cx="2834640" cy="5457589"/>
          </a:xfrm>
        </p:spPr>
        <p:txBody>
          <a:bodyPr anchor="ctr">
            <a:normAutofit/>
          </a:bodyPr>
          <a:lstStyle/>
          <a:p>
            <a:r>
              <a:rPr lang="en-US" dirty="0"/>
              <a:t>BENEFITS</a:t>
            </a:r>
          </a:p>
        </p:txBody>
      </p:sp>
      <p:sp>
        <p:nvSpPr>
          <p:cNvPr id="7" name="Rectangle 10">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prstClr val="white"/>
              </a:solidFill>
              <a:latin typeface="Calibri" panose="020F0502020204030204"/>
            </a:endParaRPr>
          </a:p>
        </p:txBody>
      </p:sp>
      <p:sp>
        <p:nvSpPr>
          <p:cNvPr id="8" name="Rectangle 12">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prstClr val="white"/>
              </a:solidFill>
              <a:latin typeface="Calibri" panose="020F0502020204030204"/>
            </a:endParaRPr>
          </a:p>
        </p:txBody>
      </p:sp>
      <p:graphicFrame>
        <p:nvGraphicFramePr>
          <p:cNvPr id="10" name="Content Placeholder 2">
            <a:extLst>
              <a:ext uri="{FF2B5EF4-FFF2-40B4-BE49-F238E27FC236}">
                <a16:creationId xmlns:a16="http://schemas.microsoft.com/office/drawing/2014/main" id="{311697D4-BB9E-2AAA-D578-85389B4E8790}"/>
              </a:ext>
            </a:extLst>
          </p:cNvPr>
          <p:cNvGraphicFramePr>
            <a:graphicFrameLocks noGrp="1"/>
          </p:cNvGraphicFramePr>
          <p:nvPr>
            <p:ph idx="1"/>
            <p:extLst>
              <p:ext uri="{D42A27DB-BD31-4B8C-83A1-F6EECF244321}">
                <p14:modId xmlns:p14="http://schemas.microsoft.com/office/powerpoint/2010/main" val="2160507705"/>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0721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801B3EC0-C865-4E52-A0F6-CB02B29A4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F382FF-156B-742F-20E6-FFAA018D66F5}"/>
              </a:ext>
            </a:extLst>
          </p:cNvPr>
          <p:cNvSpPr>
            <a:spLocks noGrp="1"/>
          </p:cNvSpPr>
          <p:nvPr>
            <p:ph type="title"/>
          </p:nvPr>
        </p:nvSpPr>
        <p:spPr>
          <a:xfrm>
            <a:off x="841248" y="941832"/>
            <a:ext cx="10506456" cy="1901952"/>
          </a:xfrm>
        </p:spPr>
        <p:txBody>
          <a:bodyPr anchor="b">
            <a:normAutofit/>
          </a:bodyPr>
          <a:lstStyle/>
          <a:p>
            <a:r>
              <a:rPr lang="en-US" sz="5400" dirty="0"/>
              <a:t>FUTURE SCOPE</a:t>
            </a:r>
          </a:p>
        </p:txBody>
      </p:sp>
      <p:sp>
        <p:nvSpPr>
          <p:cNvPr id="19" name="Rectangle 9">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prstClr val="white"/>
              </a:solidFill>
              <a:latin typeface="Calibri" panose="020F0502020204030204"/>
            </a:endParaRPr>
          </a:p>
        </p:txBody>
      </p:sp>
      <p:sp>
        <p:nvSpPr>
          <p:cNvPr id="20"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6B7B081-B94D-B537-0747-E60E7F0277AA}"/>
              </a:ext>
            </a:extLst>
          </p:cNvPr>
          <p:cNvSpPr>
            <a:spLocks noGrp="1"/>
          </p:cNvSpPr>
          <p:nvPr>
            <p:ph idx="1"/>
          </p:nvPr>
        </p:nvSpPr>
        <p:spPr>
          <a:xfrm>
            <a:off x="841248" y="3668690"/>
            <a:ext cx="10509504" cy="2503510"/>
          </a:xfrm>
        </p:spPr>
        <p:txBody>
          <a:bodyPr lIns="109728" tIns="109728" rIns="109728" bIns="91440">
            <a:normAutofit/>
          </a:bodyPr>
          <a:lstStyle/>
          <a:p>
            <a:pPr>
              <a:lnSpc>
                <a:spcPct val="100000"/>
              </a:lnSpc>
            </a:pPr>
            <a:r>
              <a:rPr lang="en-US" sz="1600" dirty="0">
                <a:ea typeface="+mn-lt"/>
                <a:cs typeface="+mn-lt"/>
              </a:rPr>
              <a:t>The future of Scrap management starts and proceeds with technological adjustments. Like every other industry, to proceed, the waste management industry needs to become digitized and data-driven to advance its work field.</a:t>
            </a:r>
          </a:p>
          <a:p>
            <a:pPr>
              <a:lnSpc>
                <a:spcPct val="100000"/>
              </a:lnSpc>
            </a:pPr>
            <a:r>
              <a:rPr lang="en-US" sz="1600" dirty="0"/>
              <a:t>Using New technologies in front , there is better scope for future enhancement ,we can scale up the business by adding new features and working on the feedback provided by the customer.</a:t>
            </a:r>
          </a:p>
          <a:p>
            <a:pPr>
              <a:lnSpc>
                <a:spcPct val="100000"/>
              </a:lnSpc>
            </a:pPr>
            <a:r>
              <a:rPr lang="en-US" sz="1600" dirty="0"/>
              <a:t>New fields can be added in future for scaling up the business which in turns can maximizes the revenue of our business model and can provide employment for job seekers.</a:t>
            </a:r>
          </a:p>
          <a:p>
            <a:pPr>
              <a:lnSpc>
                <a:spcPct val="100000"/>
              </a:lnSpc>
            </a:pPr>
            <a:endParaRPr lang="en-US" sz="1600"/>
          </a:p>
        </p:txBody>
      </p:sp>
    </p:spTree>
    <p:extLst>
      <p:ext uri="{BB962C8B-B14F-4D97-AF65-F5344CB8AC3E}">
        <p14:creationId xmlns:p14="http://schemas.microsoft.com/office/powerpoint/2010/main" val="1134068546"/>
      </p:ext>
    </p:extLst>
  </p:cSld>
  <p:clrMapOvr>
    <a:masterClrMapping/>
  </p:clrMapOvr>
</p:sld>
</file>

<file path=ppt/theme/theme1.xml><?xml version="1.0" encoding="utf-8"?>
<a:theme xmlns:a="http://schemas.openxmlformats.org/drawingml/2006/main" name="AccentBoxVTI">
  <a:themeElements>
    <a:clrScheme name="AnalogousFromRegularSeedRightStep">
      <a:dk1>
        <a:srgbClr val="000000"/>
      </a:dk1>
      <a:lt1>
        <a:srgbClr val="FFFFFF"/>
      </a:lt1>
      <a:dk2>
        <a:srgbClr val="223B2F"/>
      </a:dk2>
      <a:lt2>
        <a:srgbClr val="E2E6E8"/>
      </a:lt2>
      <a:accent1>
        <a:srgbClr val="E77029"/>
      </a:accent1>
      <a:accent2>
        <a:srgbClr val="C29D15"/>
      </a:accent2>
      <a:accent3>
        <a:srgbClr val="91AE1F"/>
      </a:accent3>
      <a:accent4>
        <a:srgbClr val="52B714"/>
      </a:accent4>
      <a:accent5>
        <a:srgbClr val="21B927"/>
      </a:accent5>
      <a:accent6>
        <a:srgbClr val="14BB60"/>
      </a:accent6>
      <a:hlink>
        <a:srgbClr val="3D89B7"/>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AccentBoxVTI</vt:lpstr>
      <vt:lpstr>CREATIVE SCRAPYARD</vt:lpstr>
      <vt:lpstr>TEAM MEMBERS</vt:lpstr>
      <vt:lpstr>ABOUT CREATIVE SCRAPYARD</vt:lpstr>
      <vt:lpstr>OBJECTIVES</vt:lpstr>
      <vt:lpstr>EXISITING SYSTEM</vt:lpstr>
      <vt:lpstr>PROPOSED SYSTEM</vt:lpstr>
      <vt:lpstr>TOOLS AND TECHNOLOGIES</vt:lpstr>
      <vt:lpstr>BENEFITS</vt:lpstr>
      <vt:lpstr>FUTURE SCOPE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472</cp:revision>
  <dcterms:created xsi:type="dcterms:W3CDTF">2022-11-24T05:59:15Z</dcterms:created>
  <dcterms:modified xsi:type="dcterms:W3CDTF">2022-11-24T17:22:32Z</dcterms:modified>
</cp:coreProperties>
</file>